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2"/>
  </p:sldMasterIdLst>
  <p:notesMasterIdLst>
    <p:notesMasterId r:id="rId36"/>
  </p:notesMasterIdLst>
  <p:handoutMasterIdLst>
    <p:handoutMasterId r:id="rId37"/>
  </p:handoutMasterIdLst>
  <p:sldIdLst>
    <p:sldId id="6765" r:id="rId3"/>
    <p:sldId id="6789" r:id="rId4"/>
    <p:sldId id="6767" r:id="rId5"/>
    <p:sldId id="6790" r:id="rId6"/>
    <p:sldId id="6768" r:id="rId7"/>
    <p:sldId id="6854" r:id="rId8"/>
    <p:sldId id="6769" r:id="rId9"/>
    <p:sldId id="6770" r:id="rId10"/>
    <p:sldId id="6766" r:id="rId11"/>
    <p:sldId id="6794" r:id="rId12"/>
    <p:sldId id="6796" r:id="rId13"/>
    <p:sldId id="6852" r:id="rId14"/>
    <p:sldId id="6792" r:id="rId15"/>
    <p:sldId id="6793" r:id="rId16"/>
    <p:sldId id="6797" r:id="rId17"/>
    <p:sldId id="6771" r:id="rId18"/>
    <p:sldId id="6782" r:id="rId19"/>
    <p:sldId id="6799" r:id="rId20"/>
    <p:sldId id="6773" r:id="rId21"/>
    <p:sldId id="6772" r:id="rId22"/>
    <p:sldId id="6853" r:id="rId23"/>
    <p:sldId id="6774" r:id="rId24"/>
    <p:sldId id="6802" r:id="rId25"/>
    <p:sldId id="6803" r:id="rId26"/>
    <p:sldId id="6805" r:id="rId27"/>
    <p:sldId id="6775" r:id="rId28"/>
    <p:sldId id="6776" r:id="rId29"/>
    <p:sldId id="6777" r:id="rId30"/>
    <p:sldId id="6855" r:id="rId31"/>
    <p:sldId id="6779" r:id="rId32"/>
    <p:sldId id="6780" r:id="rId33"/>
    <p:sldId id="6781" r:id="rId34"/>
    <p:sldId id="6798" r:id="rId35"/>
  </p:sldIdLst>
  <p:sldSz cx="18288000" cy="10287000"/>
  <p:notesSz cx="6858000" cy="9144000"/>
  <p:defaultText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5D398C-5BA6-483C-B99A-A505D6BFDE93}">
          <p14:sldIdLst>
            <p14:sldId id="6765"/>
            <p14:sldId id="6789"/>
            <p14:sldId id="6767"/>
            <p14:sldId id="6790"/>
            <p14:sldId id="6768"/>
            <p14:sldId id="6854"/>
            <p14:sldId id="6769"/>
            <p14:sldId id="6770"/>
            <p14:sldId id="6766"/>
            <p14:sldId id="6794"/>
            <p14:sldId id="6796"/>
            <p14:sldId id="6852"/>
            <p14:sldId id="6792"/>
            <p14:sldId id="6793"/>
            <p14:sldId id="6797"/>
            <p14:sldId id="6771"/>
            <p14:sldId id="6782"/>
          </p14:sldIdLst>
        </p14:section>
        <p14:section name="Unused" id="{DF8E8E93-CA7F-4CF6-8023-C100FC1150EB}">
          <p14:sldIdLst>
            <p14:sldId id="6799"/>
            <p14:sldId id="6773"/>
            <p14:sldId id="6772"/>
            <p14:sldId id="6853"/>
            <p14:sldId id="6774"/>
            <p14:sldId id="6802"/>
            <p14:sldId id="6803"/>
            <p14:sldId id="6805"/>
            <p14:sldId id="6775"/>
            <p14:sldId id="6776"/>
            <p14:sldId id="6777"/>
            <p14:sldId id="6855"/>
            <p14:sldId id="6779"/>
            <p14:sldId id="6780"/>
            <p14:sldId id="6781"/>
            <p14:sldId id="67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ED9"/>
    <a:srgbClr val="E0DDD8"/>
    <a:srgbClr val="00B0EF"/>
    <a:srgbClr val="F0EFEB"/>
    <a:srgbClr val="EEE6DD"/>
    <a:srgbClr val="EEEDE9"/>
    <a:srgbClr val="EAE6E2"/>
    <a:srgbClr val="000000"/>
    <a:srgbClr val="E7E7E7"/>
    <a:srgbClr val="7D2CF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9" autoAdjust="0"/>
    <p:restoredTop sz="94980" autoAdjust="0"/>
  </p:normalViewPr>
  <p:slideViewPr>
    <p:cSldViewPr snapToGrid="0" showGuides="1">
      <p:cViewPr varScale="1">
        <p:scale>
          <a:sx n="62" d="100"/>
          <a:sy n="62" d="100"/>
        </p:scale>
        <p:origin x="139" y="67"/>
      </p:cViewPr>
      <p:guideLst/>
    </p:cSldViewPr>
  </p:slideViewPr>
  <p:outlineViewPr>
    <p:cViewPr>
      <p:scale>
        <a:sx n="100" d="100"/>
        <a:sy n="100" d="100"/>
      </p:scale>
      <p:origin x="0" y="-5280"/>
    </p:cViewPr>
  </p:outlineViewPr>
  <p:notesTextViewPr>
    <p:cViewPr>
      <p:scale>
        <a:sx n="100" d="100"/>
        <a:sy n="100" d="100"/>
      </p:scale>
      <p:origin x="0" y="0"/>
    </p:cViewPr>
  </p:notesTextViewPr>
  <p:sorterViewPr>
    <p:cViewPr>
      <p:scale>
        <a:sx n="200" d="100"/>
        <a:sy n="200" d="100"/>
      </p:scale>
      <p:origin x="0" y="0"/>
    </p:cViewPr>
  </p:sorterViewPr>
  <p:notesViewPr>
    <p:cSldViewPr snapToGrid="0" showGuides="1">
      <p:cViewPr varScale="1">
        <p:scale>
          <a:sx n="59" d="100"/>
          <a:sy n="59" d="100"/>
        </p:scale>
        <p:origin x="2371"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x" userId="e542c3f68aa91397" providerId="LiveId" clId="{BBEF193B-D84F-49B6-B3B0-B7B0D1DB03CC}"/>
    <pc:docChg chg="modSld">
      <pc:chgData name="yang x" userId="e542c3f68aa91397" providerId="LiveId" clId="{BBEF193B-D84F-49B6-B3B0-B7B0D1DB03CC}" dt="2022-06-16T09:18:23.423" v="3" actId="14100"/>
      <pc:docMkLst>
        <pc:docMk/>
      </pc:docMkLst>
      <pc:sldChg chg="modSp mod">
        <pc:chgData name="yang x" userId="e542c3f68aa91397" providerId="LiveId" clId="{BBEF193B-D84F-49B6-B3B0-B7B0D1DB03CC}" dt="2022-06-16T09:18:23.423" v="3" actId="14100"/>
        <pc:sldMkLst>
          <pc:docMk/>
          <pc:sldMk cId="2299384431" sldId="6765"/>
        </pc:sldMkLst>
        <pc:spChg chg="mod">
          <ac:chgData name="yang x" userId="e542c3f68aa91397" providerId="LiveId" clId="{BBEF193B-D84F-49B6-B3B0-B7B0D1DB03CC}" dt="2022-06-16T09:18:23.423" v="3" actId="14100"/>
          <ac:spMkLst>
            <pc:docMk/>
            <pc:sldMk cId="2299384431" sldId="6765"/>
            <ac:spMk id="3" creationId="{4F1CCC72-C8C2-47AB-B9C1-0F5774DBC7F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Outfit Light" pitchFamily="2" charset="0"/>
              <a:ea typeface="Microsoft YaHei Light" panose="020B0502040204020203"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1F343E-A4B4-4945-A289-F71CC24FF5E2}" type="datetimeFigureOut">
              <a:rPr lang="zh-CN" altLang="en-US" smtClean="0">
                <a:latin typeface="Outfit Light" pitchFamily="2" charset="0"/>
                <a:ea typeface="Microsoft YaHei Light" panose="020B0502040204020203" pitchFamily="34" charset="-122"/>
              </a:rPr>
              <a:t>2023/11/29</a:t>
            </a:fld>
            <a:endParaRPr lang="zh-CN" altLang="en-US">
              <a:latin typeface="Outfit Light" pitchFamily="2" charset="0"/>
              <a:ea typeface="Microsoft YaHei Light" panose="020B0502040204020203"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Outfit Light" pitchFamily="2" charset="0"/>
              <a:ea typeface="Microsoft YaHei Light" panose="020B0502040204020203"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E3BE7-4887-454D-AC07-8146F5385083}" type="slidenum">
              <a:rPr lang="zh-CN" altLang="en-US" smtClean="0">
                <a:latin typeface="Outfit Light" pitchFamily="2" charset="0"/>
                <a:ea typeface="Microsoft YaHei Light" panose="020B0502040204020203" pitchFamily="34" charset="-122"/>
              </a:rPr>
              <a:t>‹#›</a:t>
            </a:fld>
            <a:endParaRPr lang="zh-CN" altLang="en-US">
              <a:latin typeface="Outfit Light" pitchFamily="2" charset="0"/>
              <a:ea typeface="Microsoft YaHei Light" panose="020B0502040204020203" pitchFamily="34" charset="-122"/>
            </a:endParaRPr>
          </a:p>
        </p:txBody>
      </p:sp>
    </p:spTree>
    <p:extLst>
      <p:ext uri="{BB962C8B-B14F-4D97-AF65-F5344CB8AC3E}">
        <p14:creationId xmlns:p14="http://schemas.microsoft.com/office/powerpoint/2010/main" val="1825806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utfit Light" pitchFamily="2" charset="0"/>
                <a:ea typeface="Microsoft YaHei Light" panose="020B0502040204020203"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utfit Light" pitchFamily="2" charset="0"/>
                <a:ea typeface="Microsoft YaHei Light" panose="020B0502040204020203" pitchFamily="34" charset="-122"/>
              </a:defRPr>
            </a:lvl1pPr>
          </a:lstStyle>
          <a:p>
            <a:fld id="{184EC83E-688E-43DA-BB76-712D53DE601D}" type="datetimeFigureOut">
              <a:rPr lang="zh-CN" altLang="en-US" smtClean="0"/>
              <a:pPr/>
              <a:t>2023/11/29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utfit Light" pitchFamily="2" charset="0"/>
                <a:ea typeface="Microsoft YaHei Light" panose="020B0502040204020203"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utfit Light" pitchFamily="2" charset="0"/>
                <a:ea typeface="Microsoft YaHei Light" panose="020B0502040204020203" pitchFamily="34" charset="-122"/>
              </a:defRPr>
            </a:lvl1pPr>
          </a:lstStyle>
          <a:p>
            <a:fld id="{BFEC4DAE-4541-43CA-A4FF-DC618A162F89}" type="slidenum">
              <a:rPr lang="zh-CN" altLang="en-US" smtClean="0"/>
              <a:pPr/>
              <a:t>‹#›</a:t>
            </a:fld>
            <a:endParaRPr lang="zh-CN" altLang="en-US"/>
          </a:p>
        </p:txBody>
      </p:sp>
    </p:spTree>
    <p:extLst>
      <p:ext uri="{BB962C8B-B14F-4D97-AF65-F5344CB8AC3E}">
        <p14:creationId xmlns:p14="http://schemas.microsoft.com/office/powerpoint/2010/main" val="3668933436"/>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Outfit Light" pitchFamily="2" charset="0"/>
        <a:ea typeface="Microsoft YaHei Light" panose="020B0502040204020203" pitchFamily="34" charset="-122"/>
        <a:cs typeface="+mn-cs"/>
      </a:defRPr>
    </a:lvl1pPr>
    <a:lvl2pPr marL="685800" algn="l" defTabSz="1371600" rtl="0" eaLnBrk="1" latinLnBrk="0" hangingPunct="1">
      <a:defRPr sz="1800" kern="1200">
        <a:solidFill>
          <a:schemeClr val="tx1"/>
        </a:solidFill>
        <a:latin typeface="Outfit Light" pitchFamily="2" charset="0"/>
        <a:ea typeface="Microsoft YaHei Light" panose="020B0502040204020203" pitchFamily="34" charset="-122"/>
        <a:cs typeface="+mn-cs"/>
      </a:defRPr>
    </a:lvl2pPr>
    <a:lvl3pPr marL="1371600" algn="l" defTabSz="1371600" rtl="0" eaLnBrk="1" latinLnBrk="0" hangingPunct="1">
      <a:defRPr sz="1800" kern="1200">
        <a:solidFill>
          <a:schemeClr val="tx1"/>
        </a:solidFill>
        <a:latin typeface="Outfit Light" pitchFamily="2" charset="0"/>
        <a:ea typeface="Microsoft YaHei Light" panose="020B0502040204020203" pitchFamily="34" charset="-122"/>
        <a:cs typeface="+mn-cs"/>
      </a:defRPr>
    </a:lvl3pPr>
    <a:lvl4pPr marL="2057400" algn="l" defTabSz="1371600" rtl="0" eaLnBrk="1" latinLnBrk="0" hangingPunct="1">
      <a:defRPr sz="1800" kern="1200">
        <a:solidFill>
          <a:schemeClr val="tx1"/>
        </a:solidFill>
        <a:latin typeface="Outfit Light" pitchFamily="2" charset="0"/>
        <a:ea typeface="Microsoft YaHei Light" panose="020B0502040204020203" pitchFamily="34" charset="-122"/>
        <a:cs typeface="+mn-cs"/>
      </a:defRPr>
    </a:lvl4pPr>
    <a:lvl5pPr marL="2743200" algn="l" defTabSz="1371600" rtl="0" eaLnBrk="1" latinLnBrk="0" hangingPunct="1">
      <a:defRPr sz="1800" kern="1200">
        <a:solidFill>
          <a:schemeClr val="tx1"/>
        </a:solidFill>
        <a:latin typeface="Outfit Light" pitchFamily="2" charset="0"/>
        <a:ea typeface="Microsoft YaHei Light" panose="020B0502040204020203" pitchFamily="34" charset="-122"/>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Cov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8624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9_3-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D1F2893D-2E2F-EBA8-8DFF-24D522856F26}"/>
              </a:ext>
            </a:extLst>
          </p:cNvPr>
          <p:cNvSpPr>
            <a:spLocks noGrp="1"/>
          </p:cNvSpPr>
          <p:nvPr>
            <p:ph type="pic" sz="quarter" idx="11"/>
          </p:nvPr>
        </p:nvSpPr>
        <p:spPr>
          <a:xfrm>
            <a:off x="9378525" y="5306253"/>
            <a:ext cx="3255116" cy="3255116"/>
          </a:xfrm>
          <a:custGeom>
            <a:avLst/>
            <a:gdLst>
              <a:gd name="connsiteX0" fmla="*/ 0 w 3255116"/>
              <a:gd name="connsiteY0" fmla="*/ 0 h 3255116"/>
              <a:gd name="connsiteX1" fmla="*/ 3255116 w 3255116"/>
              <a:gd name="connsiteY1" fmla="*/ 0 h 3255116"/>
              <a:gd name="connsiteX2" fmla="*/ 3255116 w 3255116"/>
              <a:gd name="connsiteY2" fmla="*/ 3255116 h 3255116"/>
              <a:gd name="connsiteX3" fmla="*/ 0 w 3255116"/>
              <a:gd name="connsiteY3" fmla="*/ 3255116 h 3255116"/>
            </a:gdLst>
            <a:ahLst/>
            <a:cxnLst>
              <a:cxn ang="0">
                <a:pos x="connsiteX0" y="connsiteY0"/>
              </a:cxn>
              <a:cxn ang="0">
                <a:pos x="connsiteX1" y="connsiteY1"/>
              </a:cxn>
              <a:cxn ang="0">
                <a:pos x="connsiteX2" y="connsiteY2"/>
              </a:cxn>
              <a:cxn ang="0">
                <a:pos x="connsiteX3" y="connsiteY3"/>
              </a:cxn>
            </a:cxnLst>
            <a:rect l="l" t="t" r="r" b="b"/>
            <a:pathLst>
              <a:path w="3255116" h="3255116">
                <a:moveTo>
                  <a:pt x="0" y="0"/>
                </a:moveTo>
                <a:lnTo>
                  <a:pt x="3255116" y="0"/>
                </a:lnTo>
                <a:lnTo>
                  <a:pt x="3255116" y="3255116"/>
                </a:lnTo>
                <a:lnTo>
                  <a:pt x="0" y="3255116"/>
                </a:lnTo>
                <a:close/>
              </a:path>
            </a:pathLst>
          </a:custGeom>
          <a:solidFill>
            <a:schemeClr val="bg1">
              <a:lumMod val="75000"/>
            </a:schemeClr>
          </a:solidFill>
        </p:spPr>
        <p:txBody>
          <a:bodyPr wrap="square">
            <a:noAutofit/>
          </a:bodyPr>
          <a:lstStyle/>
          <a:p>
            <a:endParaRPr lang="en-US"/>
          </a:p>
        </p:txBody>
      </p:sp>
      <p:sp>
        <p:nvSpPr>
          <p:cNvPr id="16" name="Picture Placeholder 15">
            <a:extLst>
              <a:ext uri="{FF2B5EF4-FFF2-40B4-BE49-F238E27FC236}">
                <a16:creationId xmlns:a16="http://schemas.microsoft.com/office/drawing/2014/main" id="{51F2EB10-71D4-707A-8AA6-FE8C52ACC3A4}"/>
              </a:ext>
            </a:extLst>
          </p:cNvPr>
          <p:cNvSpPr>
            <a:spLocks noGrp="1"/>
          </p:cNvSpPr>
          <p:nvPr>
            <p:ph type="pic" sz="quarter" idx="12"/>
          </p:nvPr>
        </p:nvSpPr>
        <p:spPr>
          <a:xfrm>
            <a:off x="12959151" y="1725627"/>
            <a:ext cx="3255116" cy="3255116"/>
          </a:xfrm>
          <a:custGeom>
            <a:avLst/>
            <a:gdLst>
              <a:gd name="connsiteX0" fmla="*/ 0 w 3255116"/>
              <a:gd name="connsiteY0" fmla="*/ 0 h 3255116"/>
              <a:gd name="connsiteX1" fmla="*/ 3255116 w 3255116"/>
              <a:gd name="connsiteY1" fmla="*/ 0 h 3255116"/>
              <a:gd name="connsiteX2" fmla="*/ 3255116 w 3255116"/>
              <a:gd name="connsiteY2" fmla="*/ 3255116 h 3255116"/>
              <a:gd name="connsiteX3" fmla="*/ 0 w 3255116"/>
              <a:gd name="connsiteY3" fmla="*/ 3255116 h 3255116"/>
            </a:gdLst>
            <a:ahLst/>
            <a:cxnLst>
              <a:cxn ang="0">
                <a:pos x="connsiteX0" y="connsiteY0"/>
              </a:cxn>
              <a:cxn ang="0">
                <a:pos x="connsiteX1" y="connsiteY1"/>
              </a:cxn>
              <a:cxn ang="0">
                <a:pos x="connsiteX2" y="connsiteY2"/>
              </a:cxn>
              <a:cxn ang="0">
                <a:pos x="connsiteX3" y="connsiteY3"/>
              </a:cxn>
            </a:cxnLst>
            <a:rect l="l" t="t" r="r" b="b"/>
            <a:pathLst>
              <a:path w="3255116" h="3255116">
                <a:moveTo>
                  <a:pt x="0" y="0"/>
                </a:moveTo>
                <a:lnTo>
                  <a:pt x="3255116" y="0"/>
                </a:lnTo>
                <a:lnTo>
                  <a:pt x="3255116" y="3255116"/>
                </a:lnTo>
                <a:lnTo>
                  <a:pt x="0" y="3255116"/>
                </a:lnTo>
                <a:close/>
              </a:path>
            </a:pathLst>
          </a:custGeom>
          <a:solidFill>
            <a:schemeClr val="bg1">
              <a:lumMod val="75000"/>
            </a:schemeClr>
          </a:solidFill>
        </p:spPr>
        <p:txBody>
          <a:bodyPr wrap="square">
            <a:noAutofit/>
          </a:bodyPr>
          <a:lstStyle/>
          <a:p>
            <a:endParaRPr lang="en-US"/>
          </a:p>
        </p:txBody>
      </p:sp>
      <p:sp>
        <p:nvSpPr>
          <p:cNvPr id="17" name="Picture Placeholder 16">
            <a:extLst>
              <a:ext uri="{FF2B5EF4-FFF2-40B4-BE49-F238E27FC236}">
                <a16:creationId xmlns:a16="http://schemas.microsoft.com/office/drawing/2014/main" id="{3794792D-47BF-E663-C9F8-120346FAD071}"/>
              </a:ext>
            </a:extLst>
          </p:cNvPr>
          <p:cNvSpPr>
            <a:spLocks noGrp="1"/>
          </p:cNvSpPr>
          <p:nvPr>
            <p:ph type="pic" sz="quarter" idx="13"/>
          </p:nvPr>
        </p:nvSpPr>
        <p:spPr>
          <a:xfrm>
            <a:off x="12959151" y="5306253"/>
            <a:ext cx="3255116" cy="3255116"/>
          </a:xfrm>
          <a:custGeom>
            <a:avLst/>
            <a:gdLst>
              <a:gd name="connsiteX0" fmla="*/ 0 w 3255116"/>
              <a:gd name="connsiteY0" fmla="*/ 0 h 3255116"/>
              <a:gd name="connsiteX1" fmla="*/ 3255116 w 3255116"/>
              <a:gd name="connsiteY1" fmla="*/ 0 h 3255116"/>
              <a:gd name="connsiteX2" fmla="*/ 3255116 w 3255116"/>
              <a:gd name="connsiteY2" fmla="*/ 3255116 h 3255116"/>
              <a:gd name="connsiteX3" fmla="*/ 0 w 3255116"/>
              <a:gd name="connsiteY3" fmla="*/ 3255116 h 3255116"/>
            </a:gdLst>
            <a:ahLst/>
            <a:cxnLst>
              <a:cxn ang="0">
                <a:pos x="connsiteX0" y="connsiteY0"/>
              </a:cxn>
              <a:cxn ang="0">
                <a:pos x="connsiteX1" y="connsiteY1"/>
              </a:cxn>
              <a:cxn ang="0">
                <a:pos x="connsiteX2" y="connsiteY2"/>
              </a:cxn>
              <a:cxn ang="0">
                <a:pos x="connsiteX3" y="connsiteY3"/>
              </a:cxn>
            </a:cxnLst>
            <a:rect l="l" t="t" r="r" b="b"/>
            <a:pathLst>
              <a:path w="3255116" h="3255116">
                <a:moveTo>
                  <a:pt x="0" y="0"/>
                </a:moveTo>
                <a:lnTo>
                  <a:pt x="3255116" y="0"/>
                </a:lnTo>
                <a:lnTo>
                  <a:pt x="3255116" y="3255116"/>
                </a:lnTo>
                <a:lnTo>
                  <a:pt x="0" y="3255116"/>
                </a:lnTo>
                <a:close/>
              </a:path>
            </a:pathLst>
          </a:custGeom>
          <a:solidFill>
            <a:schemeClr val="bg1">
              <a:lumMod val="75000"/>
            </a:schemeClr>
          </a:solidFill>
        </p:spPr>
        <p:txBody>
          <a:bodyPr wrap="square">
            <a:noAutofit/>
          </a:bodyPr>
          <a:lstStyle/>
          <a:p>
            <a:endParaRPr lang="en-US"/>
          </a:p>
        </p:txBody>
      </p:sp>
      <p:sp>
        <p:nvSpPr>
          <p:cNvPr id="14" name="Picture Placeholder 13">
            <a:extLst>
              <a:ext uri="{FF2B5EF4-FFF2-40B4-BE49-F238E27FC236}">
                <a16:creationId xmlns:a16="http://schemas.microsoft.com/office/drawing/2014/main" id="{5B003FC7-7831-D3A2-9CB3-42CA7A741829}"/>
              </a:ext>
            </a:extLst>
          </p:cNvPr>
          <p:cNvSpPr>
            <a:spLocks noGrp="1"/>
          </p:cNvSpPr>
          <p:nvPr>
            <p:ph type="pic" sz="quarter" idx="10"/>
          </p:nvPr>
        </p:nvSpPr>
        <p:spPr>
          <a:xfrm>
            <a:off x="9378525" y="1725627"/>
            <a:ext cx="3255116" cy="3255116"/>
          </a:xfrm>
          <a:custGeom>
            <a:avLst/>
            <a:gdLst>
              <a:gd name="connsiteX0" fmla="*/ 0 w 3255116"/>
              <a:gd name="connsiteY0" fmla="*/ 0 h 3255116"/>
              <a:gd name="connsiteX1" fmla="*/ 3255116 w 3255116"/>
              <a:gd name="connsiteY1" fmla="*/ 0 h 3255116"/>
              <a:gd name="connsiteX2" fmla="*/ 3255116 w 3255116"/>
              <a:gd name="connsiteY2" fmla="*/ 3255116 h 3255116"/>
              <a:gd name="connsiteX3" fmla="*/ 0 w 3255116"/>
              <a:gd name="connsiteY3" fmla="*/ 3255116 h 3255116"/>
            </a:gdLst>
            <a:ahLst/>
            <a:cxnLst>
              <a:cxn ang="0">
                <a:pos x="connsiteX0" y="connsiteY0"/>
              </a:cxn>
              <a:cxn ang="0">
                <a:pos x="connsiteX1" y="connsiteY1"/>
              </a:cxn>
              <a:cxn ang="0">
                <a:pos x="connsiteX2" y="connsiteY2"/>
              </a:cxn>
              <a:cxn ang="0">
                <a:pos x="connsiteX3" y="connsiteY3"/>
              </a:cxn>
            </a:cxnLst>
            <a:rect l="l" t="t" r="r" b="b"/>
            <a:pathLst>
              <a:path w="3255116" h="3255116">
                <a:moveTo>
                  <a:pt x="0" y="0"/>
                </a:moveTo>
                <a:lnTo>
                  <a:pt x="3255116" y="0"/>
                </a:lnTo>
                <a:lnTo>
                  <a:pt x="3255116" y="3255116"/>
                </a:lnTo>
                <a:lnTo>
                  <a:pt x="0" y="3255116"/>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388878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ppt_x"/>
                                          </p:val>
                                        </p:tav>
                                        <p:tav tm="100000">
                                          <p:val>
                                            <p:strVal val="#ppt_x"/>
                                          </p:val>
                                        </p:tav>
                                      </p:tavLst>
                                    </p:anim>
                                    <p:anim calcmode="lin" valueType="num">
                                      <p:cBhvr additive="base">
                                        <p:cTn id="12" dur="10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ppt_x"/>
                                          </p:val>
                                        </p:tav>
                                        <p:tav tm="100000">
                                          <p:val>
                                            <p:strVal val="#ppt_x"/>
                                          </p:val>
                                        </p:tav>
                                      </p:tavLst>
                                    </p:anim>
                                    <p:anim calcmode="lin" valueType="num">
                                      <p:cBhvr additive="base">
                                        <p:cTn id="16" dur="10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4"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0_3-Conten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9BB5CC8-414A-AD45-D9F6-E7121A1FF0AB}"/>
              </a:ext>
            </a:extLst>
          </p:cNvPr>
          <p:cNvSpPr>
            <a:spLocks noGrp="1"/>
          </p:cNvSpPr>
          <p:nvPr>
            <p:ph type="pic" sz="quarter" idx="10"/>
          </p:nvPr>
        </p:nvSpPr>
        <p:spPr>
          <a:xfrm>
            <a:off x="2379506" y="1885424"/>
            <a:ext cx="5187691" cy="11227678"/>
          </a:xfrm>
          <a:custGeom>
            <a:avLst/>
            <a:gdLst>
              <a:gd name="connsiteX0" fmla="*/ 999592 w 5187691"/>
              <a:gd name="connsiteY0" fmla="*/ 0 h 11227678"/>
              <a:gd name="connsiteX1" fmla="*/ 1065880 w 5187691"/>
              <a:gd name="connsiteY1" fmla="*/ 3643 h 11227678"/>
              <a:gd name="connsiteX2" fmla="*/ 1110071 w 5187691"/>
              <a:gd name="connsiteY2" fmla="*/ 17162 h 11227678"/>
              <a:gd name="connsiteX3" fmla="*/ 1139612 w 5187691"/>
              <a:gd name="connsiteY3" fmla="*/ 75402 h 11227678"/>
              <a:gd name="connsiteX4" fmla="*/ 1144654 w 5187691"/>
              <a:gd name="connsiteY4" fmla="*/ 146639 h 11227678"/>
              <a:gd name="connsiteX5" fmla="*/ 1224391 w 5187691"/>
              <a:gd name="connsiteY5" fmla="*/ 323956 h 11227678"/>
              <a:gd name="connsiteX6" fmla="*/ 1413888 w 5187691"/>
              <a:gd name="connsiteY6" fmla="*/ 415996 h 11227678"/>
              <a:gd name="connsiteX7" fmla="*/ 1449191 w 5187691"/>
              <a:gd name="connsiteY7" fmla="*/ 417555 h 11227678"/>
              <a:gd name="connsiteX8" fmla="*/ 2527561 w 5187691"/>
              <a:gd name="connsiteY8" fmla="*/ 417555 h 11227678"/>
              <a:gd name="connsiteX9" fmla="*/ 2660132 w 5187691"/>
              <a:gd name="connsiteY9" fmla="*/ 417555 h 11227678"/>
              <a:gd name="connsiteX10" fmla="*/ 3738499 w 5187691"/>
              <a:gd name="connsiteY10" fmla="*/ 417555 h 11227678"/>
              <a:gd name="connsiteX11" fmla="*/ 3773805 w 5187691"/>
              <a:gd name="connsiteY11" fmla="*/ 415996 h 11227678"/>
              <a:gd name="connsiteX12" fmla="*/ 3963301 w 5187691"/>
              <a:gd name="connsiteY12" fmla="*/ 323956 h 11227678"/>
              <a:gd name="connsiteX13" fmla="*/ 4043037 w 5187691"/>
              <a:gd name="connsiteY13" fmla="*/ 146639 h 11227678"/>
              <a:gd name="connsiteX14" fmla="*/ 4048081 w 5187691"/>
              <a:gd name="connsiteY14" fmla="*/ 75402 h 11227678"/>
              <a:gd name="connsiteX15" fmla="*/ 4077622 w 5187691"/>
              <a:gd name="connsiteY15" fmla="*/ 17162 h 11227678"/>
              <a:gd name="connsiteX16" fmla="*/ 4121814 w 5187691"/>
              <a:gd name="connsiteY16" fmla="*/ 3643 h 11227678"/>
              <a:gd name="connsiteX17" fmla="*/ 4188101 w 5187691"/>
              <a:gd name="connsiteY17" fmla="*/ 0 h 11227678"/>
              <a:gd name="connsiteX18" fmla="*/ 4611281 w 5187691"/>
              <a:gd name="connsiteY18" fmla="*/ 5202 h 11227678"/>
              <a:gd name="connsiteX19" fmla="*/ 4838245 w 5187691"/>
              <a:gd name="connsiteY19" fmla="*/ 35361 h 11227678"/>
              <a:gd name="connsiteX20" fmla="*/ 5026298 w 5187691"/>
              <a:gd name="connsiteY20" fmla="*/ 154958 h 11227678"/>
              <a:gd name="connsiteX21" fmla="*/ 5146382 w 5187691"/>
              <a:gd name="connsiteY21" fmla="*/ 343717 h 11227678"/>
              <a:gd name="connsiteX22" fmla="*/ 5182408 w 5187691"/>
              <a:gd name="connsiteY22" fmla="*/ 550155 h 11227678"/>
              <a:gd name="connsiteX23" fmla="*/ 5187691 w 5187691"/>
              <a:gd name="connsiteY23" fmla="*/ 841349 h 11227678"/>
              <a:gd name="connsiteX24" fmla="*/ 5187691 w 5187691"/>
              <a:gd name="connsiteY24" fmla="*/ 10376971 h 11227678"/>
              <a:gd name="connsiteX25" fmla="*/ 5182408 w 5187691"/>
              <a:gd name="connsiteY25" fmla="*/ 10670246 h 11227678"/>
              <a:gd name="connsiteX26" fmla="*/ 5146382 w 5187691"/>
              <a:gd name="connsiteY26" fmla="*/ 10878244 h 11227678"/>
              <a:gd name="connsiteX27" fmla="*/ 5026298 w 5187691"/>
              <a:gd name="connsiteY27" fmla="*/ 11065961 h 11227678"/>
              <a:gd name="connsiteX28" fmla="*/ 4838245 w 5187691"/>
              <a:gd name="connsiteY28" fmla="*/ 11186078 h 11227678"/>
              <a:gd name="connsiteX29" fmla="*/ 4631936 w 5187691"/>
              <a:gd name="connsiteY29" fmla="*/ 11222477 h 11227678"/>
              <a:gd name="connsiteX30" fmla="*/ 4342291 w 5187691"/>
              <a:gd name="connsiteY30" fmla="*/ 11227678 h 11227678"/>
              <a:gd name="connsiteX31" fmla="*/ 845405 w 5187691"/>
              <a:gd name="connsiteY31" fmla="*/ 11227678 h 11227678"/>
              <a:gd name="connsiteX32" fmla="*/ 555754 w 5187691"/>
              <a:gd name="connsiteY32" fmla="*/ 11222477 h 11227678"/>
              <a:gd name="connsiteX33" fmla="*/ 349448 w 5187691"/>
              <a:gd name="connsiteY33" fmla="*/ 11186078 h 11227678"/>
              <a:gd name="connsiteX34" fmla="*/ 161399 w 5187691"/>
              <a:gd name="connsiteY34" fmla="*/ 11065961 h 11227678"/>
              <a:gd name="connsiteX35" fmla="*/ 42030 w 5187691"/>
              <a:gd name="connsiteY35" fmla="*/ 10878244 h 11227678"/>
              <a:gd name="connsiteX36" fmla="*/ 5285 w 5187691"/>
              <a:gd name="connsiteY36" fmla="*/ 10670246 h 11227678"/>
              <a:gd name="connsiteX37" fmla="*/ 0 w 5187691"/>
              <a:gd name="connsiteY37" fmla="*/ 10376971 h 11227678"/>
              <a:gd name="connsiteX38" fmla="*/ 0 w 5187691"/>
              <a:gd name="connsiteY38" fmla="*/ 841349 h 11227678"/>
              <a:gd name="connsiteX39" fmla="*/ 5285 w 5187691"/>
              <a:gd name="connsiteY39" fmla="*/ 550155 h 11227678"/>
              <a:gd name="connsiteX40" fmla="*/ 42030 w 5187691"/>
              <a:gd name="connsiteY40" fmla="*/ 343717 h 11227678"/>
              <a:gd name="connsiteX41" fmla="*/ 161399 w 5187691"/>
              <a:gd name="connsiteY41" fmla="*/ 154958 h 11227678"/>
              <a:gd name="connsiteX42" fmla="*/ 349448 w 5187691"/>
              <a:gd name="connsiteY42" fmla="*/ 35361 h 11227678"/>
              <a:gd name="connsiteX43" fmla="*/ 577134 w 5187691"/>
              <a:gd name="connsiteY43" fmla="*/ 5202 h 11227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187691" h="11227678">
                <a:moveTo>
                  <a:pt x="999592" y="0"/>
                </a:moveTo>
                <a:cubicBezTo>
                  <a:pt x="1021929" y="0"/>
                  <a:pt x="1044266" y="1043"/>
                  <a:pt x="1065880" y="3643"/>
                </a:cubicBezTo>
                <a:cubicBezTo>
                  <a:pt x="1081250" y="5722"/>
                  <a:pt x="1097102" y="7801"/>
                  <a:pt x="1110071" y="17162"/>
                </a:cubicBezTo>
                <a:cubicBezTo>
                  <a:pt x="1128324" y="30161"/>
                  <a:pt x="1136008" y="53041"/>
                  <a:pt x="1139612" y="75402"/>
                </a:cubicBezTo>
                <a:cubicBezTo>
                  <a:pt x="1143455" y="99321"/>
                  <a:pt x="1142493" y="121160"/>
                  <a:pt x="1144654" y="146639"/>
                </a:cubicBezTo>
                <a:cubicBezTo>
                  <a:pt x="1150901" y="214757"/>
                  <a:pt x="1179240" y="276118"/>
                  <a:pt x="1224391" y="323956"/>
                </a:cubicBezTo>
                <a:cubicBezTo>
                  <a:pt x="1272189" y="374398"/>
                  <a:pt x="1339195" y="409756"/>
                  <a:pt x="1413888" y="415996"/>
                </a:cubicBezTo>
                <a:cubicBezTo>
                  <a:pt x="1435021" y="417555"/>
                  <a:pt x="1447993" y="417555"/>
                  <a:pt x="1449191" y="417555"/>
                </a:cubicBezTo>
                <a:lnTo>
                  <a:pt x="2527561" y="417555"/>
                </a:lnTo>
                <a:lnTo>
                  <a:pt x="2660132" y="417555"/>
                </a:lnTo>
                <a:lnTo>
                  <a:pt x="3738499" y="417555"/>
                </a:lnTo>
                <a:cubicBezTo>
                  <a:pt x="3739702" y="417555"/>
                  <a:pt x="3752672" y="417555"/>
                  <a:pt x="3773805" y="415996"/>
                </a:cubicBezTo>
                <a:cubicBezTo>
                  <a:pt x="3848499" y="409756"/>
                  <a:pt x="3915507" y="374398"/>
                  <a:pt x="3963301" y="323956"/>
                </a:cubicBezTo>
                <a:cubicBezTo>
                  <a:pt x="4008453" y="276118"/>
                  <a:pt x="4036794" y="214757"/>
                  <a:pt x="4043037" y="146639"/>
                </a:cubicBezTo>
                <a:cubicBezTo>
                  <a:pt x="4045198" y="121160"/>
                  <a:pt x="4044237" y="99321"/>
                  <a:pt x="4048081" y="75402"/>
                </a:cubicBezTo>
                <a:cubicBezTo>
                  <a:pt x="4051685" y="53041"/>
                  <a:pt x="4059369" y="30161"/>
                  <a:pt x="4077622" y="17162"/>
                </a:cubicBezTo>
                <a:cubicBezTo>
                  <a:pt x="4090591" y="7801"/>
                  <a:pt x="4106442" y="5722"/>
                  <a:pt x="4121814" y="3643"/>
                </a:cubicBezTo>
                <a:cubicBezTo>
                  <a:pt x="4143431" y="1043"/>
                  <a:pt x="4165762" y="0"/>
                  <a:pt x="4188101" y="0"/>
                </a:cubicBezTo>
                <a:lnTo>
                  <a:pt x="4611281" y="5202"/>
                </a:lnTo>
                <a:cubicBezTo>
                  <a:pt x="4693421" y="-4159"/>
                  <a:pt x="4767153" y="7801"/>
                  <a:pt x="4838245" y="35361"/>
                </a:cubicBezTo>
                <a:cubicBezTo>
                  <a:pt x="4909094" y="63441"/>
                  <a:pt x="4973460" y="102440"/>
                  <a:pt x="5026298" y="154958"/>
                </a:cubicBezTo>
                <a:cubicBezTo>
                  <a:pt x="5078892" y="207480"/>
                  <a:pt x="5120443" y="271958"/>
                  <a:pt x="5146382" y="343717"/>
                </a:cubicBezTo>
                <a:cubicBezTo>
                  <a:pt x="5167037" y="409236"/>
                  <a:pt x="5177125" y="472157"/>
                  <a:pt x="5182408" y="550155"/>
                </a:cubicBezTo>
                <a:cubicBezTo>
                  <a:pt x="5187691" y="627635"/>
                  <a:pt x="5187691" y="719671"/>
                  <a:pt x="5187691" y="841349"/>
                </a:cubicBezTo>
                <a:lnTo>
                  <a:pt x="5187691" y="10376971"/>
                </a:lnTo>
                <a:cubicBezTo>
                  <a:pt x="5187691" y="10500210"/>
                  <a:pt x="5187691" y="10592250"/>
                  <a:pt x="5182408" y="10670246"/>
                </a:cubicBezTo>
                <a:cubicBezTo>
                  <a:pt x="5177125" y="10748244"/>
                  <a:pt x="5167037" y="10812727"/>
                  <a:pt x="5146382" y="10878244"/>
                </a:cubicBezTo>
                <a:cubicBezTo>
                  <a:pt x="5120204" y="10950003"/>
                  <a:pt x="5078654" y="11013443"/>
                  <a:pt x="5026298" y="11065961"/>
                </a:cubicBezTo>
                <a:cubicBezTo>
                  <a:pt x="4973701" y="11118479"/>
                  <a:pt x="4909816" y="11160076"/>
                  <a:pt x="4838245" y="11186078"/>
                </a:cubicBezTo>
                <a:cubicBezTo>
                  <a:pt x="4772916" y="11206878"/>
                  <a:pt x="4709270" y="11217279"/>
                  <a:pt x="4631936" y="11222477"/>
                </a:cubicBezTo>
                <a:cubicBezTo>
                  <a:pt x="4554601" y="11227678"/>
                  <a:pt x="4463337" y="11227678"/>
                  <a:pt x="4342291" y="11227678"/>
                </a:cubicBezTo>
                <a:lnTo>
                  <a:pt x="845405" y="11227678"/>
                </a:lnTo>
                <a:cubicBezTo>
                  <a:pt x="724358" y="11227678"/>
                  <a:pt x="633092" y="11227678"/>
                  <a:pt x="555754" y="11222477"/>
                </a:cubicBezTo>
                <a:cubicBezTo>
                  <a:pt x="478422" y="11217279"/>
                  <a:pt x="414777" y="11206878"/>
                  <a:pt x="349448" y="11186078"/>
                </a:cubicBezTo>
                <a:cubicBezTo>
                  <a:pt x="277880" y="11160076"/>
                  <a:pt x="213994" y="11118479"/>
                  <a:pt x="161399" y="11065961"/>
                </a:cubicBezTo>
                <a:cubicBezTo>
                  <a:pt x="109039" y="11013443"/>
                  <a:pt x="68208" y="10950003"/>
                  <a:pt x="42030" y="10878244"/>
                </a:cubicBezTo>
                <a:cubicBezTo>
                  <a:pt x="21376" y="10812727"/>
                  <a:pt x="10567" y="10748244"/>
                  <a:pt x="5285" y="10670246"/>
                </a:cubicBezTo>
                <a:cubicBezTo>
                  <a:pt x="0" y="10592250"/>
                  <a:pt x="0" y="10500210"/>
                  <a:pt x="0" y="10376971"/>
                </a:cubicBezTo>
                <a:lnTo>
                  <a:pt x="0" y="841349"/>
                </a:lnTo>
                <a:cubicBezTo>
                  <a:pt x="0" y="719671"/>
                  <a:pt x="0" y="627635"/>
                  <a:pt x="5285" y="550155"/>
                </a:cubicBezTo>
                <a:cubicBezTo>
                  <a:pt x="10567" y="472157"/>
                  <a:pt x="21376" y="409236"/>
                  <a:pt x="42030" y="343717"/>
                </a:cubicBezTo>
                <a:cubicBezTo>
                  <a:pt x="67968" y="271958"/>
                  <a:pt x="108799" y="207480"/>
                  <a:pt x="161399" y="154958"/>
                </a:cubicBezTo>
                <a:cubicBezTo>
                  <a:pt x="214234" y="102440"/>
                  <a:pt x="278599" y="63441"/>
                  <a:pt x="349448" y="35361"/>
                </a:cubicBezTo>
                <a:cubicBezTo>
                  <a:pt x="420539" y="7801"/>
                  <a:pt x="494994" y="-4159"/>
                  <a:pt x="577134" y="5202"/>
                </a:cubicBez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438891987"/>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1_3-Conten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FBD2242-1006-D545-EB0B-C9ACB5EAC159}"/>
              </a:ext>
            </a:extLst>
          </p:cNvPr>
          <p:cNvSpPr>
            <a:spLocks noGrp="1"/>
          </p:cNvSpPr>
          <p:nvPr>
            <p:ph type="pic" sz="quarter" idx="10"/>
          </p:nvPr>
        </p:nvSpPr>
        <p:spPr>
          <a:xfrm>
            <a:off x="8174121" y="1945038"/>
            <a:ext cx="8512118" cy="6366204"/>
          </a:xfrm>
          <a:custGeom>
            <a:avLst/>
            <a:gdLst>
              <a:gd name="connsiteX0" fmla="*/ 0 w 8512118"/>
              <a:gd name="connsiteY0" fmla="*/ 0 h 6366204"/>
              <a:gd name="connsiteX1" fmla="*/ 8512118 w 8512118"/>
              <a:gd name="connsiteY1" fmla="*/ 0 h 6366204"/>
              <a:gd name="connsiteX2" fmla="*/ 8512118 w 8512118"/>
              <a:gd name="connsiteY2" fmla="*/ 6366204 h 6366204"/>
              <a:gd name="connsiteX3" fmla="*/ 0 w 8512118"/>
              <a:gd name="connsiteY3" fmla="*/ 6366204 h 6366204"/>
            </a:gdLst>
            <a:ahLst/>
            <a:cxnLst>
              <a:cxn ang="0">
                <a:pos x="connsiteX0" y="connsiteY0"/>
              </a:cxn>
              <a:cxn ang="0">
                <a:pos x="connsiteX1" y="connsiteY1"/>
              </a:cxn>
              <a:cxn ang="0">
                <a:pos x="connsiteX2" y="connsiteY2"/>
              </a:cxn>
              <a:cxn ang="0">
                <a:pos x="connsiteX3" y="connsiteY3"/>
              </a:cxn>
            </a:cxnLst>
            <a:rect l="l" t="t" r="r" b="b"/>
            <a:pathLst>
              <a:path w="8512118" h="6366204">
                <a:moveTo>
                  <a:pt x="0" y="0"/>
                </a:moveTo>
                <a:lnTo>
                  <a:pt x="8512118" y="0"/>
                </a:lnTo>
                <a:lnTo>
                  <a:pt x="8512118" y="6366204"/>
                </a:lnTo>
                <a:lnTo>
                  <a:pt x="0" y="6366204"/>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637453000"/>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2_3-Conten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942B074-95D4-C6FA-6AC1-68E34CF4E1EA}"/>
              </a:ext>
            </a:extLst>
          </p:cNvPr>
          <p:cNvSpPr>
            <a:spLocks noGrp="1"/>
          </p:cNvSpPr>
          <p:nvPr>
            <p:ph type="pic" sz="quarter" idx="10"/>
          </p:nvPr>
        </p:nvSpPr>
        <p:spPr>
          <a:xfrm>
            <a:off x="-427578" y="2140154"/>
            <a:ext cx="9090914" cy="5685898"/>
          </a:xfrm>
          <a:custGeom>
            <a:avLst/>
            <a:gdLst>
              <a:gd name="connsiteX0" fmla="*/ 0 w 9090914"/>
              <a:gd name="connsiteY0" fmla="*/ 0 h 5685898"/>
              <a:gd name="connsiteX1" fmla="*/ 9090914 w 9090914"/>
              <a:gd name="connsiteY1" fmla="*/ 0 h 5685898"/>
              <a:gd name="connsiteX2" fmla="*/ 9090914 w 9090914"/>
              <a:gd name="connsiteY2" fmla="*/ 5685898 h 5685898"/>
              <a:gd name="connsiteX3" fmla="*/ 0 w 9090914"/>
              <a:gd name="connsiteY3" fmla="*/ 5685898 h 5685898"/>
            </a:gdLst>
            <a:ahLst/>
            <a:cxnLst>
              <a:cxn ang="0">
                <a:pos x="connsiteX0" y="connsiteY0"/>
              </a:cxn>
              <a:cxn ang="0">
                <a:pos x="connsiteX1" y="connsiteY1"/>
              </a:cxn>
              <a:cxn ang="0">
                <a:pos x="connsiteX2" y="connsiteY2"/>
              </a:cxn>
              <a:cxn ang="0">
                <a:pos x="connsiteX3" y="connsiteY3"/>
              </a:cxn>
            </a:cxnLst>
            <a:rect l="l" t="t" r="r" b="b"/>
            <a:pathLst>
              <a:path w="9090914" h="5685898">
                <a:moveTo>
                  <a:pt x="0" y="0"/>
                </a:moveTo>
                <a:lnTo>
                  <a:pt x="9090914" y="0"/>
                </a:lnTo>
                <a:lnTo>
                  <a:pt x="9090914" y="5685898"/>
                </a:lnTo>
                <a:lnTo>
                  <a:pt x="0" y="5685898"/>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2804109866"/>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1_3-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1068469"/>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2_3-Conten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BDC0A7C-237E-1F43-F1EA-30D60BC4586F}"/>
              </a:ext>
            </a:extLst>
          </p:cNvPr>
          <p:cNvSpPr>
            <a:spLocks noGrp="1"/>
          </p:cNvSpPr>
          <p:nvPr>
            <p:ph type="pic" sz="quarter" idx="10"/>
          </p:nvPr>
        </p:nvSpPr>
        <p:spPr>
          <a:xfrm>
            <a:off x="7048500" y="-951"/>
            <a:ext cx="11239500" cy="10287953"/>
          </a:xfrm>
          <a:custGeom>
            <a:avLst/>
            <a:gdLst>
              <a:gd name="connsiteX0" fmla="*/ 0 w 11239500"/>
              <a:gd name="connsiteY0" fmla="*/ 0 h 10287953"/>
              <a:gd name="connsiteX1" fmla="*/ 11239500 w 11239500"/>
              <a:gd name="connsiteY1" fmla="*/ 0 h 10287953"/>
              <a:gd name="connsiteX2" fmla="*/ 11239500 w 11239500"/>
              <a:gd name="connsiteY2" fmla="*/ 10287953 h 10287953"/>
              <a:gd name="connsiteX3" fmla="*/ 0 w 11239500"/>
              <a:gd name="connsiteY3" fmla="*/ 10287953 h 10287953"/>
            </a:gdLst>
            <a:ahLst/>
            <a:cxnLst>
              <a:cxn ang="0">
                <a:pos x="connsiteX0" y="connsiteY0"/>
              </a:cxn>
              <a:cxn ang="0">
                <a:pos x="connsiteX1" y="connsiteY1"/>
              </a:cxn>
              <a:cxn ang="0">
                <a:pos x="connsiteX2" y="connsiteY2"/>
              </a:cxn>
              <a:cxn ang="0">
                <a:pos x="connsiteX3" y="connsiteY3"/>
              </a:cxn>
            </a:cxnLst>
            <a:rect l="l" t="t" r="r" b="b"/>
            <a:pathLst>
              <a:path w="11239500" h="10287953">
                <a:moveTo>
                  <a:pt x="0" y="0"/>
                </a:moveTo>
                <a:lnTo>
                  <a:pt x="11239500" y="0"/>
                </a:lnTo>
                <a:lnTo>
                  <a:pt x="11239500" y="10287953"/>
                </a:lnTo>
                <a:lnTo>
                  <a:pt x="0" y="10287953"/>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39631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3_3-Conten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05EA920-9344-A0C9-2900-68D798518570}"/>
              </a:ext>
            </a:extLst>
          </p:cNvPr>
          <p:cNvSpPr>
            <a:spLocks noGrp="1"/>
          </p:cNvSpPr>
          <p:nvPr>
            <p:ph type="pic" sz="quarter" idx="10"/>
          </p:nvPr>
        </p:nvSpPr>
        <p:spPr>
          <a:xfrm>
            <a:off x="0" y="0"/>
            <a:ext cx="7048500" cy="10287000"/>
          </a:xfrm>
          <a:custGeom>
            <a:avLst/>
            <a:gdLst>
              <a:gd name="connsiteX0" fmla="*/ 0 w 7048500"/>
              <a:gd name="connsiteY0" fmla="*/ 0 h 10287000"/>
              <a:gd name="connsiteX1" fmla="*/ 7048500 w 7048500"/>
              <a:gd name="connsiteY1" fmla="*/ 0 h 10287000"/>
              <a:gd name="connsiteX2" fmla="*/ 7048500 w 7048500"/>
              <a:gd name="connsiteY2" fmla="*/ 10287000 h 10287000"/>
              <a:gd name="connsiteX3" fmla="*/ 0 w 7048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7048500" h="10287000">
                <a:moveTo>
                  <a:pt x="0" y="0"/>
                </a:moveTo>
                <a:lnTo>
                  <a:pt x="7048500" y="0"/>
                </a:lnTo>
                <a:lnTo>
                  <a:pt x="7048500" y="10287000"/>
                </a:lnTo>
                <a:lnTo>
                  <a:pt x="0" y="10287000"/>
                </a:lnTo>
                <a:close/>
              </a:path>
            </a:pathLst>
          </a:custGeom>
          <a:solidFill>
            <a:schemeClr val="bg1">
              <a:lumMod val="75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354551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4_3-Conten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DCAEC09-00EE-F59E-E0C9-A5F1C5C0977A}"/>
              </a:ext>
            </a:extLst>
          </p:cNvPr>
          <p:cNvSpPr>
            <a:spLocks noGrp="1"/>
          </p:cNvSpPr>
          <p:nvPr>
            <p:ph type="pic" sz="quarter" idx="10"/>
          </p:nvPr>
        </p:nvSpPr>
        <p:spPr>
          <a:xfrm>
            <a:off x="827088" y="1905000"/>
            <a:ext cx="16635412" cy="3771900"/>
          </a:xfrm>
          <a:custGeom>
            <a:avLst/>
            <a:gdLst>
              <a:gd name="connsiteX0" fmla="*/ 0 w 16635412"/>
              <a:gd name="connsiteY0" fmla="*/ 0 h 3771900"/>
              <a:gd name="connsiteX1" fmla="*/ 16635412 w 16635412"/>
              <a:gd name="connsiteY1" fmla="*/ 0 h 3771900"/>
              <a:gd name="connsiteX2" fmla="*/ 16635412 w 16635412"/>
              <a:gd name="connsiteY2" fmla="*/ 3771900 h 3771900"/>
              <a:gd name="connsiteX3" fmla="*/ 0 w 16635412"/>
              <a:gd name="connsiteY3" fmla="*/ 3771900 h 3771900"/>
            </a:gdLst>
            <a:ahLst/>
            <a:cxnLst>
              <a:cxn ang="0">
                <a:pos x="connsiteX0" y="connsiteY0"/>
              </a:cxn>
              <a:cxn ang="0">
                <a:pos x="connsiteX1" y="connsiteY1"/>
              </a:cxn>
              <a:cxn ang="0">
                <a:pos x="connsiteX2" y="connsiteY2"/>
              </a:cxn>
              <a:cxn ang="0">
                <a:pos x="connsiteX3" y="connsiteY3"/>
              </a:cxn>
            </a:cxnLst>
            <a:rect l="l" t="t" r="r" b="b"/>
            <a:pathLst>
              <a:path w="16635412" h="3771900">
                <a:moveTo>
                  <a:pt x="0" y="0"/>
                </a:moveTo>
                <a:lnTo>
                  <a:pt x="16635412" y="0"/>
                </a:lnTo>
                <a:lnTo>
                  <a:pt x="16635412" y="3771900"/>
                </a:lnTo>
                <a:lnTo>
                  <a:pt x="0" y="3771900"/>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195707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5_3-Conten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64F88C2-6CE2-0498-674B-EE899ADB54FD}"/>
              </a:ext>
            </a:extLst>
          </p:cNvPr>
          <p:cNvSpPr>
            <a:spLocks noGrp="1"/>
          </p:cNvSpPr>
          <p:nvPr>
            <p:ph type="pic" sz="quarter" idx="10"/>
          </p:nvPr>
        </p:nvSpPr>
        <p:spPr>
          <a:xfrm>
            <a:off x="9144000" y="-952"/>
            <a:ext cx="9144000" cy="10287953"/>
          </a:xfrm>
          <a:custGeom>
            <a:avLst/>
            <a:gdLst>
              <a:gd name="connsiteX0" fmla="*/ 0 w 9144000"/>
              <a:gd name="connsiteY0" fmla="*/ 0 h 10287953"/>
              <a:gd name="connsiteX1" fmla="*/ 9144000 w 9144000"/>
              <a:gd name="connsiteY1" fmla="*/ 0 h 10287953"/>
              <a:gd name="connsiteX2" fmla="*/ 9144000 w 9144000"/>
              <a:gd name="connsiteY2" fmla="*/ 10287953 h 10287953"/>
              <a:gd name="connsiteX3" fmla="*/ 0 w 9144000"/>
              <a:gd name="connsiteY3" fmla="*/ 10287953 h 10287953"/>
            </a:gdLst>
            <a:ahLst/>
            <a:cxnLst>
              <a:cxn ang="0">
                <a:pos x="connsiteX0" y="connsiteY0"/>
              </a:cxn>
              <a:cxn ang="0">
                <a:pos x="connsiteX1" y="connsiteY1"/>
              </a:cxn>
              <a:cxn ang="0">
                <a:pos x="connsiteX2" y="connsiteY2"/>
              </a:cxn>
              <a:cxn ang="0">
                <a:pos x="connsiteX3" y="connsiteY3"/>
              </a:cxn>
            </a:cxnLst>
            <a:rect l="l" t="t" r="r" b="b"/>
            <a:pathLst>
              <a:path w="9144000" h="10287953">
                <a:moveTo>
                  <a:pt x="0" y="0"/>
                </a:moveTo>
                <a:lnTo>
                  <a:pt x="9144000" y="0"/>
                </a:lnTo>
                <a:lnTo>
                  <a:pt x="9144000" y="10287953"/>
                </a:lnTo>
                <a:lnTo>
                  <a:pt x="0" y="10287953"/>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336347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6_3-Conten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A19A120-70CF-1686-23E0-D9C1BE9AC698}"/>
              </a:ext>
            </a:extLst>
          </p:cNvPr>
          <p:cNvSpPr>
            <a:spLocks noGrp="1"/>
          </p:cNvSpPr>
          <p:nvPr>
            <p:ph type="pic" sz="quarter" idx="10"/>
          </p:nvPr>
        </p:nvSpPr>
        <p:spPr>
          <a:xfrm>
            <a:off x="0" y="-952"/>
            <a:ext cx="18288000" cy="10287953"/>
          </a:xfrm>
          <a:custGeom>
            <a:avLst/>
            <a:gdLst>
              <a:gd name="connsiteX0" fmla="*/ 0 w 18288000"/>
              <a:gd name="connsiteY0" fmla="*/ 0 h 10287953"/>
              <a:gd name="connsiteX1" fmla="*/ 18288000 w 18288000"/>
              <a:gd name="connsiteY1" fmla="*/ 0 h 10287953"/>
              <a:gd name="connsiteX2" fmla="*/ 18288000 w 18288000"/>
              <a:gd name="connsiteY2" fmla="*/ 10287953 h 10287953"/>
              <a:gd name="connsiteX3" fmla="*/ 0 w 18288000"/>
              <a:gd name="connsiteY3" fmla="*/ 10287953 h 10287953"/>
            </a:gdLst>
            <a:ahLst/>
            <a:cxnLst>
              <a:cxn ang="0">
                <a:pos x="connsiteX0" y="connsiteY0"/>
              </a:cxn>
              <a:cxn ang="0">
                <a:pos x="connsiteX1" y="connsiteY1"/>
              </a:cxn>
              <a:cxn ang="0">
                <a:pos x="connsiteX2" y="connsiteY2"/>
              </a:cxn>
              <a:cxn ang="0">
                <a:pos x="connsiteX3" y="connsiteY3"/>
              </a:cxn>
            </a:cxnLst>
            <a:rect l="l" t="t" r="r" b="b"/>
            <a:pathLst>
              <a:path w="18288000" h="10287953">
                <a:moveTo>
                  <a:pt x="0" y="0"/>
                </a:moveTo>
                <a:lnTo>
                  <a:pt x="18288000" y="0"/>
                </a:lnTo>
                <a:lnTo>
                  <a:pt x="18288000" y="10287953"/>
                </a:lnTo>
                <a:lnTo>
                  <a:pt x="0" y="10287953"/>
                </a:lnTo>
                <a:close/>
              </a:path>
            </a:pathLst>
          </a:custGeom>
          <a:solidFill>
            <a:schemeClr val="bg1">
              <a:lumMod val="75000"/>
            </a:schemeClr>
          </a:solidFill>
        </p:spPr>
        <p:txBody>
          <a:bodyPr wrap="square">
            <a:noAutofit/>
          </a:bodyPr>
          <a:lstStyle/>
          <a:p>
            <a:endParaRPr lang="en-US"/>
          </a:p>
        </p:txBody>
      </p:sp>
      <p:sp>
        <p:nvSpPr>
          <p:cNvPr id="7" name="Freeform: Shape 6">
            <a:extLst>
              <a:ext uri="{FF2B5EF4-FFF2-40B4-BE49-F238E27FC236}">
                <a16:creationId xmlns:a16="http://schemas.microsoft.com/office/drawing/2014/main" id="{BC09EB16-33B5-ABBD-44DF-FF9735EF4C8F}"/>
              </a:ext>
            </a:extLst>
          </p:cNvPr>
          <p:cNvSpPr/>
          <p:nvPr userDrawn="1"/>
        </p:nvSpPr>
        <p:spPr>
          <a:xfrm>
            <a:off x="827088" y="794476"/>
            <a:ext cx="708152" cy="180327"/>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65000"/>
                </a:schemeClr>
              </a:solidFill>
            </a:endParaRPr>
          </a:p>
        </p:txBody>
      </p:sp>
    </p:spTree>
    <p:extLst>
      <p:ext uri="{BB962C8B-B14F-4D97-AF65-F5344CB8AC3E}">
        <p14:creationId xmlns:p14="http://schemas.microsoft.com/office/powerpoint/2010/main" val="2051424551"/>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7_3-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048EAA4-9E17-1070-1D8B-E303F98C66F0}"/>
              </a:ext>
            </a:extLst>
          </p:cNvPr>
          <p:cNvSpPr>
            <a:spLocks noGrp="1"/>
          </p:cNvSpPr>
          <p:nvPr>
            <p:ph type="pic" sz="quarter" idx="11"/>
          </p:nvPr>
        </p:nvSpPr>
        <p:spPr>
          <a:xfrm>
            <a:off x="10689266" y="3839173"/>
            <a:ext cx="2668308" cy="2668307"/>
          </a:xfrm>
          <a:custGeom>
            <a:avLst/>
            <a:gdLst>
              <a:gd name="connsiteX0" fmla="*/ 0 w 2668308"/>
              <a:gd name="connsiteY0" fmla="*/ 0 h 2668307"/>
              <a:gd name="connsiteX1" fmla="*/ 2668308 w 2668308"/>
              <a:gd name="connsiteY1" fmla="*/ 0 h 2668307"/>
              <a:gd name="connsiteX2" fmla="*/ 2668308 w 2668308"/>
              <a:gd name="connsiteY2" fmla="*/ 2668307 h 2668307"/>
              <a:gd name="connsiteX3" fmla="*/ 0 w 2668308"/>
              <a:gd name="connsiteY3" fmla="*/ 2668307 h 2668307"/>
            </a:gdLst>
            <a:ahLst/>
            <a:cxnLst>
              <a:cxn ang="0">
                <a:pos x="connsiteX0" y="connsiteY0"/>
              </a:cxn>
              <a:cxn ang="0">
                <a:pos x="connsiteX1" y="connsiteY1"/>
              </a:cxn>
              <a:cxn ang="0">
                <a:pos x="connsiteX2" y="connsiteY2"/>
              </a:cxn>
              <a:cxn ang="0">
                <a:pos x="connsiteX3" y="connsiteY3"/>
              </a:cxn>
            </a:cxnLst>
            <a:rect l="l" t="t" r="r" b="b"/>
            <a:pathLst>
              <a:path w="2668308" h="2668307">
                <a:moveTo>
                  <a:pt x="0" y="0"/>
                </a:moveTo>
                <a:lnTo>
                  <a:pt x="2668308" y="0"/>
                </a:lnTo>
                <a:lnTo>
                  <a:pt x="2668308" y="2668307"/>
                </a:lnTo>
                <a:lnTo>
                  <a:pt x="0" y="2668307"/>
                </a:lnTo>
                <a:close/>
              </a:path>
            </a:pathLst>
          </a:custGeom>
          <a:solidFill>
            <a:schemeClr val="bg1">
              <a:lumMod val="75000"/>
            </a:schemeClr>
          </a:solidFill>
        </p:spPr>
        <p:txBody>
          <a:bodyPr wrap="square">
            <a:noAutofit/>
          </a:bodyPr>
          <a:lstStyle/>
          <a:p>
            <a:endParaRPr lang="en-US"/>
          </a:p>
        </p:txBody>
      </p:sp>
      <p:sp>
        <p:nvSpPr>
          <p:cNvPr id="15" name="Picture Placeholder 14">
            <a:extLst>
              <a:ext uri="{FF2B5EF4-FFF2-40B4-BE49-F238E27FC236}">
                <a16:creationId xmlns:a16="http://schemas.microsoft.com/office/drawing/2014/main" id="{4E953C45-AF11-551B-F7F1-CD86C78DE8CE}"/>
              </a:ext>
            </a:extLst>
          </p:cNvPr>
          <p:cNvSpPr>
            <a:spLocks noGrp="1"/>
          </p:cNvSpPr>
          <p:nvPr>
            <p:ph type="pic" sz="quarter" idx="12"/>
          </p:nvPr>
        </p:nvSpPr>
        <p:spPr>
          <a:xfrm>
            <a:off x="14330032" y="3839173"/>
            <a:ext cx="2668308" cy="2668307"/>
          </a:xfrm>
          <a:custGeom>
            <a:avLst/>
            <a:gdLst>
              <a:gd name="connsiteX0" fmla="*/ 0 w 2668308"/>
              <a:gd name="connsiteY0" fmla="*/ 0 h 2668307"/>
              <a:gd name="connsiteX1" fmla="*/ 2668308 w 2668308"/>
              <a:gd name="connsiteY1" fmla="*/ 0 h 2668307"/>
              <a:gd name="connsiteX2" fmla="*/ 2668308 w 2668308"/>
              <a:gd name="connsiteY2" fmla="*/ 2668307 h 2668307"/>
              <a:gd name="connsiteX3" fmla="*/ 0 w 2668308"/>
              <a:gd name="connsiteY3" fmla="*/ 2668307 h 2668307"/>
            </a:gdLst>
            <a:ahLst/>
            <a:cxnLst>
              <a:cxn ang="0">
                <a:pos x="connsiteX0" y="connsiteY0"/>
              </a:cxn>
              <a:cxn ang="0">
                <a:pos x="connsiteX1" y="connsiteY1"/>
              </a:cxn>
              <a:cxn ang="0">
                <a:pos x="connsiteX2" y="connsiteY2"/>
              </a:cxn>
              <a:cxn ang="0">
                <a:pos x="connsiteX3" y="connsiteY3"/>
              </a:cxn>
            </a:cxnLst>
            <a:rect l="l" t="t" r="r" b="b"/>
            <a:pathLst>
              <a:path w="2668308" h="2668307">
                <a:moveTo>
                  <a:pt x="0" y="0"/>
                </a:moveTo>
                <a:lnTo>
                  <a:pt x="2668308" y="0"/>
                </a:lnTo>
                <a:lnTo>
                  <a:pt x="2668308" y="2668307"/>
                </a:lnTo>
                <a:lnTo>
                  <a:pt x="0" y="2668307"/>
                </a:lnTo>
                <a:close/>
              </a:path>
            </a:pathLst>
          </a:custGeom>
          <a:solidFill>
            <a:schemeClr val="bg1">
              <a:lumMod val="75000"/>
            </a:schemeClr>
          </a:solidFill>
        </p:spPr>
        <p:txBody>
          <a:bodyPr wrap="square">
            <a:noAutofit/>
          </a:bodyPr>
          <a:lstStyle/>
          <a:p>
            <a:endParaRPr lang="en-US"/>
          </a:p>
        </p:txBody>
      </p:sp>
      <p:sp>
        <p:nvSpPr>
          <p:cNvPr id="13" name="Picture Placeholder 12">
            <a:extLst>
              <a:ext uri="{FF2B5EF4-FFF2-40B4-BE49-F238E27FC236}">
                <a16:creationId xmlns:a16="http://schemas.microsoft.com/office/drawing/2014/main" id="{994D658E-0D20-F150-59A8-43F92B86E11B}"/>
              </a:ext>
            </a:extLst>
          </p:cNvPr>
          <p:cNvSpPr>
            <a:spLocks noGrp="1"/>
          </p:cNvSpPr>
          <p:nvPr>
            <p:ph type="pic" sz="quarter" idx="10"/>
          </p:nvPr>
        </p:nvSpPr>
        <p:spPr>
          <a:xfrm>
            <a:off x="7048499" y="3839173"/>
            <a:ext cx="2668308" cy="2668307"/>
          </a:xfrm>
          <a:custGeom>
            <a:avLst/>
            <a:gdLst>
              <a:gd name="connsiteX0" fmla="*/ 0 w 2668308"/>
              <a:gd name="connsiteY0" fmla="*/ 0 h 2668307"/>
              <a:gd name="connsiteX1" fmla="*/ 2668308 w 2668308"/>
              <a:gd name="connsiteY1" fmla="*/ 0 h 2668307"/>
              <a:gd name="connsiteX2" fmla="*/ 2668308 w 2668308"/>
              <a:gd name="connsiteY2" fmla="*/ 2668307 h 2668307"/>
              <a:gd name="connsiteX3" fmla="*/ 0 w 2668308"/>
              <a:gd name="connsiteY3" fmla="*/ 2668307 h 2668307"/>
            </a:gdLst>
            <a:ahLst/>
            <a:cxnLst>
              <a:cxn ang="0">
                <a:pos x="connsiteX0" y="connsiteY0"/>
              </a:cxn>
              <a:cxn ang="0">
                <a:pos x="connsiteX1" y="connsiteY1"/>
              </a:cxn>
              <a:cxn ang="0">
                <a:pos x="connsiteX2" y="connsiteY2"/>
              </a:cxn>
              <a:cxn ang="0">
                <a:pos x="connsiteX3" y="connsiteY3"/>
              </a:cxn>
            </a:cxnLst>
            <a:rect l="l" t="t" r="r" b="b"/>
            <a:pathLst>
              <a:path w="2668308" h="2668307">
                <a:moveTo>
                  <a:pt x="0" y="0"/>
                </a:moveTo>
                <a:lnTo>
                  <a:pt x="2668308" y="0"/>
                </a:lnTo>
                <a:lnTo>
                  <a:pt x="2668308" y="2668307"/>
                </a:lnTo>
                <a:lnTo>
                  <a:pt x="0" y="2668307"/>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67251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ppt_x"/>
                                          </p:val>
                                        </p:tav>
                                        <p:tav tm="100000">
                                          <p:val>
                                            <p:strVal val="#ppt_x"/>
                                          </p:val>
                                        </p:tav>
                                      </p:tavLst>
                                    </p:anim>
                                    <p:anim calcmode="lin" valueType="num">
                                      <p:cBhvr additive="base">
                                        <p:cTn id="12" dur="10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ppt_x"/>
                                          </p:val>
                                        </p:tav>
                                        <p:tav tm="100000">
                                          <p:val>
                                            <p:strVal val="#ppt_x"/>
                                          </p:val>
                                        </p:tav>
                                      </p:tavLst>
                                    </p:anim>
                                    <p:anim calcmode="lin" valueType="num">
                                      <p:cBhvr additive="base">
                                        <p:cTn id="16"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3" grpId="0" animBg="1"/>
    </p:bldLst>
  </p:timing>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8_3-Conten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BD7DFBF8-AD88-BE01-9728-25B2CE7BCDE1}"/>
              </a:ext>
            </a:extLst>
          </p:cNvPr>
          <p:cNvSpPr>
            <a:spLocks noGrp="1"/>
          </p:cNvSpPr>
          <p:nvPr>
            <p:ph type="pic" sz="quarter" idx="11"/>
          </p:nvPr>
        </p:nvSpPr>
        <p:spPr>
          <a:xfrm>
            <a:off x="9311812" y="2971800"/>
            <a:ext cx="3398502" cy="5410200"/>
          </a:xfrm>
          <a:custGeom>
            <a:avLst/>
            <a:gdLst>
              <a:gd name="connsiteX0" fmla="*/ 0 w 3398502"/>
              <a:gd name="connsiteY0" fmla="*/ 0 h 5410200"/>
              <a:gd name="connsiteX1" fmla="*/ 3398502 w 3398502"/>
              <a:gd name="connsiteY1" fmla="*/ 0 h 5410200"/>
              <a:gd name="connsiteX2" fmla="*/ 3398502 w 3398502"/>
              <a:gd name="connsiteY2" fmla="*/ 5410200 h 5410200"/>
              <a:gd name="connsiteX3" fmla="*/ 0 w 3398502"/>
              <a:gd name="connsiteY3" fmla="*/ 5410200 h 5410200"/>
            </a:gdLst>
            <a:ahLst/>
            <a:cxnLst>
              <a:cxn ang="0">
                <a:pos x="connsiteX0" y="connsiteY0"/>
              </a:cxn>
              <a:cxn ang="0">
                <a:pos x="connsiteX1" y="connsiteY1"/>
              </a:cxn>
              <a:cxn ang="0">
                <a:pos x="connsiteX2" y="connsiteY2"/>
              </a:cxn>
              <a:cxn ang="0">
                <a:pos x="connsiteX3" y="connsiteY3"/>
              </a:cxn>
            </a:cxnLst>
            <a:rect l="l" t="t" r="r" b="b"/>
            <a:pathLst>
              <a:path w="3398502" h="5410200">
                <a:moveTo>
                  <a:pt x="0" y="0"/>
                </a:moveTo>
                <a:lnTo>
                  <a:pt x="3398502" y="0"/>
                </a:lnTo>
                <a:lnTo>
                  <a:pt x="3398502" y="5410200"/>
                </a:lnTo>
                <a:lnTo>
                  <a:pt x="0" y="5410200"/>
                </a:lnTo>
                <a:close/>
              </a:path>
            </a:pathLst>
          </a:custGeom>
          <a:solidFill>
            <a:schemeClr val="bg1">
              <a:lumMod val="75000"/>
            </a:schemeClr>
          </a:solidFill>
        </p:spPr>
        <p:txBody>
          <a:bodyPr wrap="square">
            <a:noAutofit/>
          </a:bodyPr>
          <a:lstStyle/>
          <a:p>
            <a:endParaRPr lang="en-US"/>
          </a:p>
        </p:txBody>
      </p:sp>
      <p:sp>
        <p:nvSpPr>
          <p:cNvPr id="12" name="Picture Placeholder 11">
            <a:extLst>
              <a:ext uri="{FF2B5EF4-FFF2-40B4-BE49-F238E27FC236}">
                <a16:creationId xmlns:a16="http://schemas.microsoft.com/office/drawing/2014/main" id="{880DA5E9-CA5F-8D11-B2BF-1124E4A0C1DE}"/>
              </a:ext>
            </a:extLst>
          </p:cNvPr>
          <p:cNvSpPr>
            <a:spLocks noGrp="1"/>
          </p:cNvSpPr>
          <p:nvPr>
            <p:ph type="pic" sz="quarter" idx="10"/>
          </p:nvPr>
        </p:nvSpPr>
        <p:spPr>
          <a:xfrm>
            <a:off x="1861137" y="2971800"/>
            <a:ext cx="3398502" cy="5410200"/>
          </a:xfrm>
          <a:custGeom>
            <a:avLst/>
            <a:gdLst>
              <a:gd name="connsiteX0" fmla="*/ 0 w 3398502"/>
              <a:gd name="connsiteY0" fmla="*/ 0 h 5410200"/>
              <a:gd name="connsiteX1" fmla="*/ 3398502 w 3398502"/>
              <a:gd name="connsiteY1" fmla="*/ 0 h 5410200"/>
              <a:gd name="connsiteX2" fmla="*/ 3398502 w 3398502"/>
              <a:gd name="connsiteY2" fmla="*/ 5410200 h 5410200"/>
              <a:gd name="connsiteX3" fmla="*/ 0 w 3398502"/>
              <a:gd name="connsiteY3" fmla="*/ 5410200 h 5410200"/>
            </a:gdLst>
            <a:ahLst/>
            <a:cxnLst>
              <a:cxn ang="0">
                <a:pos x="connsiteX0" y="connsiteY0"/>
              </a:cxn>
              <a:cxn ang="0">
                <a:pos x="connsiteX1" y="connsiteY1"/>
              </a:cxn>
              <a:cxn ang="0">
                <a:pos x="connsiteX2" y="connsiteY2"/>
              </a:cxn>
              <a:cxn ang="0">
                <a:pos x="connsiteX3" y="connsiteY3"/>
              </a:cxn>
            </a:cxnLst>
            <a:rect l="l" t="t" r="r" b="b"/>
            <a:pathLst>
              <a:path w="3398502" h="5410200">
                <a:moveTo>
                  <a:pt x="0" y="0"/>
                </a:moveTo>
                <a:lnTo>
                  <a:pt x="3398502" y="0"/>
                </a:lnTo>
                <a:lnTo>
                  <a:pt x="3398502" y="5410200"/>
                </a:lnTo>
                <a:lnTo>
                  <a:pt x="0" y="5410200"/>
                </a:lnTo>
                <a:close/>
              </a:path>
            </a:pathLst>
          </a:custGeom>
          <a:solidFill>
            <a:schemeClr val="bg1">
              <a:lumMod val="75000"/>
            </a:schemeClr>
          </a:solidFill>
        </p:spPr>
        <p:txBody>
          <a:bodyPr wrap="square">
            <a:noAutofit/>
          </a:bodyPr>
          <a:lstStyle/>
          <a:p>
            <a:endParaRPr lang="en-US"/>
          </a:p>
        </p:txBody>
      </p:sp>
    </p:spTree>
    <p:extLst>
      <p:ext uri="{BB962C8B-B14F-4D97-AF65-F5344CB8AC3E}">
        <p14:creationId xmlns:p14="http://schemas.microsoft.com/office/powerpoint/2010/main" val="928059158"/>
      </p:ext>
    </p:extLst>
  </p:cSld>
  <p:clrMapOvr>
    <a:masterClrMapping/>
  </p:clrMapOvr>
  <p:extLst>
    <p:ext uri="{DCECCB84-F9BA-43D5-87BE-67443E8EF086}">
      <p15:sldGuideLst xmlns:p15="http://schemas.microsoft.com/office/powerpoint/2012/main">
        <p15:guide id="1" orient="horz" pos="1032">
          <p15:clr>
            <a:srgbClr val="FBAE40"/>
          </p15:clr>
        </p15:guide>
        <p15:guide id="2" orient="horz" pos="2064">
          <p15:clr>
            <a:srgbClr val="FBAE40"/>
          </p15:clr>
        </p15:guide>
        <p15:guide id="3" pos="674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947786"/>
      </p:ext>
    </p:extLst>
  </p:cSld>
  <p:clrMap bg1="lt1" tx1="dk1" bg2="lt2" tx2="dk2" accent1="accent1" accent2="accent2" accent3="accent3" accent4="accent4" accent5="accent5" accent6="accent6" hlink="hlink" folHlink="folHlink"/>
  <p:sldLayoutIdLst>
    <p:sldLayoutId id="2147483667"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0" userDrawn="1">
          <p15:clr>
            <a:srgbClr val="F26B43"/>
          </p15:clr>
        </p15:guide>
        <p15:guide id="2" orient="horz" pos="3240" userDrawn="1">
          <p15:clr>
            <a:srgbClr val="F26B43"/>
          </p15:clr>
        </p15:guide>
        <p15:guide id="3" orient="horz" pos="519" userDrawn="1">
          <p15:clr>
            <a:srgbClr val="9FCC3B"/>
          </p15:clr>
        </p15:guide>
        <p15:guide id="4" pos="521" userDrawn="1">
          <p15:clr>
            <a:srgbClr val="9FCC3B"/>
          </p15:clr>
        </p15:guide>
        <p15:guide id="5" orient="horz" pos="5961" userDrawn="1">
          <p15:clr>
            <a:srgbClr val="9FCC3B"/>
          </p15:clr>
        </p15:guide>
        <p15:guide id="6" pos="11000" userDrawn="1">
          <p15:clr>
            <a:srgbClr val="9FCC3B"/>
          </p15:clr>
        </p15:guide>
        <p15:guide id="7" orient="horz" pos="864" userDrawn="1">
          <p15:clr>
            <a:srgbClr val="FDE53C"/>
          </p15:clr>
        </p15:guide>
        <p15:guide id="8" orient="horz" pos="1200" userDrawn="1">
          <p15:clr>
            <a:srgbClr val="FDE53C"/>
          </p15:clr>
        </p15:guide>
        <p15:guide id="9" orient="horz" pos="1536" userDrawn="1">
          <p15:clr>
            <a:srgbClr val="FDE53C"/>
          </p15:clr>
        </p15:guide>
        <p15:guide id="10" orient="horz" pos="1872" userDrawn="1">
          <p15:clr>
            <a:srgbClr val="FDE53C"/>
          </p15:clr>
        </p15:guide>
        <p15:guide id="11" orient="horz" pos="2904" userDrawn="1">
          <p15:clr>
            <a:srgbClr val="FDE53C"/>
          </p15:clr>
        </p15:guide>
        <p15:guide id="12" orient="horz" pos="2568" userDrawn="1">
          <p15:clr>
            <a:srgbClr val="FDE53C"/>
          </p15:clr>
        </p15:guide>
        <p15:guide id="13" orient="horz" pos="2232" userDrawn="1">
          <p15:clr>
            <a:srgbClr val="FDE53C"/>
          </p15:clr>
        </p15:guide>
        <p15:guide id="14" orient="horz" pos="3576" userDrawn="1">
          <p15:clr>
            <a:srgbClr val="FDE53C"/>
          </p15:clr>
        </p15:guide>
        <p15:guide id="15" orient="horz" pos="3936" userDrawn="1">
          <p15:clr>
            <a:srgbClr val="FDE53C"/>
          </p15:clr>
        </p15:guide>
        <p15:guide id="16" orient="horz" pos="5280" userDrawn="1">
          <p15:clr>
            <a:srgbClr val="FDE53C"/>
          </p15:clr>
        </p15:guide>
        <p15:guide id="17" orient="horz" pos="4608" userDrawn="1">
          <p15:clr>
            <a:srgbClr val="FDE53C"/>
          </p15:clr>
        </p15:guide>
        <p15:guide id="18" orient="horz" pos="4944" userDrawn="1">
          <p15:clr>
            <a:srgbClr val="FDE53C"/>
          </p15:clr>
        </p15:guide>
        <p15:guide id="19" orient="horz" pos="4272" userDrawn="1">
          <p15:clr>
            <a:srgbClr val="FDE53C"/>
          </p15:clr>
        </p15:guide>
        <p15:guide id="20" orient="horz" pos="5616" userDrawn="1">
          <p15:clr>
            <a:srgbClr val="FDE53C"/>
          </p15:clr>
        </p15:guide>
        <p15:guide id="21" pos="1176" userDrawn="1">
          <p15:clr>
            <a:srgbClr val="FDE53C"/>
          </p15:clr>
        </p15:guide>
        <p15:guide id="22" pos="1824" userDrawn="1">
          <p15:clr>
            <a:srgbClr val="FDE53C"/>
          </p15:clr>
        </p15:guide>
        <p15:guide id="23" pos="2472" userDrawn="1">
          <p15:clr>
            <a:srgbClr val="FDE53C"/>
          </p15:clr>
        </p15:guide>
        <p15:guide id="24" pos="3144" userDrawn="1">
          <p15:clr>
            <a:srgbClr val="FDE53C"/>
          </p15:clr>
        </p15:guide>
        <p15:guide id="25" pos="3792" userDrawn="1">
          <p15:clr>
            <a:srgbClr val="FDE53C"/>
          </p15:clr>
        </p15:guide>
        <p15:guide id="26" pos="4440" userDrawn="1">
          <p15:clr>
            <a:srgbClr val="FDE53C"/>
          </p15:clr>
        </p15:guide>
        <p15:guide id="27" pos="5112" userDrawn="1">
          <p15:clr>
            <a:srgbClr val="FDE53C"/>
          </p15:clr>
        </p15:guide>
        <p15:guide id="28" pos="6408" userDrawn="1">
          <p15:clr>
            <a:srgbClr val="FDE53C"/>
          </p15:clr>
        </p15:guide>
        <p15:guide id="29" pos="7080" userDrawn="1">
          <p15:clr>
            <a:srgbClr val="FDE53C"/>
          </p15:clr>
        </p15:guide>
        <p15:guide id="30" pos="7728" userDrawn="1">
          <p15:clr>
            <a:srgbClr val="FDE53C"/>
          </p15:clr>
        </p15:guide>
        <p15:guide id="31" pos="8376" userDrawn="1">
          <p15:clr>
            <a:srgbClr val="FDE53C"/>
          </p15:clr>
        </p15:guide>
        <p15:guide id="32" pos="9024" userDrawn="1">
          <p15:clr>
            <a:srgbClr val="FDE53C"/>
          </p15:clr>
        </p15:guide>
        <p15:guide id="34" pos="10344" userDrawn="1">
          <p15:clr>
            <a:srgbClr val="FDE53C"/>
          </p15:clr>
        </p15:guide>
        <p15:guide id="35" pos="9672" userDrawn="1">
          <p15:clr>
            <a:srgbClr val="FDE53C"/>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AB6D887-2A33-4F82-8D5F-EF5C83DA83A7}"/>
              </a:ext>
            </a:extLst>
          </p:cNvPr>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a:stretch>
            <a:fillRect/>
          </a:stretch>
        </p:blipFill>
        <p:spPr/>
      </p:pic>
      <p:sp>
        <p:nvSpPr>
          <p:cNvPr id="3" name="Rectangle 8">
            <a:extLst>
              <a:ext uri="{FF2B5EF4-FFF2-40B4-BE49-F238E27FC236}">
                <a16:creationId xmlns:a16="http://schemas.microsoft.com/office/drawing/2014/main" id="{4F1CCC72-C8C2-47AB-B9C1-0F5774DBC7F1}"/>
              </a:ext>
            </a:extLst>
          </p:cNvPr>
          <p:cNvSpPr/>
          <p:nvPr>
            <p:custDataLst>
              <p:tags r:id="rId1"/>
            </p:custDataLst>
          </p:nvPr>
        </p:nvSpPr>
        <p:spPr>
          <a:xfrm>
            <a:off x="-1" y="0"/>
            <a:ext cx="7048501" cy="10287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p>
        </p:txBody>
      </p:sp>
      <p:sp>
        <p:nvSpPr>
          <p:cNvPr id="14" name="Rectangle 7">
            <a:extLst>
              <a:ext uri="{FF2B5EF4-FFF2-40B4-BE49-F238E27FC236}">
                <a16:creationId xmlns:a16="http://schemas.microsoft.com/office/drawing/2014/main" id="{2D68B027-F115-42A8-B44F-A88C62AE5E5B}"/>
              </a:ext>
            </a:extLst>
          </p:cNvPr>
          <p:cNvSpPr/>
          <p:nvPr>
            <p:custDataLst>
              <p:tags r:id="rId2"/>
            </p:custDataLst>
          </p:nvPr>
        </p:nvSpPr>
        <p:spPr>
          <a:xfrm>
            <a:off x="2389909" y="1905000"/>
            <a:ext cx="13508181" cy="6477000"/>
          </a:xfrm>
          <a:prstGeom prst="rect">
            <a:avLst/>
          </a:prstGeom>
          <a:solidFill>
            <a:schemeClr val="lt1"/>
          </a:solidFill>
          <a:ln>
            <a:noFill/>
          </a:ln>
          <a:effectLst>
            <a:outerShdw blurRad="317500" dist="38100" dir="8100000" sx="102000" sy="102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cs typeface="+mn-ea"/>
              <a:sym typeface="+mn-lt"/>
            </a:endParaRPr>
          </a:p>
        </p:txBody>
      </p:sp>
      <p:sp>
        <p:nvSpPr>
          <p:cNvPr id="15" name="TextBox 14"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6ECF9AE2-A0DA-4447-982C-269460EB6177}"/>
              </a:ext>
            </a:extLst>
          </p:cNvPr>
          <p:cNvSpPr txBox="1"/>
          <p:nvPr/>
        </p:nvSpPr>
        <p:spPr>
          <a:xfrm flipH="1">
            <a:off x="3246720" y="4437867"/>
            <a:ext cx="11794558" cy="1323439"/>
          </a:xfrm>
          <a:prstGeom prst="rect">
            <a:avLst/>
          </a:prstGeom>
          <a:noFill/>
        </p:spPr>
        <p:txBody>
          <a:bodyPr wrap="square" rtlCol="0">
            <a:spAutoFit/>
          </a:bodyPr>
          <a:lstStyle/>
          <a:p>
            <a:pPr>
              <a:spcBef>
                <a:spcPts val="1200"/>
              </a:spcBef>
            </a:pPr>
            <a:r>
              <a:rPr lang="en-US" altLang="zh-CN" sz="8000" dirty="0">
                <a:solidFill>
                  <a:schemeClr val="tx1">
                    <a:lumMod val="85000"/>
                    <a:lumOff val="15000"/>
                  </a:schemeClr>
                </a:solidFill>
                <a:latin typeface="Outfit Black" pitchFamily="2" charset="0"/>
                <a:ea typeface="Permanent Marker" panose="02000000000000000000" pitchFamily="2" charset="0"/>
                <a:cs typeface="Poppins ExtraBold" panose="00000900000000000000" pitchFamily="50" charset="0"/>
              </a:rPr>
              <a:t>OPTIONS</a:t>
            </a:r>
          </a:p>
        </p:txBody>
      </p:sp>
      <p:sp>
        <p:nvSpPr>
          <p:cNvPr id="16" name="TextBox 15">
            <a:extLst>
              <a:ext uri="{FF2B5EF4-FFF2-40B4-BE49-F238E27FC236}">
                <a16:creationId xmlns:a16="http://schemas.microsoft.com/office/drawing/2014/main" id="{D84F89E7-5B7E-47BA-AB47-3C116C31F1CB}"/>
              </a:ext>
            </a:extLst>
          </p:cNvPr>
          <p:cNvSpPr txBox="1"/>
          <p:nvPr/>
        </p:nvSpPr>
        <p:spPr>
          <a:xfrm>
            <a:off x="3355432" y="6448406"/>
            <a:ext cx="6082024" cy="584775"/>
          </a:xfrm>
          <a:prstGeom prst="rect">
            <a:avLst/>
          </a:prstGeom>
          <a:noFill/>
        </p:spPr>
        <p:txBody>
          <a:bodyPr wrap="square" rtlCol="0">
            <a:spAutoFit/>
          </a:bodyPr>
          <a:lstStyle/>
          <a:p>
            <a:r>
              <a:rPr lang="en-US" sz="3200" dirty="0">
                <a:latin typeface="+mj-lt"/>
              </a:rPr>
              <a:t>Module 4</a:t>
            </a:r>
          </a:p>
        </p:txBody>
      </p:sp>
    </p:spTree>
    <p:extLst>
      <p:ext uri="{BB962C8B-B14F-4D97-AF65-F5344CB8AC3E}">
        <p14:creationId xmlns:p14="http://schemas.microsoft.com/office/powerpoint/2010/main" val="229938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1+#ppt_w/2"/>
                                          </p:val>
                                        </p:tav>
                                        <p:tav tm="100000">
                                          <p:val>
                                            <p:strVal val="#ppt_x"/>
                                          </p:val>
                                        </p:tav>
                                      </p:tavLst>
                                    </p:anim>
                                    <p:anim calcmode="lin" valueType="num">
                                      <p:cBhvr additive="base">
                                        <p:cTn id="12" dur="10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0" presetClass="entr" presetSubtype="0" fill="hold" grpId="0" nodeType="afterEffect">
                                  <p:stCondLst>
                                    <p:cond delay="0"/>
                                  </p:stCondLst>
                                  <p:iterate type="lt">
                                    <p:tmPct val="3000"/>
                                  </p:iterate>
                                  <p:childTnLst>
                                    <p:set>
                                      <p:cBhvr>
                                        <p:cTn id="15" dur="750" fill="hold">
                                          <p:stCondLst>
                                            <p:cond delay="0"/>
                                          </p:stCondLst>
                                        </p:cTn>
                                        <p:tgtEl>
                                          <p:spTgt spid="15"/>
                                        </p:tgtEl>
                                        <p:attrNameLst>
                                          <p:attrName>style.visibility</p:attrName>
                                        </p:attrNameLst>
                                      </p:cBhvr>
                                      <p:to>
                                        <p:strVal val="visible"/>
                                      </p:to>
                                    </p:set>
                                    <p:anim to="" calcmode="lin" valueType="num">
                                      <p:cBhvr>
                                        <p:cTn id="16" dur="750" fill="hold">
                                          <p:stCondLst>
                                            <p:cond delay="0"/>
                                          </p:stCondLst>
                                        </p:cTn>
                                        <p:tgtEl>
                                          <p:spTgt spid="15"/>
                                        </p:tgtEl>
                                        <p:attrNameLst>
                                          <p:attrName>ppt_x</p:attrName>
                                        </p:attrNameLst>
                                      </p:cBhvr>
                                      <p:tavLst>
                                        <p:tav tm="0" fmla="#ppt_x+#ppt_w*((1.5-1.5*$)^3-(1.5-1.5*$)^2)">
                                          <p:val>
                                            <p:strVal val="0"/>
                                          </p:val>
                                        </p:tav>
                                        <p:tav tm="100000">
                                          <p:val>
                                            <p:strVal val="1"/>
                                          </p:val>
                                        </p:tav>
                                      </p:tavLst>
                                    </p:anim>
                                    <p:animEffect filter="fade">
                                      <p:cBhvr>
                                        <p:cTn id="17" dur="750">
                                          <p:stCondLst>
                                            <p:cond delay="0"/>
                                          </p:stCondLst>
                                        </p:cTn>
                                        <p:tgtEl>
                                          <p:spTgt spid="15"/>
                                        </p:tgtEl>
                                      </p:cBhvr>
                                    </p:animEffect>
                                  </p:childTnLst>
                                </p:cTn>
                              </p:par>
                            </p:childTnLst>
                          </p:cTn>
                        </p:par>
                        <p:par>
                          <p:cTn id="18" fill="hold">
                            <p:stCondLst>
                              <p:cond delay="1885"/>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036CAD-F589-45CF-950F-FDCEADB1B9E0}"/>
              </a:ext>
            </a:extLst>
          </p:cNvPr>
          <p:cNvSpPr txBox="1"/>
          <p:nvPr/>
        </p:nvSpPr>
        <p:spPr>
          <a:xfrm>
            <a:off x="1915924" y="881171"/>
            <a:ext cx="5486400" cy="1015663"/>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IN" sz="6000" dirty="0"/>
              <a:t>Trading</a:t>
            </a:r>
            <a:endParaRPr lang="en-US" sz="6000" dirty="0"/>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764E37E5-4656-41CB-B815-1855E3907D05}"/>
              </a:ext>
            </a:extLst>
          </p:cNvPr>
          <p:cNvSpPr/>
          <p:nvPr/>
        </p:nvSpPr>
        <p:spPr>
          <a:xfrm>
            <a:off x="10615080" y="3735160"/>
            <a:ext cx="6172367" cy="4944430"/>
          </a:xfrm>
          <a:prstGeom prst="rect">
            <a:avLst/>
          </a:prstGeom>
        </p:spPr>
        <p:txBody>
          <a:bodyPr wrap="square">
            <a:spAutoFit/>
          </a:bodyPr>
          <a:lstStyle/>
          <a:p>
            <a:pPr>
              <a:lnSpc>
                <a:spcPct val="200000"/>
              </a:lnSpc>
            </a:pPr>
            <a:r>
              <a:rPr lang="en-US" sz="1600" b="1" dirty="0">
                <a:latin typeface="+mj-lt"/>
              </a:rPr>
              <a:t>Order Types</a:t>
            </a:r>
            <a:r>
              <a:rPr lang="en-US" sz="1600" dirty="0">
                <a:latin typeface="+mj-lt"/>
              </a:rPr>
              <a:t>: Investors can place different types of orders, such as market orders (executed at the current market price) or limit orders (executed at a specific price or better).</a:t>
            </a:r>
          </a:p>
          <a:p>
            <a:pPr>
              <a:lnSpc>
                <a:spcPct val="200000"/>
              </a:lnSpc>
            </a:pPr>
            <a:r>
              <a:rPr lang="en-US" sz="1600" b="1" dirty="0">
                <a:latin typeface="+mj-lt"/>
              </a:rPr>
              <a:t>Execution: </a:t>
            </a:r>
            <a:r>
              <a:rPr lang="en-US" sz="1600" dirty="0">
                <a:latin typeface="+mj-lt"/>
              </a:rPr>
              <a:t>The process of matching buy and sell orders to complete a trade.</a:t>
            </a:r>
          </a:p>
          <a:p>
            <a:pPr>
              <a:lnSpc>
                <a:spcPct val="200000"/>
              </a:lnSpc>
            </a:pPr>
            <a:r>
              <a:rPr lang="en-US" sz="1600" b="1" dirty="0">
                <a:latin typeface="+mj-lt"/>
              </a:rPr>
              <a:t>Liquidity: </a:t>
            </a:r>
            <a:r>
              <a:rPr lang="en-US" sz="1600" dirty="0">
                <a:latin typeface="+mj-lt"/>
              </a:rPr>
              <a:t>The ease with which an asset can be bought or sold in the market without affecting its price significantly.</a:t>
            </a:r>
          </a:p>
          <a:p>
            <a:pPr>
              <a:lnSpc>
                <a:spcPct val="200000"/>
              </a:lnSpc>
            </a:pPr>
            <a:r>
              <a:rPr lang="en-US" sz="1600" b="1" dirty="0">
                <a:latin typeface="+mj-lt"/>
              </a:rPr>
              <a:t>Bid-Ask Spread: </a:t>
            </a:r>
            <a:r>
              <a:rPr lang="en-US" sz="1600" dirty="0">
                <a:latin typeface="+mj-lt"/>
              </a:rPr>
              <a:t>The difference between the highest price a buyer is willing to pay (bid) and the lowest price a seller is willing to accept (ask).</a:t>
            </a:r>
          </a:p>
        </p:txBody>
      </p:sp>
      <p:sp>
        <p:nvSpPr>
          <p:cNvPr id="5" name="Rectangle 4"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D64C84CA-AF02-4E77-9719-CA9C3AA180D6}"/>
              </a:ext>
            </a:extLst>
          </p:cNvPr>
          <p:cNvSpPr/>
          <p:nvPr/>
        </p:nvSpPr>
        <p:spPr>
          <a:xfrm>
            <a:off x="2055966" y="3735160"/>
            <a:ext cx="6172367" cy="3005438"/>
          </a:xfrm>
          <a:prstGeom prst="rect">
            <a:avLst/>
          </a:prstGeom>
        </p:spPr>
        <p:txBody>
          <a:bodyPr wrap="square">
            <a:spAutoFit/>
          </a:bodyPr>
          <a:lstStyle/>
          <a:p>
            <a:pPr>
              <a:lnSpc>
                <a:spcPct val="150000"/>
              </a:lnSpc>
            </a:pPr>
            <a:r>
              <a:rPr lang="en-US" sz="1600" b="1" dirty="0">
                <a:latin typeface="+mj-lt"/>
              </a:rPr>
              <a:t>Definition:</a:t>
            </a:r>
            <a:r>
              <a:rPr lang="en-US" sz="1600" dirty="0">
                <a:latin typeface="+mj-lt"/>
              </a:rPr>
              <a:t> Trading refers to the buying and selling of financial instruments, such as stocks, bonds, options, or other securities, in the financial markets.</a:t>
            </a:r>
          </a:p>
          <a:p>
            <a:pPr>
              <a:lnSpc>
                <a:spcPct val="150000"/>
              </a:lnSpc>
            </a:pPr>
            <a:r>
              <a:rPr lang="en-US" sz="1600" b="1" dirty="0">
                <a:latin typeface="+mj-lt"/>
              </a:rPr>
              <a:t>Participants:</a:t>
            </a:r>
            <a:r>
              <a:rPr lang="en-US" sz="1600" dirty="0">
                <a:latin typeface="+mj-lt"/>
              </a:rPr>
              <a:t> Various participants engage in trading, including individual investors, institutional investors, traders, and market makers.</a:t>
            </a:r>
          </a:p>
          <a:p>
            <a:pPr>
              <a:lnSpc>
                <a:spcPct val="150000"/>
              </a:lnSpc>
            </a:pPr>
            <a:r>
              <a:rPr lang="en-US" sz="1600" b="1" dirty="0">
                <a:latin typeface="+mj-lt"/>
              </a:rPr>
              <a:t>Marketplaces:</a:t>
            </a:r>
            <a:r>
              <a:rPr lang="en-US" sz="1600" dirty="0">
                <a:latin typeface="+mj-lt"/>
              </a:rPr>
              <a:t> Trading can occur on organized exchanges (e.g., NYSE, NASDAQ) or over-the-counter (OTC) markets.</a:t>
            </a:r>
          </a:p>
        </p:txBody>
      </p:sp>
    </p:spTree>
    <p:extLst>
      <p:ext uri="{BB962C8B-B14F-4D97-AF65-F5344CB8AC3E}">
        <p14:creationId xmlns:p14="http://schemas.microsoft.com/office/powerpoint/2010/main" val="243921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
                                        </p:tgtEl>
                                        <p:attrNameLst>
                                          <p:attrName>style.visibility</p:attrName>
                                        </p:attrNameLst>
                                      </p:cBhvr>
                                      <p:to>
                                        <p:strVal val="visible"/>
                                      </p:to>
                                    </p:set>
                                    <p:anim to="" calcmode="lin" valueType="num">
                                      <p:cBhvr>
                                        <p:cTn id="7"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
                                        </p:tgtEl>
                                      </p:cBhvr>
                                    </p:animEffect>
                                  </p:childTnLst>
                                </p:cTn>
                              </p:par>
                            </p:childTnLst>
                          </p:cTn>
                        </p:par>
                        <p:par>
                          <p:cTn id="9" fill="hold">
                            <p:stCondLst>
                              <p:cond delay="885"/>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385"/>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31CEDD14-274A-A035-FA00-7D86A1B4D27F}"/>
              </a:ext>
            </a:extLst>
          </p:cNvPr>
          <p:cNvSpPr/>
          <p:nvPr/>
        </p:nvSpPr>
        <p:spPr>
          <a:xfrm>
            <a:off x="1760631" y="2561267"/>
            <a:ext cx="6172367" cy="5960093"/>
          </a:xfrm>
          <a:prstGeom prst="rect">
            <a:avLst/>
          </a:prstGeom>
        </p:spPr>
        <p:txBody>
          <a:bodyPr wrap="square">
            <a:spAutoFit/>
          </a:bodyPr>
          <a:lstStyle/>
          <a:p>
            <a:pPr>
              <a:lnSpc>
                <a:spcPct val="150000"/>
              </a:lnSpc>
            </a:pPr>
            <a:r>
              <a:rPr lang="en-US" sz="1600" b="1" dirty="0">
                <a:latin typeface="+mj-lt"/>
              </a:rPr>
              <a:t>Definition:</a:t>
            </a:r>
            <a:r>
              <a:rPr lang="en-US" sz="1600" dirty="0">
                <a:latin typeface="+mj-lt"/>
              </a:rPr>
              <a:t> Settlement is the process by which a trade is finalized, and ownership of the traded securities is transferred from the seller to the buyer.</a:t>
            </a:r>
          </a:p>
          <a:p>
            <a:pPr>
              <a:lnSpc>
                <a:spcPct val="150000"/>
              </a:lnSpc>
            </a:pPr>
            <a:r>
              <a:rPr lang="en-US" sz="1600" b="1" dirty="0">
                <a:latin typeface="+mj-lt"/>
              </a:rPr>
              <a:t>Clearing and Settlement Systems:</a:t>
            </a:r>
            <a:r>
              <a:rPr lang="en-US" sz="1600" dirty="0">
                <a:latin typeface="+mj-lt"/>
              </a:rPr>
              <a:t> Clearinghouses and settlement systems play a crucial role in the settlement process. They act as intermediaries, ensuring the smooth transfer of securities and funds between buyers and sellers.</a:t>
            </a:r>
          </a:p>
          <a:p>
            <a:pPr>
              <a:lnSpc>
                <a:spcPct val="150000"/>
              </a:lnSpc>
            </a:pPr>
            <a:r>
              <a:rPr lang="en-US" sz="1600" b="1" dirty="0">
                <a:latin typeface="+mj-lt"/>
              </a:rPr>
              <a:t>T+2 Settlement:</a:t>
            </a:r>
            <a:r>
              <a:rPr lang="en-US" sz="1600" dirty="0">
                <a:latin typeface="+mj-lt"/>
              </a:rPr>
              <a:t> In many markets, including the United States, the standard settlement cycle is T+2, meaning the settlement occurs two business days after the trade date.</a:t>
            </a:r>
          </a:p>
          <a:p>
            <a:pPr>
              <a:lnSpc>
                <a:spcPct val="150000"/>
              </a:lnSpc>
            </a:pPr>
            <a:r>
              <a:rPr lang="en-US" sz="1600" b="1" dirty="0">
                <a:latin typeface="+mj-lt"/>
              </a:rPr>
              <a:t>Delivery vs. Payment (DVP):</a:t>
            </a:r>
            <a:r>
              <a:rPr lang="en-US" sz="1600" dirty="0">
                <a:latin typeface="+mj-lt"/>
              </a:rPr>
              <a:t> A settlement method where the transfer of securities is linked to the payment, reducing the risk of non-delivery or non-payment.</a:t>
            </a:r>
          </a:p>
          <a:p>
            <a:pPr>
              <a:lnSpc>
                <a:spcPct val="150000"/>
              </a:lnSpc>
            </a:pPr>
            <a:r>
              <a:rPr lang="en-US" sz="1600" b="1" dirty="0">
                <a:latin typeface="+mj-lt"/>
              </a:rPr>
              <a:t>Central Securities Depositories (CSDs):</a:t>
            </a:r>
            <a:r>
              <a:rPr lang="en-US" sz="1600" dirty="0">
                <a:latin typeface="+mj-lt"/>
              </a:rPr>
              <a:t> Institutions that facilitate the holding, clearing, and settlement of securities in electronic form.</a:t>
            </a:r>
          </a:p>
        </p:txBody>
      </p:sp>
      <p:sp>
        <p:nvSpPr>
          <p:cNvPr id="3" name="TextBox 2">
            <a:extLst>
              <a:ext uri="{FF2B5EF4-FFF2-40B4-BE49-F238E27FC236}">
                <a16:creationId xmlns:a16="http://schemas.microsoft.com/office/drawing/2014/main" id="{18509446-5544-45A9-9C56-E69C9127D4D6}"/>
              </a:ext>
            </a:extLst>
          </p:cNvPr>
          <p:cNvSpPr txBox="1"/>
          <p:nvPr/>
        </p:nvSpPr>
        <p:spPr>
          <a:xfrm>
            <a:off x="1760631" y="807031"/>
            <a:ext cx="5486400" cy="1015663"/>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IN" sz="6000" dirty="0"/>
              <a:t>Settlement</a:t>
            </a:r>
            <a:endParaRPr lang="en-US" sz="6000" dirty="0"/>
          </a:p>
        </p:txBody>
      </p:sp>
      <p:sp>
        <p:nvSpPr>
          <p:cNvPr id="6" name="Rectangle 5"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36A23DAD-E61A-47E6-BFB5-26871E4C2A97}"/>
              </a:ext>
            </a:extLst>
          </p:cNvPr>
          <p:cNvSpPr/>
          <p:nvPr/>
        </p:nvSpPr>
        <p:spPr>
          <a:xfrm>
            <a:off x="8820458" y="2561267"/>
            <a:ext cx="6172367" cy="5436873"/>
          </a:xfrm>
          <a:prstGeom prst="rect">
            <a:avLst/>
          </a:prstGeom>
        </p:spPr>
        <p:txBody>
          <a:bodyPr wrap="square">
            <a:spAutoFit/>
          </a:bodyPr>
          <a:lstStyle/>
          <a:p>
            <a:pPr>
              <a:lnSpc>
                <a:spcPct val="200000"/>
              </a:lnSpc>
            </a:pPr>
            <a:r>
              <a:rPr lang="en-US" sz="1600" b="1" dirty="0">
                <a:latin typeface="+mj-lt"/>
              </a:rPr>
              <a:t> Trade Confirmation: </a:t>
            </a:r>
            <a:r>
              <a:rPr lang="en-US" sz="1600" dirty="0">
                <a:latin typeface="+mj-lt"/>
              </a:rPr>
              <a:t>Once a trade is executed, both parties receive a trade confirmation detailing the terms of the transaction.</a:t>
            </a:r>
          </a:p>
          <a:p>
            <a:pPr>
              <a:lnSpc>
                <a:spcPct val="200000"/>
              </a:lnSpc>
            </a:pPr>
            <a:r>
              <a:rPr lang="en-US" sz="1600" b="1" dirty="0">
                <a:latin typeface="+mj-lt"/>
              </a:rPr>
              <a:t>Clearing: </a:t>
            </a:r>
            <a:r>
              <a:rPr lang="en-US" sz="1600" dirty="0">
                <a:latin typeface="+mj-lt"/>
              </a:rPr>
              <a:t>The clearinghouse verifies the details of the trade and ensures that both parties have the necessary funds and securities to fulfill the transaction.</a:t>
            </a:r>
          </a:p>
          <a:p>
            <a:pPr>
              <a:lnSpc>
                <a:spcPct val="200000"/>
              </a:lnSpc>
            </a:pPr>
            <a:r>
              <a:rPr lang="en-US" sz="1600" b="1" dirty="0">
                <a:latin typeface="+mj-lt"/>
              </a:rPr>
              <a:t>Settlement: </a:t>
            </a:r>
            <a:r>
              <a:rPr lang="en-US" sz="1600" dirty="0">
                <a:latin typeface="+mj-lt"/>
              </a:rPr>
              <a:t>The actual transfer of securities and funds occurs, and ownership is officially transferred from the seller to the buyer.</a:t>
            </a:r>
          </a:p>
          <a:p>
            <a:pPr>
              <a:lnSpc>
                <a:spcPct val="200000"/>
              </a:lnSpc>
            </a:pPr>
            <a:r>
              <a:rPr lang="en-US" sz="1600" b="1" dirty="0">
                <a:latin typeface="+mj-lt"/>
              </a:rPr>
              <a:t>Record Keeping: </a:t>
            </a:r>
            <a:r>
              <a:rPr lang="en-US" sz="1600" dirty="0">
                <a:latin typeface="+mj-lt"/>
              </a:rPr>
              <a:t>The central securities depository maintains electronic records of ownership changes and facilitates subsequent transactions.</a:t>
            </a:r>
          </a:p>
        </p:txBody>
      </p:sp>
    </p:spTree>
    <p:extLst>
      <p:ext uri="{BB962C8B-B14F-4D97-AF65-F5344CB8AC3E}">
        <p14:creationId xmlns:p14="http://schemas.microsoft.com/office/powerpoint/2010/main" val="24890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
                                        </p:tgtEl>
                                        <p:attrNameLst>
                                          <p:attrName>style.visibility</p:attrName>
                                        </p:attrNameLst>
                                      </p:cBhvr>
                                      <p:to>
                                        <p:strVal val="visible"/>
                                      </p:to>
                                    </p:set>
                                    <p:anim to="" calcmode="lin" valueType="num">
                                      <p:cBhvr>
                                        <p:cTn id="7"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
                                        </p:tgtEl>
                                      </p:cBhvr>
                                    </p:animEffect>
                                  </p:childTnLst>
                                </p:cTn>
                              </p:par>
                            </p:childTnLst>
                          </p:cTn>
                        </p:par>
                        <p:par>
                          <p:cTn id="9" fill="hold">
                            <p:stCondLst>
                              <p:cond delay="953"/>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453"/>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0F923B25-489E-4E87-A61F-21B79E8E8C18}"/>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7D2BC3FD-82C4-4E53-808A-1AB946A44971}"/>
              </a:ext>
            </a:extLst>
          </p:cNvPr>
          <p:cNvSpPr txBox="1"/>
          <p:nvPr/>
        </p:nvSpPr>
        <p:spPr>
          <a:xfrm>
            <a:off x="1391792" y="746141"/>
            <a:ext cx="4978528" cy="1938992"/>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spcBef>
                <a:spcPts val="600"/>
              </a:spcBef>
            </a:pPr>
            <a:r>
              <a:rPr lang="en-US" altLang="zh-CN" sz="6000" dirty="0">
                <a:latin typeface="Outfit Black" pitchFamily="2" charset="0"/>
              </a:rPr>
              <a:t>Option Pricing</a:t>
            </a:r>
          </a:p>
        </p:txBody>
      </p:sp>
      <p:sp>
        <p:nvSpPr>
          <p:cNvPr id="4" name="TextBox 3">
            <a:extLst>
              <a:ext uri="{FF2B5EF4-FFF2-40B4-BE49-F238E27FC236}">
                <a16:creationId xmlns:a16="http://schemas.microsoft.com/office/drawing/2014/main" id="{78585E36-E7F6-4FFE-86DE-0A73B17BB07E}"/>
              </a:ext>
            </a:extLst>
          </p:cNvPr>
          <p:cNvSpPr txBox="1"/>
          <p:nvPr/>
        </p:nvSpPr>
        <p:spPr>
          <a:xfrm>
            <a:off x="1419732" y="3086254"/>
            <a:ext cx="4950588" cy="1348639"/>
          </a:xfrm>
          <a:prstGeom prst="rect">
            <a:avLst/>
          </a:prstGeom>
          <a:noFill/>
        </p:spPr>
        <p:txBody>
          <a:bodyPr wrap="square" rtlCol="0">
            <a:spAutoFit/>
          </a:bodyPr>
          <a:lstStyle/>
          <a:p>
            <a:pPr>
              <a:lnSpc>
                <a:spcPct val="150000"/>
              </a:lnSpc>
              <a:spcBef>
                <a:spcPts val="1200"/>
              </a:spcBef>
            </a:pPr>
            <a:r>
              <a:rPr lang="en-US" sz="1400" dirty="0"/>
              <a:t>Option pricing models, such as the Black-Scholes model, provide theoretical frameworks for determining the fair value of options. These models have certain assumptions and boundary conditions that help define their applicability. </a:t>
            </a:r>
            <a:endParaRPr lang="es-ES" altLang="zh-CN" sz="1400" dirty="0">
              <a:solidFill>
                <a:schemeClr val="bg1">
                  <a:lumMod val="65000"/>
                </a:schemeClr>
              </a:solidFill>
              <a:ea typeface="Lato Light" panose="020F0502020204030203" pitchFamily="34" charset="0"/>
              <a:cs typeface="Lato Light" panose="020F0502020204030203" pitchFamily="34" charset="0"/>
            </a:endParaRPr>
          </a:p>
        </p:txBody>
      </p:sp>
      <p:sp>
        <p:nvSpPr>
          <p:cNvPr id="7" name="TextBox 6">
            <a:extLst>
              <a:ext uri="{FF2B5EF4-FFF2-40B4-BE49-F238E27FC236}">
                <a16:creationId xmlns:a16="http://schemas.microsoft.com/office/drawing/2014/main" id="{E929094E-9E5F-4E7D-9E49-883751EF8FA4}"/>
              </a:ext>
            </a:extLst>
          </p:cNvPr>
          <p:cNvSpPr txBox="1"/>
          <p:nvPr/>
        </p:nvSpPr>
        <p:spPr>
          <a:xfrm>
            <a:off x="15377011" y="746141"/>
            <a:ext cx="2232810" cy="276999"/>
          </a:xfrm>
          <a:prstGeom prst="rect">
            <a:avLst/>
          </a:prstGeom>
          <a:noFill/>
        </p:spPr>
        <p:txBody>
          <a:bodyPr wrap="square" rtlCol="0">
            <a:spAutoFit/>
          </a:bodyPr>
          <a:lstStyle/>
          <a:p>
            <a:pPr algn="r"/>
            <a:r>
              <a:rPr lang="en-US" sz="1200" spc="300">
                <a:solidFill>
                  <a:schemeClr val="bg1"/>
                </a:solidFill>
                <a:latin typeface="+mn-lt"/>
              </a:rPr>
              <a:t>BUSINESS</a:t>
            </a:r>
          </a:p>
        </p:txBody>
      </p:sp>
      <p:sp>
        <p:nvSpPr>
          <p:cNvPr id="8" name="TextBox 7">
            <a:extLst>
              <a:ext uri="{FF2B5EF4-FFF2-40B4-BE49-F238E27FC236}">
                <a16:creationId xmlns:a16="http://schemas.microsoft.com/office/drawing/2014/main" id="{EA184964-B441-6A38-4E9E-C9D1A56C0C05}"/>
              </a:ext>
            </a:extLst>
          </p:cNvPr>
          <p:cNvSpPr txBox="1"/>
          <p:nvPr/>
        </p:nvSpPr>
        <p:spPr>
          <a:xfrm>
            <a:off x="15377010" y="9274858"/>
            <a:ext cx="2232811" cy="276999"/>
          </a:xfrm>
          <a:prstGeom prst="rect">
            <a:avLst/>
          </a:prstGeom>
          <a:noFill/>
        </p:spPr>
        <p:txBody>
          <a:bodyPr wrap="square" rtlCol="0">
            <a:spAutoFit/>
          </a:bodyPr>
          <a:lstStyle/>
          <a:p>
            <a:pPr algn="r"/>
            <a:r>
              <a:rPr lang="en-US" altLang="zh-CN" sz="1200" spc="300">
                <a:solidFill>
                  <a:schemeClr val="bg1"/>
                </a:solidFill>
              </a:rPr>
              <a:t>MSLIDES.COM</a:t>
            </a:r>
            <a:endParaRPr lang="zh-CN" altLang="en-US" sz="1200" spc="300">
              <a:solidFill>
                <a:schemeClr val="bg1"/>
              </a:solidFill>
            </a:endParaRPr>
          </a:p>
        </p:txBody>
      </p:sp>
      <p:sp>
        <p:nvSpPr>
          <p:cNvPr id="10" name="TextBox 9">
            <a:extLst>
              <a:ext uri="{FF2B5EF4-FFF2-40B4-BE49-F238E27FC236}">
                <a16:creationId xmlns:a16="http://schemas.microsoft.com/office/drawing/2014/main" id="{1F031429-FB3D-4F55-93FE-200A3145C4AD}"/>
              </a:ext>
            </a:extLst>
          </p:cNvPr>
          <p:cNvSpPr txBox="1"/>
          <p:nvPr/>
        </p:nvSpPr>
        <p:spPr>
          <a:xfrm>
            <a:off x="1419731" y="4940176"/>
            <a:ext cx="4950589" cy="4580293"/>
          </a:xfrm>
          <a:prstGeom prst="rect">
            <a:avLst/>
          </a:prstGeom>
          <a:noFill/>
        </p:spPr>
        <p:txBody>
          <a:bodyPr wrap="square" rtlCol="0">
            <a:spAutoFit/>
          </a:bodyPr>
          <a:lstStyle/>
          <a:p>
            <a:pPr>
              <a:lnSpc>
                <a:spcPct val="150000"/>
              </a:lnSpc>
            </a:pPr>
            <a:r>
              <a:rPr lang="en-US" sz="1400" dirty="0"/>
              <a:t>These conditions include assuming European-style options, where exercise is only possible at expiration, no dividends are paid by the underlying asset, and constant volatility prevails throughout the option's life. The model also presupposes a risk-free interest rate, continuous trading with no restrictions on short selling, and the efficiency of markets following the efficient market hypothesis. Furthermore, the absence of transaction costs, log-normal distribution of returns, and the smooth, continuous movement of underlying asset prices are among the model's assumptions. Traders and investors should be cognizant of these conditions, recognizing that deviations from these assumptions and the dynamic nature of real-world markets may impact the accuracy of option pricing models.</a:t>
            </a:r>
          </a:p>
        </p:txBody>
      </p:sp>
    </p:spTree>
    <p:extLst>
      <p:ext uri="{BB962C8B-B14F-4D97-AF65-F5344CB8AC3E}">
        <p14:creationId xmlns:p14="http://schemas.microsoft.com/office/powerpoint/2010/main" val="1341107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
                                        </p:tgtEl>
                                        <p:attrNameLst>
                                          <p:attrName>style.visibility</p:attrName>
                                        </p:attrNameLst>
                                      </p:cBhvr>
                                      <p:to>
                                        <p:strVal val="visible"/>
                                      </p:to>
                                    </p:set>
                                    <p:anim to="" calcmode="lin" valueType="num">
                                      <p:cBhvr>
                                        <p:cTn id="7"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
                                        </p:tgtEl>
                                      </p:cBhvr>
                                    </p:animEffect>
                                  </p:childTnLst>
                                </p:cTn>
                              </p:par>
                            </p:childTnLst>
                          </p:cTn>
                        </p:par>
                        <p:par>
                          <p:cTn id="9" fill="hold">
                            <p:stCondLst>
                              <p:cond delay="102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52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5AC8E80B-267A-4A33-85C4-BB9D1D3461C8}"/>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p:pic>
      <p:sp>
        <p:nvSpPr>
          <p:cNvPr id="3" name="Rectangle 7">
            <a:extLst>
              <a:ext uri="{FF2B5EF4-FFF2-40B4-BE49-F238E27FC236}">
                <a16:creationId xmlns:a16="http://schemas.microsoft.com/office/drawing/2014/main" id="{7C3CD91F-4CEA-4172-AA0D-4F9AD7110830}"/>
              </a:ext>
            </a:extLst>
          </p:cNvPr>
          <p:cNvSpPr/>
          <p:nvPr>
            <p:custDataLst>
              <p:tags r:id="rId1"/>
            </p:custDataLst>
          </p:nvPr>
        </p:nvSpPr>
        <p:spPr>
          <a:xfrm>
            <a:off x="9144001" y="1904524"/>
            <a:ext cx="9143999" cy="6477000"/>
          </a:xfrm>
          <a:prstGeom prst="roundRect">
            <a:avLst>
              <a:gd name="adj" fmla="val 0"/>
            </a:avLst>
          </a:prstGeom>
          <a:solidFill>
            <a:schemeClr val="lt1"/>
          </a:solidFill>
          <a:ln>
            <a:noFill/>
          </a:ln>
          <a:effectLst>
            <a:outerShdw blurRad="317500" dist="38100" dir="8100000" sx="102000" sy="102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cs typeface="+mn-ea"/>
              <a:sym typeface="+mn-lt"/>
            </a:endParaRPr>
          </a:p>
        </p:txBody>
      </p:sp>
      <p:sp>
        <p:nvSpPr>
          <p:cNvPr id="4" name="TextBox 3">
            <a:extLst>
              <a:ext uri="{FF2B5EF4-FFF2-40B4-BE49-F238E27FC236}">
                <a16:creationId xmlns:a16="http://schemas.microsoft.com/office/drawing/2014/main" id="{0E39BC02-5420-4262-9CD5-6299BDC65460}"/>
              </a:ext>
            </a:extLst>
          </p:cNvPr>
          <p:cNvSpPr txBox="1"/>
          <p:nvPr/>
        </p:nvSpPr>
        <p:spPr>
          <a:xfrm>
            <a:off x="10066017" y="2739947"/>
            <a:ext cx="7166178" cy="3139321"/>
          </a:xfrm>
          <a:prstGeom prst="rect">
            <a:avLst/>
          </a:prstGeom>
          <a:noFill/>
        </p:spPr>
        <p:txBody>
          <a:bodyPr wrap="square" rtlCol="0">
            <a:spAutoFit/>
          </a:bodyPr>
          <a:lstStyle/>
          <a:p>
            <a:pPr>
              <a:spcBef>
                <a:spcPts val="1200"/>
              </a:spcBef>
            </a:pPr>
            <a:r>
              <a:rPr lang="en-US" altLang="zh-CN" sz="6600" dirty="0">
                <a:solidFill>
                  <a:schemeClr val="tx1">
                    <a:lumMod val="85000"/>
                    <a:lumOff val="15000"/>
                  </a:schemeClr>
                </a:solidFill>
                <a:latin typeface="Outfit Black" pitchFamily="2" charset="0"/>
              </a:rPr>
              <a:t>Factors Affecting Option Premium</a:t>
            </a:r>
            <a:endParaRPr lang="en-US" sz="6600" dirty="0">
              <a:solidFill>
                <a:schemeClr val="accent1"/>
              </a:solidFill>
              <a:latin typeface="Outfit Black" pitchFamily="2" charset="0"/>
            </a:endParaRPr>
          </a:p>
        </p:txBody>
      </p:sp>
      <p:sp>
        <p:nvSpPr>
          <p:cNvPr id="5" name="TextBox 4">
            <a:extLst>
              <a:ext uri="{FF2B5EF4-FFF2-40B4-BE49-F238E27FC236}">
                <a16:creationId xmlns:a16="http://schemas.microsoft.com/office/drawing/2014/main" id="{063E725A-2E74-40E7-A145-3FACE91847A4}"/>
              </a:ext>
            </a:extLst>
          </p:cNvPr>
          <p:cNvSpPr txBox="1"/>
          <p:nvPr/>
        </p:nvSpPr>
        <p:spPr>
          <a:xfrm flipH="1">
            <a:off x="10066017" y="6112940"/>
            <a:ext cx="7678286" cy="1671804"/>
          </a:xfrm>
          <a:prstGeom prst="rect">
            <a:avLst/>
          </a:prstGeom>
          <a:noFill/>
        </p:spPr>
        <p:txBody>
          <a:bodyPr wrap="square" rtlCol="0">
            <a:spAutoFit/>
          </a:bodyPr>
          <a:lstStyle/>
          <a:p>
            <a:pPr>
              <a:lnSpc>
                <a:spcPct val="150000"/>
              </a:lnSpc>
              <a:spcBef>
                <a:spcPts val="1800"/>
              </a:spcBef>
              <a:buClr>
                <a:schemeClr val="accent1"/>
              </a:buClr>
              <a:defRPr/>
            </a:pPr>
            <a:r>
              <a:rPr lang="en-US" sz="1400" dirty="0"/>
              <a:t>The option premium, or price, is influenced by the current price of the underlying asset, the strike price, time to expiration, volatility, interest rates, dividends, and market conditions. Higher underlying asset prices, longer time frames, increased volatility, and uncertain market conditions tend to raise option premiums. Understanding these factors is crucial for effective decision-making in options trading.</a:t>
            </a:r>
            <a:endParaRPr lang="es-ES" altLang="zh-CN" sz="1400" dirty="0">
              <a:solidFill>
                <a:schemeClr val="bg1">
                  <a:lumMod val="65000"/>
                </a:schemeClr>
              </a:solidFill>
              <a:ea typeface="Lato Light" panose="020F0502020204030203" pitchFamily="34" charset="0"/>
              <a:cs typeface="Lato Light" panose="020F0502020204030203" pitchFamily="34" charset="0"/>
            </a:endParaRPr>
          </a:p>
        </p:txBody>
      </p:sp>
      <p:sp>
        <p:nvSpPr>
          <p:cNvPr id="6" name="TextBox 5">
            <a:extLst>
              <a:ext uri="{FF2B5EF4-FFF2-40B4-BE49-F238E27FC236}">
                <a16:creationId xmlns:a16="http://schemas.microsoft.com/office/drawing/2014/main" id="{184A5FCA-F028-E197-ED9F-75F58DEDEB84}"/>
              </a:ext>
            </a:extLst>
          </p:cNvPr>
          <p:cNvSpPr txBox="1"/>
          <p:nvPr/>
        </p:nvSpPr>
        <p:spPr>
          <a:xfrm>
            <a:off x="725107" y="9276205"/>
            <a:ext cx="3194113" cy="276999"/>
          </a:xfrm>
          <a:prstGeom prst="rect">
            <a:avLst/>
          </a:prstGeom>
          <a:noFill/>
        </p:spPr>
        <p:txBody>
          <a:bodyPr wrap="square" rtlCol="0">
            <a:spAutoFit/>
          </a:bodyPr>
          <a:lstStyle/>
          <a:p>
            <a:r>
              <a:rPr lang="en-US" altLang="zh-CN" sz="1200">
                <a:solidFill>
                  <a:schemeClr val="bg1"/>
                </a:solidFill>
                <a:latin typeface="+mn-lt"/>
              </a:rPr>
              <a:t>©2022 MSLIDES Copyright</a:t>
            </a:r>
            <a:endParaRPr lang="zh-CN" altLang="en-US" sz="1200">
              <a:solidFill>
                <a:schemeClr val="bg1"/>
              </a:solidFill>
              <a:latin typeface="+mn-lt"/>
            </a:endParaRPr>
          </a:p>
        </p:txBody>
      </p:sp>
      <p:sp>
        <p:nvSpPr>
          <p:cNvPr id="7" name="Freeform: Shape 6">
            <a:extLst>
              <a:ext uri="{FF2B5EF4-FFF2-40B4-BE49-F238E27FC236}">
                <a16:creationId xmlns:a16="http://schemas.microsoft.com/office/drawing/2014/main" id="{84E437A0-6771-A35D-0680-063358D67931}"/>
              </a:ext>
            </a:extLst>
          </p:cNvPr>
          <p:cNvSpPr/>
          <p:nvPr/>
        </p:nvSpPr>
        <p:spPr>
          <a:xfrm>
            <a:off x="827088" y="794476"/>
            <a:ext cx="708152" cy="180327"/>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8" name="TextBox 7">
            <a:extLst>
              <a:ext uri="{FF2B5EF4-FFF2-40B4-BE49-F238E27FC236}">
                <a16:creationId xmlns:a16="http://schemas.microsoft.com/office/drawing/2014/main" id="{9A9ED742-BCA8-ED01-D2FC-53D18B4F27BF}"/>
              </a:ext>
            </a:extLst>
          </p:cNvPr>
          <p:cNvSpPr txBox="1"/>
          <p:nvPr/>
        </p:nvSpPr>
        <p:spPr>
          <a:xfrm>
            <a:off x="15377011" y="746141"/>
            <a:ext cx="2232810" cy="276999"/>
          </a:xfrm>
          <a:prstGeom prst="rect">
            <a:avLst/>
          </a:prstGeom>
          <a:noFill/>
        </p:spPr>
        <p:txBody>
          <a:bodyPr wrap="square" rtlCol="0">
            <a:spAutoFit/>
          </a:bodyPr>
          <a:lstStyle/>
          <a:p>
            <a:pPr algn="r"/>
            <a:r>
              <a:rPr lang="en-US" sz="1200" spc="300">
                <a:solidFill>
                  <a:schemeClr val="bg1"/>
                </a:solidFill>
                <a:latin typeface="+mn-lt"/>
              </a:rPr>
              <a:t>BUSINESS</a:t>
            </a:r>
          </a:p>
        </p:txBody>
      </p:sp>
      <p:sp>
        <p:nvSpPr>
          <p:cNvPr id="9" name="TextBox 8">
            <a:extLst>
              <a:ext uri="{FF2B5EF4-FFF2-40B4-BE49-F238E27FC236}">
                <a16:creationId xmlns:a16="http://schemas.microsoft.com/office/drawing/2014/main" id="{9E5AB894-E258-A9DA-589F-A6148310CDEE}"/>
              </a:ext>
            </a:extLst>
          </p:cNvPr>
          <p:cNvSpPr txBox="1"/>
          <p:nvPr/>
        </p:nvSpPr>
        <p:spPr>
          <a:xfrm>
            <a:off x="15377010" y="9274858"/>
            <a:ext cx="2232811" cy="276999"/>
          </a:xfrm>
          <a:prstGeom prst="rect">
            <a:avLst/>
          </a:prstGeom>
          <a:noFill/>
        </p:spPr>
        <p:txBody>
          <a:bodyPr wrap="square" rtlCol="0">
            <a:spAutoFit/>
          </a:bodyPr>
          <a:lstStyle/>
          <a:p>
            <a:pPr algn="r"/>
            <a:r>
              <a:rPr lang="en-US" altLang="zh-CN" sz="1200" spc="300">
                <a:solidFill>
                  <a:schemeClr val="bg1"/>
                </a:solidFill>
              </a:rPr>
              <a:t>MSLIDES.COM</a:t>
            </a:r>
            <a:endParaRPr lang="zh-CN" altLang="en-US" sz="1200" spc="300">
              <a:solidFill>
                <a:schemeClr val="bg1"/>
              </a:solidFill>
            </a:endParaRPr>
          </a:p>
        </p:txBody>
      </p:sp>
    </p:spTree>
    <p:extLst>
      <p:ext uri="{BB962C8B-B14F-4D97-AF65-F5344CB8AC3E}">
        <p14:creationId xmlns:p14="http://schemas.microsoft.com/office/powerpoint/2010/main" val="20888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0" presetClass="entr" presetSubtype="0" fill="hold" grpId="0" nodeType="afterEffect">
                                  <p:stCondLst>
                                    <p:cond delay="0"/>
                                  </p:stCondLst>
                                  <p:iterate type="lt">
                                    <p:tmPct val="3000"/>
                                  </p:iterate>
                                  <p:childTnLst>
                                    <p:set>
                                      <p:cBhvr>
                                        <p:cTn id="11" dur="750" fill="hold">
                                          <p:stCondLst>
                                            <p:cond delay="0"/>
                                          </p:stCondLst>
                                        </p:cTn>
                                        <p:tgtEl>
                                          <p:spTgt spid="4"/>
                                        </p:tgtEl>
                                        <p:attrNameLst>
                                          <p:attrName>style.visibility</p:attrName>
                                        </p:attrNameLst>
                                      </p:cBhvr>
                                      <p:to>
                                        <p:strVal val="visible"/>
                                      </p:to>
                                    </p:set>
                                    <p:anim to="" calcmode="lin" valueType="num">
                                      <p:cBhvr>
                                        <p:cTn id="12"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13" dur="750">
                                          <p:stCondLst>
                                            <p:cond delay="0"/>
                                          </p:stCondLst>
                                        </p:cTn>
                                        <p:tgtEl>
                                          <p:spTgt spid="4"/>
                                        </p:tgtEl>
                                      </p:cBhvr>
                                    </p:animEffect>
                                  </p:childTnLst>
                                </p:cTn>
                              </p:par>
                            </p:childTnLst>
                          </p:cTn>
                        </p:par>
                        <p:par>
                          <p:cTn id="14" fill="hold">
                            <p:stCondLst>
                              <p:cond delay="2380"/>
                            </p:stCondLst>
                            <p:childTnLst>
                              <p:par>
                                <p:cTn id="15" presetID="10"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1A6575-0333-463B-9EA3-88AB3DEBD748}"/>
              </a:ext>
            </a:extLst>
          </p:cNvPr>
          <p:cNvSpPr txBox="1"/>
          <p:nvPr/>
        </p:nvSpPr>
        <p:spPr>
          <a:xfrm>
            <a:off x="1225532" y="4296163"/>
            <a:ext cx="4794269" cy="923330"/>
          </a:xfrm>
          <a:prstGeom prst="rect">
            <a:avLst/>
          </a:prstGeom>
          <a:noFill/>
        </p:spPr>
        <p:txBody>
          <a:bodyPr wrap="square" rtlCol="0">
            <a:spAutoFit/>
          </a:bodyPr>
          <a:lstStyle/>
          <a:p>
            <a:pPr>
              <a:spcBef>
                <a:spcPts val="1200"/>
              </a:spcBef>
            </a:pPr>
            <a:r>
              <a:rPr lang="en-US" altLang="zh-CN" sz="5400" dirty="0">
                <a:solidFill>
                  <a:schemeClr val="tx1">
                    <a:lumMod val="85000"/>
                    <a:lumOff val="15000"/>
                  </a:schemeClr>
                </a:solidFill>
                <a:latin typeface="Outfit Black" pitchFamily="2" charset="0"/>
              </a:rPr>
              <a:t>Moneyness</a:t>
            </a:r>
            <a:endParaRPr lang="en-US" sz="5400" dirty="0">
              <a:solidFill>
                <a:schemeClr val="accent1"/>
              </a:solidFill>
              <a:latin typeface="Outfit Black" pitchFamily="2" charset="0"/>
            </a:endParaRPr>
          </a:p>
        </p:txBody>
      </p:sp>
      <p:sp>
        <p:nvSpPr>
          <p:cNvPr id="3" name="Rectangle 2">
            <a:extLst>
              <a:ext uri="{FF2B5EF4-FFF2-40B4-BE49-F238E27FC236}">
                <a16:creationId xmlns:a16="http://schemas.microsoft.com/office/drawing/2014/main" id="{C9E34D21-F832-4F8A-9CA4-B0109FF2F776}"/>
              </a:ext>
            </a:extLst>
          </p:cNvPr>
          <p:cNvSpPr/>
          <p:nvPr/>
        </p:nvSpPr>
        <p:spPr>
          <a:xfrm>
            <a:off x="6623222" y="6040444"/>
            <a:ext cx="3472248" cy="3272050"/>
          </a:xfrm>
          <a:prstGeom prst="rect">
            <a:avLst/>
          </a:prstGeom>
        </p:spPr>
        <p:txBody>
          <a:bodyPr wrap="square">
            <a:spAutoFit/>
          </a:bodyPr>
          <a:lstStyle/>
          <a:p>
            <a:pPr lvl="0" defTabSz="914400" eaLnBrk="0" fontAlgn="base" hangingPunct="0">
              <a:lnSpc>
                <a:spcPct val="150000"/>
              </a:lnSpc>
              <a:spcBef>
                <a:spcPct val="0"/>
              </a:spcBef>
              <a:spcAft>
                <a:spcPct val="0"/>
              </a:spcAft>
            </a:pPr>
            <a:r>
              <a:rPr lang="en-US" altLang="en-US" sz="2000" b="1" dirty="0">
                <a:latin typeface="+mj-lt"/>
              </a:rPr>
              <a:t>In-the-Money (ITM):</a:t>
            </a:r>
            <a:r>
              <a:rPr lang="en-US" altLang="en-US" sz="2000" dirty="0">
                <a:latin typeface="+mj-lt"/>
              </a:rPr>
              <a:t> A call option is in-the-money when the underlying asset price is above the strike price. A put option is in-the-money when the underlying asset price is below the strike price. </a:t>
            </a:r>
          </a:p>
        </p:txBody>
      </p:sp>
      <p:sp>
        <p:nvSpPr>
          <p:cNvPr id="6" name="TextBox 5">
            <a:extLst>
              <a:ext uri="{FF2B5EF4-FFF2-40B4-BE49-F238E27FC236}">
                <a16:creationId xmlns:a16="http://schemas.microsoft.com/office/drawing/2014/main" id="{0981DC8D-0CBA-4029-AB5B-FCB8680C54EB}"/>
              </a:ext>
            </a:extLst>
          </p:cNvPr>
          <p:cNvSpPr txBox="1"/>
          <p:nvPr/>
        </p:nvSpPr>
        <p:spPr>
          <a:xfrm>
            <a:off x="6945670" y="1603271"/>
            <a:ext cx="7001823" cy="584071"/>
          </a:xfrm>
          <a:prstGeom prst="rect">
            <a:avLst/>
          </a:prstGeom>
          <a:noFill/>
        </p:spPr>
        <p:txBody>
          <a:bodyPr wrap="square" rtlCol="0">
            <a:spAutoFit/>
          </a:bodyPr>
          <a:lstStyle/>
          <a:p>
            <a:pPr>
              <a:lnSpc>
                <a:spcPct val="150000"/>
              </a:lnSpc>
            </a:pPr>
            <a:r>
              <a:rPr lang="en-US" altLang="zh-CN" sz="2400" dirty="0">
                <a:solidFill>
                  <a:schemeClr val="tx1">
                    <a:lumMod val="85000"/>
                    <a:lumOff val="15000"/>
                  </a:schemeClr>
                </a:solidFill>
                <a:latin typeface="+mj-lt"/>
              </a:rPr>
              <a:t>In options</a:t>
            </a:r>
            <a:endParaRPr lang="en-US" sz="2400" dirty="0">
              <a:solidFill>
                <a:schemeClr val="tx1">
                  <a:lumMod val="85000"/>
                  <a:lumOff val="15000"/>
                </a:schemeClr>
              </a:solidFill>
              <a:latin typeface="+mj-lt"/>
            </a:endParaRPr>
          </a:p>
        </p:txBody>
      </p:sp>
      <p:pic>
        <p:nvPicPr>
          <p:cNvPr id="14" name="Picture Placeholder 13">
            <a:extLst>
              <a:ext uri="{FF2B5EF4-FFF2-40B4-BE49-F238E27FC236}">
                <a16:creationId xmlns:a16="http://schemas.microsoft.com/office/drawing/2014/main" id="{6810168F-3215-4F17-8D73-F2AF7BFA55AD}"/>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a:stretch>
            <a:fillRect/>
          </a:stretch>
        </p:blipFill>
        <p:spPr>
          <a:xfrm>
            <a:off x="10689266" y="3110125"/>
            <a:ext cx="2668308" cy="2668307"/>
          </a:xfrm>
        </p:spPr>
      </p:pic>
      <p:pic>
        <p:nvPicPr>
          <p:cNvPr id="16" name="Picture Placeholder 15">
            <a:extLst>
              <a:ext uri="{FF2B5EF4-FFF2-40B4-BE49-F238E27FC236}">
                <a16:creationId xmlns:a16="http://schemas.microsoft.com/office/drawing/2014/main" id="{21861455-142D-499D-9967-D5118BC526D7}"/>
              </a:ext>
            </a:extLst>
          </p:cNvPr>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a:stretch>
            <a:fillRect/>
          </a:stretch>
        </p:blipFill>
        <p:spPr>
          <a:xfrm>
            <a:off x="14638951" y="3110125"/>
            <a:ext cx="2668308" cy="2668307"/>
          </a:xfrm>
        </p:spPr>
      </p:pic>
      <p:pic>
        <p:nvPicPr>
          <p:cNvPr id="9" name="Picture Placeholder 8">
            <a:extLst>
              <a:ext uri="{FF2B5EF4-FFF2-40B4-BE49-F238E27FC236}">
                <a16:creationId xmlns:a16="http://schemas.microsoft.com/office/drawing/2014/main" id="{C97A331D-B7D9-48D3-B712-E0EAC810BEE9}"/>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a:xfrm>
            <a:off x="6945670" y="3110125"/>
            <a:ext cx="2668308" cy="2668307"/>
          </a:xfrm>
        </p:spPr>
      </p:pic>
      <p:sp>
        <p:nvSpPr>
          <p:cNvPr id="18" name="Rectangle 17">
            <a:extLst>
              <a:ext uri="{FF2B5EF4-FFF2-40B4-BE49-F238E27FC236}">
                <a16:creationId xmlns:a16="http://schemas.microsoft.com/office/drawing/2014/main" id="{C7417730-63A9-4970-8D0E-C0B8CF3A3C3E}"/>
              </a:ext>
            </a:extLst>
          </p:cNvPr>
          <p:cNvSpPr/>
          <p:nvPr/>
        </p:nvSpPr>
        <p:spPr>
          <a:xfrm>
            <a:off x="10475245" y="6040444"/>
            <a:ext cx="3472248" cy="1887055"/>
          </a:xfrm>
          <a:prstGeom prst="rect">
            <a:avLst/>
          </a:prstGeom>
        </p:spPr>
        <p:txBody>
          <a:bodyPr wrap="square">
            <a:spAutoFit/>
          </a:bodyPr>
          <a:lstStyle/>
          <a:p>
            <a:pPr lvl="0" defTabSz="914400" eaLnBrk="0" fontAlgn="base" hangingPunct="0">
              <a:lnSpc>
                <a:spcPct val="150000"/>
              </a:lnSpc>
              <a:spcBef>
                <a:spcPct val="0"/>
              </a:spcBef>
              <a:spcAft>
                <a:spcPct val="0"/>
              </a:spcAft>
            </a:pPr>
            <a:r>
              <a:rPr lang="en-US" altLang="en-US" sz="2000" b="1" dirty="0">
                <a:latin typeface="+mj-lt"/>
              </a:rPr>
              <a:t>At-the-Money (ATM): </a:t>
            </a:r>
            <a:r>
              <a:rPr lang="en-US" altLang="en-US" sz="2000" dirty="0">
                <a:latin typeface="+mj-lt"/>
              </a:rPr>
              <a:t>The underlying asset price is at or very close to the option's strike price.</a:t>
            </a:r>
          </a:p>
        </p:txBody>
      </p:sp>
      <p:sp>
        <p:nvSpPr>
          <p:cNvPr id="19" name="Rectangle 18">
            <a:extLst>
              <a:ext uri="{FF2B5EF4-FFF2-40B4-BE49-F238E27FC236}">
                <a16:creationId xmlns:a16="http://schemas.microsoft.com/office/drawing/2014/main" id="{E75B0BAF-73C1-41BF-ADA1-2141E9D16647}"/>
              </a:ext>
            </a:extLst>
          </p:cNvPr>
          <p:cNvSpPr/>
          <p:nvPr/>
        </p:nvSpPr>
        <p:spPr>
          <a:xfrm>
            <a:off x="14327268" y="6040444"/>
            <a:ext cx="3472248" cy="3733714"/>
          </a:xfrm>
          <a:prstGeom prst="rect">
            <a:avLst/>
          </a:prstGeom>
        </p:spPr>
        <p:txBody>
          <a:bodyPr wrap="square">
            <a:spAutoFit/>
          </a:bodyPr>
          <a:lstStyle/>
          <a:p>
            <a:pPr lvl="0" defTabSz="914400" eaLnBrk="0" fontAlgn="base" hangingPunct="0">
              <a:lnSpc>
                <a:spcPct val="150000"/>
              </a:lnSpc>
              <a:spcBef>
                <a:spcPct val="0"/>
              </a:spcBef>
              <a:spcAft>
                <a:spcPct val="0"/>
              </a:spcAft>
            </a:pPr>
            <a:r>
              <a:rPr lang="en-US" altLang="en-US" sz="2000" b="1" dirty="0">
                <a:latin typeface="+mj-lt"/>
              </a:rPr>
              <a:t>Out-of-the-Money (OTM): </a:t>
            </a:r>
            <a:r>
              <a:rPr lang="en-US" altLang="en-US" sz="2000" dirty="0">
                <a:latin typeface="+mj-lt"/>
              </a:rPr>
              <a:t>A call option is out-of-the-money when the underlying asset price is below the strike price, and a put option is out-of-the-money when the underlying asset price is above the strike price.</a:t>
            </a:r>
          </a:p>
        </p:txBody>
      </p:sp>
    </p:spTree>
    <p:extLst>
      <p:ext uri="{BB962C8B-B14F-4D97-AF65-F5344CB8AC3E}">
        <p14:creationId xmlns:p14="http://schemas.microsoft.com/office/powerpoint/2010/main" val="296923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2"/>
                                        </p:tgtEl>
                                        <p:attrNameLst>
                                          <p:attrName>style.visibility</p:attrName>
                                        </p:attrNameLst>
                                      </p:cBhvr>
                                      <p:to>
                                        <p:strVal val="visible"/>
                                      </p:to>
                                    </p:set>
                                    <p:anim to="" calcmode="lin" valueType="num">
                                      <p:cBhvr>
                                        <p:cTn id="7"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
                                        </p:tgtEl>
                                      </p:cBhvr>
                                    </p:animEffect>
                                  </p:childTnLst>
                                </p:cTn>
                              </p:par>
                              <p:par>
                                <p:cTn id="9" presetID="0" presetClass="entr" presetSubtype="0" fill="hold" grpId="0" nodeType="withEffect">
                                  <p:stCondLst>
                                    <p:cond delay="0"/>
                                  </p:stCondLst>
                                  <p:iterate type="lt">
                                    <p:tmPct val="1000"/>
                                  </p:iterate>
                                  <p:childTnLst>
                                    <p:set>
                                      <p:cBhvr>
                                        <p:cTn id="10" dur="750" fill="hold">
                                          <p:stCondLst>
                                            <p:cond delay="0"/>
                                          </p:stCondLst>
                                        </p:cTn>
                                        <p:tgtEl>
                                          <p:spTgt spid="6"/>
                                        </p:tgtEl>
                                        <p:attrNameLst>
                                          <p:attrName>style.visibility</p:attrName>
                                        </p:attrNameLst>
                                      </p:cBhvr>
                                      <p:to>
                                        <p:strVal val="visible"/>
                                      </p:to>
                                    </p:set>
                                    <p:anim to="" calcmode="lin" valueType="num">
                                      <p:cBhvr>
                                        <p:cTn id="11" dur="750" fill="hold">
                                          <p:stCondLst>
                                            <p:cond delay="0"/>
                                          </p:stCondLst>
                                        </p:cTn>
                                        <p:tgtEl>
                                          <p:spTgt spid="6"/>
                                        </p:tgtEl>
                                        <p:attrNameLst>
                                          <p:attrName>ppt_x</p:attrName>
                                        </p:attrNameLst>
                                      </p:cBhvr>
                                      <p:tavLst>
                                        <p:tav tm="0" fmla="#ppt_x+#ppt_w*((1.5-1.5*$)^3-(1.5-1.5*$)^2)">
                                          <p:val>
                                            <p:strVal val="0"/>
                                          </p:val>
                                        </p:tav>
                                        <p:tav tm="100000">
                                          <p:val>
                                            <p:strVal val="1"/>
                                          </p:val>
                                        </p:tav>
                                      </p:tavLst>
                                    </p:anim>
                                    <p:animEffect filter="fade">
                                      <p:cBhvr>
                                        <p:cTn id="12" dur="750">
                                          <p:stCondLst>
                                            <p:cond delay="0"/>
                                          </p:stCondLst>
                                        </p:cTn>
                                        <p:tgtEl>
                                          <p:spTgt spid="6"/>
                                        </p:tgtEl>
                                      </p:cBhvr>
                                    </p:animEffect>
                                  </p:childTnLst>
                                </p:cTn>
                              </p:par>
                            </p:childTnLst>
                          </p:cTn>
                        </p:par>
                        <p:par>
                          <p:cTn id="13" fill="hold">
                            <p:stCondLst>
                              <p:cond delay="93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43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93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69310-198A-4E6F-AA84-0964836FA801}"/>
              </a:ext>
            </a:extLst>
          </p:cNvPr>
          <p:cNvSpPr/>
          <p:nvPr/>
        </p:nvSpPr>
        <p:spPr>
          <a:xfrm>
            <a:off x="2590897" y="3294885"/>
            <a:ext cx="2706626" cy="2706624"/>
          </a:xfrm>
          <a:prstGeom prst="rect">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grpSp>
        <p:nvGrpSpPr>
          <p:cNvPr id="3" name="Group 2">
            <a:extLst>
              <a:ext uri="{FF2B5EF4-FFF2-40B4-BE49-F238E27FC236}">
                <a16:creationId xmlns:a16="http://schemas.microsoft.com/office/drawing/2014/main" id="{D183C27A-6668-44B3-9671-982E74DB86A1}"/>
              </a:ext>
            </a:extLst>
          </p:cNvPr>
          <p:cNvGrpSpPr/>
          <p:nvPr/>
        </p:nvGrpSpPr>
        <p:grpSpPr>
          <a:xfrm>
            <a:off x="3038798" y="4215905"/>
            <a:ext cx="1810824" cy="864586"/>
            <a:chOff x="15000288" y="6102350"/>
            <a:chExt cx="2992437" cy="1428751"/>
          </a:xfrm>
          <a:solidFill>
            <a:schemeClr val="bg1"/>
          </a:solidFill>
        </p:grpSpPr>
        <p:sp>
          <p:nvSpPr>
            <p:cNvPr id="4" name="Rectangle 34">
              <a:extLst>
                <a:ext uri="{FF2B5EF4-FFF2-40B4-BE49-F238E27FC236}">
                  <a16:creationId xmlns:a16="http://schemas.microsoft.com/office/drawing/2014/main" id="{DC981455-FAC0-455F-93D4-5EBC95CBB00C}"/>
                </a:ext>
              </a:extLst>
            </p:cNvPr>
            <p:cNvSpPr>
              <a:spLocks noChangeArrowheads="1"/>
            </p:cNvSpPr>
            <p:nvPr/>
          </p:nvSpPr>
          <p:spPr bwMode="auto">
            <a:xfrm>
              <a:off x="15319375" y="6102350"/>
              <a:ext cx="2355850" cy="965200"/>
            </a:xfrm>
            <a:prstGeom prst="rect">
              <a:avLst/>
            </a:prstGeom>
            <a:noFill/>
            <a:ln w="19050">
              <a:solidFill>
                <a:schemeClr val="bg1"/>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35">
              <a:extLst>
                <a:ext uri="{FF2B5EF4-FFF2-40B4-BE49-F238E27FC236}">
                  <a16:creationId xmlns:a16="http://schemas.microsoft.com/office/drawing/2014/main" id="{895A2A2F-B6C6-4C0A-AE2C-BCD01F5C19F4}"/>
                </a:ext>
              </a:extLst>
            </p:cNvPr>
            <p:cNvSpPr>
              <a:spLocks/>
            </p:cNvSpPr>
            <p:nvPr/>
          </p:nvSpPr>
          <p:spPr bwMode="auto">
            <a:xfrm>
              <a:off x="15451138" y="6238875"/>
              <a:ext cx="244475" cy="700088"/>
            </a:xfrm>
            <a:custGeom>
              <a:avLst/>
              <a:gdLst>
                <a:gd name="T0" fmla="*/ 20 w 65"/>
                <a:gd name="T1" fmla="*/ 17 h 185"/>
                <a:gd name="T2" fmla="*/ 20 w 65"/>
                <a:gd name="T3" fmla="*/ 167 h 185"/>
                <a:gd name="T4" fmla="*/ 25 w 65"/>
                <a:gd name="T5" fmla="*/ 177 h 185"/>
                <a:gd name="T6" fmla="*/ 32 w 65"/>
                <a:gd name="T7" fmla="*/ 180 h 185"/>
                <a:gd name="T8" fmla="*/ 32 w 65"/>
                <a:gd name="T9" fmla="*/ 180 h 185"/>
                <a:gd name="T10" fmla="*/ 32 w 65"/>
                <a:gd name="T11" fmla="*/ 180 h 185"/>
                <a:gd name="T12" fmla="*/ 33 w 65"/>
                <a:gd name="T13" fmla="*/ 180 h 185"/>
                <a:gd name="T14" fmla="*/ 34 w 65"/>
                <a:gd name="T15" fmla="*/ 180 h 185"/>
                <a:gd name="T16" fmla="*/ 39 w 65"/>
                <a:gd name="T17" fmla="*/ 178 h 185"/>
                <a:gd name="T18" fmla="*/ 45 w 65"/>
                <a:gd name="T19" fmla="*/ 167 h 185"/>
                <a:gd name="T20" fmla="*/ 53 w 65"/>
                <a:gd name="T21" fmla="*/ 152 h 185"/>
                <a:gd name="T22" fmla="*/ 62 w 65"/>
                <a:gd name="T23" fmla="*/ 150 h 185"/>
                <a:gd name="T24" fmla="*/ 65 w 65"/>
                <a:gd name="T25" fmla="*/ 150 h 185"/>
                <a:gd name="T26" fmla="*/ 65 w 65"/>
                <a:gd name="T27" fmla="*/ 152 h 185"/>
                <a:gd name="T28" fmla="*/ 48 w 65"/>
                <a:gd name="T29" fmla="*/ 181 h 185"/>
                <a:gd name="T30" fmla="*/ 32 w 65"/>
                <a:gd name="T31" fmla="*/ 185 h 185"/>
                <a:gd name="T32" fmla="*/ 16 w 65"/>
                <a:gd name="T33" fmla="*/ 181 h 185"/>
                <a:gd name="T34" fmla="*/ 0 w 65"/>
                <a:gd name="T35" fmla="*/ 152 h 185"/>
                <a:gd name="T36" fmla="*/ 0 w 65"/>
                <a:gd name="T37" fmla="*/ 32 h 185"/>
                <a:gd name="T38" fmla="*/ 16 w 65"/>
                <a:gd name="T39" fmla="*/ 4 h 185"/>
                <a:gd name="T40" fmla="*/ 32 w 65"/>
                <a:gd name="T41" fmla="*/ 0 h 185"/>
                <a:gd name="T42" fmla="*/ 48 w 65"/>
                <a:gd name="T43" fmla="*/ 4 h 185"/>
                <a:gd name="T44" fmla="*/ 65 w 65"/>
                <a:gd name="T45" fmla="*/ 32 h 185"/>
                <a:gd name="T46" fmla="*/ 65 w 65"/>
                <a:gd name="T47" fmla="*/ 35 h 185"/>
                <a:gd name="T48" fmla="*/ 62 w 65"/>
                <a:gd name="T49" fmla="*/ 35 h 185"/>
                <a:gd name="T50" fmla="*/ 53 w 65"/>
                <a:gd name="T51" fmla="*/ 33 h 185"/>
                <a:gd name="T52" fmla="*/ 45 w 65"/>
                <a:gd name="T53" fmla="*/ 17 h 185"/>
                <a:gd name="T54" fmla="*/ 40 w 65"/>
                <a:gd name="T55" fmla="*/ 7 h 185"/>
                <a:gd name="T56" fmla="*/ 33 w 65"/>
                <a:gd name="T57" fmla="*/ 5 h 185"/>
                <a:gd name="T58" fmla="*/ 32 w 65"/>
                <a:gd name="T59" fmla="*/ 5 h 185"/>
                <a:gd name="T60" fmla="*/ 32 w 65"/>
                <a:gd name="T61" fmla="*/ 5 h 185"/>
                <a:gd name="T62" fmla="*/ 30 w 65"/>
                <a:gd name="T63" fmla="*/ 5 h 185"/>
                <a:gd name="T64" fmla="*/ 26 w 65"/>
                <a:gd name="T65" fmla="*/ 7 h 185"/>
                <a:gd name="T66" fmla="*/ 20 w 65"/>
                <a:gd name="T67" fmla="*/ 1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185">
                  <a:moveTo>
                    <a:pt x="20" y="17"/>
                  </a:moveTo>
                  <a:cubicBezTo>
                    <a:pt x="20" y="167"/>
                    <a:pt x="20" y="167"/>
                    <a:pt x="20" y="167"/>
                  </a:cubicBezTo>
                  <a:cubicBezTo>
                    <a:pt x="20" y="173"/>
                    <a:pt x="22" y="176"/>
                    <a:pt x="25" y="177"/>
                  </a:cubicBezTo>
                  <a:cubicBezTo>
                    <a:pt x="27" y="179"/>
                    <a:pt x="31" y="180"/>
                    <a:pt x="32" y="180"/>
                  </a:cubicBezTo>
                  <a:cubicBezTo>
                    <a:pt x="32" y="180"/>
                    <a:pt x="32" y="180"/>
                    <a:pt x="32" y="180"/>
                  </a:cubicBezTo>
                  <a:cubicBezTo>
                    <a:pt x="32" y="180"/>
                    <a:pt x="32" y="180"/>
                    <a:pt x="32" y="180"/>
                  </a:cubicBezTo>
                  <a:cubicBezTo>
                    <a:pt x="32" y="180"/>
                    <a:pt x="32" y="180"/>
                    <a:pt x="33" y="180"/>
                  </a:cubicBezTo>
                  <a:cubicBezTo>
                    <a:pt x="33" y="180"/>
                    <a:pt x="34" y="180"/>
                    <a:pt x="34" y="180"/>
                  </a:cubicBezTo>
                  <a:cubicBezTo>
                    <a:pt x="35" y="179"/>
                    <a:pt x="37" y="179"/>
                    <a:pt x="39" y="178"/>
                  </a:cubicBezTo>
                  <a:cubicBezTo>
                    <a:pt x="42" y="177"/>
                    <a:pt x="45" y="174"/>
                    <a:pt x="45" y="167"/>
                  </a:cubicBezTo>
                  <a:cubicBezTo>
                    <a:pt x="45" y="159"/>
                    <a:pt x="49" y="154"/>
                    <a:pt x="53" y="152"/>
                  </a:cubicBezTo>
                  <a:cubicBezTo>
                    <a:pt x="58" y="150"/>
                    <a:pt x="62" y="150"/>
                    <a:pt x="62" y="150"/>
                  </a:cubicBezTo>
                  <a:cubicBezTo>
                    <a:pt x="65" y="150"/>
                    <a:pt x="65" y="150"/>
                    <a:pt x="65" y="150"/>
                  </a:cubicBezTo>
                  <a:cubicBezTo>
                    <a:pt x="65" y="152"/>
                    <a:pt x="65" y="152"/>
                    <a:pt x="65" y="152"/>
                  </a:cubicBezTo>
                  <a:cubicBezTo>
                    <a:pt x="65" y="168"/>
                    <a:pt x="56" y="177"/>
                    <a:pt x="48" y="181"/>
                  </a:cubicBezTo>
                  <a:cubicBezTo>
                    <a:pt x="40" y="185"/>
                    <a:pt x="32" y="185"/>
                    <a:pt x="32" y="185"/>
                  </a:cubicBezTo>
                  <a:cubicBezTo>
                    <a:pt x="32" y="185"/>
                    <a:pt x="24" y="185"/>
                    <a:pt x="16" y="181"/>
                  </a:cubicBezTo>
                  <a:cubicBezTo>
                    <a:pt x="8" y="177"/>
                    <a:pt x="0" y="168"/>
                    <a:pt x="0" y="152"/>
                  </a:cubicBezTo>
                  <a:cubicBezTo>
                    <a:pt x="0" y="32"/>
                    <a:pt x="0" y="32"/>
                    <a:pt x="0" y="32"/>
                  </a:cubicBezTo>
                  <a:cubicBezTo>
                    <a:pt x="0" y="16"/>
                    <a:pt x="8" y="8"/>
                    <a:pt x="16" y="4"/>
                  </a:cubicBezTo>
                  <a:cubicBezTo>
                    <a:pt x="24" y="0"/>
                    <a:pt x="32" y="0"/>
                    <a:pt x="32" y="0"/>
                  </a:cubicBezTo>
                  <a:cubicBezTo>
                    <a:pt x="32" y="0"/>
                    <a:pt x="40" y="0"/>
                    <a:pt x="48" y="4"/>
                  </a:cubicBezTo>
                  <a:cubicBezTo>
                    <a:pt x="56" y="8"/>
                    <a:pt x="65" y="16"/>
                    <a:pt x="65" y="32"/>
                  </a:cubicBezTo>
                  <a:cubicBezTo>
                    <a:pt x="65" y="35"/>
                    <a:pt x="65" y="35"/>
                    <a:pt x="65" y="35"/>
                  </a:cubicBezTo>
                  <a:cubicBezTo>
                    <a:pt x="62" y="35"/>
                    <a:pt x="62" y="35"/>
                    <a:pt x="62" y="35"/>
                  </a:cubicBezTo>
                  <a:cubicBezTo>
                    <a:pt x="62" y="35"/>
                    <a:pt x="58" y="35"/>
                    <a:pt x="53" y="33"/>
                  </a:cubicBezTo>
                  <a:cubicBezTo>
                    <a:pt x="49" y="31"/>
                    <a:pt x="45" y="26"/>
                    <a:pt x="45" y="17"/>
                  </a:cubicBezTo>
                  <a:cubicBezTo>
                    <a:pt x="45" y="12"/>
                    <a:pt x="42" y="9"/>
                    <a:pt x="40" y="7"/>
                  </a:cubicBezTo>
                  <a:cubicBezTo>
                    <a:pt x="37" y="5"/>
                    <a:pt x="34" y="5"/>
                    <a:pt x="33" y="5"/>
                  </a:cubicBezTo>
                  <a:cubicBezTo>
                    <a:pt x="32" y="5"/>
                    <a:pt x="32" y="5"/>
                    <a:pt x="32" y="5"/>
                  </a:cubicBezTo>
                  <a:cubicBezTo>
                    <a:pt x="32" y="5"/>
                    <a:pt x="32" y="5"/>
                    <a:pt x="32" y="5"/>
                  </a:cubicBezTo>
                  <a:cubicBezTo>
                    <a:pt x="31" y="5"/>
                    <a:pt x="31" y="5"/>
                    <a:pt x="30" y="5"/>
                  </a:cubicBezTo>
                  <a:cubicBezTo>
                    <a:pt x="29" y="5"/>
                    <a:pt x="27" y="6"/>
                    <a:pt x="26" y="7"/>
                  </a:cubicBezTo>
                  <a:cubicBezTo>
                    <a:pt x="23" y="8"/>
                    <a:pt x="20" y="11"/>
                    <a:pt x="2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36">
              <a:extLst>
                <a:ext uri="{FF2B5EF4-FFF2-40B4-BE49-F238E27FC236}">
                  <a16:creationId xmlns:a16="http://schemas.microsoft.com/office/drawing/2014/main" id="{8DE57946-8364-47B5-8DE8-905BBFB18CBD}"/>
                </a:ext>
              </a:extLst>
            </p:cNvPr>
            <p:cNvSpPr>
              <a:spLocks/>
            </p:cNvSpPr>
            <p:nvPr/>
          </p:nvSpPr>
          <p:spPr bwMode="auto">
            <a:xfrm>
              <a:off x="15741650" y="6238875"/>
              <a:ext cx="244475" cy="700088"/>
            </a:xfrm>
            <a:custGeom>
              <a:avLst/>
              <a:gdLst>
                <a:gd name="T0" fmla="*/ 65 w 65"/>
                <a:gd name="T1" fmla="*/ 150 h 185"/>
                <a:gd name="T2" fmla="*/ 65 w 65"/>
                <a:gd name="T3" fmla="*/ 152 h 185"/>
                <a:gd name="T4" fmla="*/ 48 w 65"/>
                <a:gd name="T5" fmla="*/ 181 h 185"/>
                <a:gd name="T6" fmla="*/ 32 w 65"/>
                <a:gd name="T7" fmla="*/ 185 h 185"/>
                <a:gd name="T8" fmla="*/ 16 w 65"/>
                <a:gd name="T9" fmla="*/ 181 h 185"/>
                <a:gd name="T10" fmla="*/ 0 w 65"/>
                <a:gd name="T11" fmla="*/ 152 h 185"/>
                <a:gd name="T12" fmla="*/ 0 w 65"/>
                <a:gd name="T13" fmla="*/ 0 h 185"/>
                <a:gd name="T14" fmla="*/ 2 w 65"/>
                <a:gd name="T15" fmla="*/ 0 h 185"/>
                <a:gd name="T16" fmla="*/ 18 w 65"/>
                <a:gd name="T17" fmla="*/ 9 h 185"/>
                <a:gd name="T18" fmla="*/ 20 w 65"/>
                <a:gd name="T19" fmla="*/ 17 h 185"/>
                <a:gd name="T20" fmla="*/ 20 w 65"/>
                <a:gd name="T21" fmla="*/ 167 h 185"/>
                <a:gd name="T22" fmla="*/ 25 w 65"/>
                <a:gd name="T23" fmla="*/ 177 h 185"/>
                <a:gd name="T24" fmla="*/ 32 w 65"/>
                <a:gd name="T25" fmla="*/ 180 h 185"/>
                <a:gd name="T26" fmla="*/ 32 w 65"/>
                <a:gd name="T27" fmla="*/ 180 h 185"/>
                <a:gd name="T28" fmla="*/ 33 w 65"/>
                <a:gd name="T29" fmla="*/ 180 h 185"/>
                <a:gd name="T30" fmla="*/ 34 w 65"/>
                <a:gd name="T31" fmla="*/ 180 h 185"/>
                <a:gd name="T32" fmla="*/ 39 w 65"/>
                <a:gd name="T33" fmla="*/ 178 h 185"/>
                <a:gd name="T34" fmla="*/ 45 w 65"/>
                <a:gd name="T35" fmla="*/ 167 h 185"/>
                <a:gd name="T36" fmla="*/ 54 w 65"/>
                <a:gd name="T37" fmla="*/ 152 h 185"/>
                <a:gd name="T38" fmla="*/ 62 w 65"/>
                <a:gd name="T39" fmla="*/ 150 h 185"/>
                <a:gd name="T40" fmla="*/ 65 w 65"/>
                <a:gd name="T41" fmla="*/ 15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185">
                  <a:moveTo>
                    <a:pt x="65" y="150"/>
                  </a:moveTo>
                  <a:cubicBezTo>
                    <a:pt x="65" y="152"/>
                    <a:pt x="65" y="152"/>
                    <a:pt x="65" y="152"/>
                  </a:cubicBezTo>
                  <a:cubicBezTo>
                    <a:pt x="65" y="168"/>
                    <a:pt x="56" y="177"/>
                    <a:pt x="48" y="181"/>
                  </a:cubicBezTo>
                  <a:cubicBezTo>
                    <a:pt x="40" y="185"/>
                    <a:pt x="33" y="185"/>
                    <a:pt x="32" y="185"/>
                  </a:cubicBezTo>
                  <a:cubicBezTo>
                    <a:pt x="32" y="185"/>
                    <a:pt x="24" y="185"/>
                    <a:pt x="16" y="181"/>
                  </a:cubicBezTo>
                  <a:cubicBezTo>
                    <a:pt x="8" y="177"/>
                    <a:pt x="0" y="168"/>
                    <a:pt x="0" y="152"/>
                  </a:cubicBezTo>
                  <a:cubicBezTo>
                    <a:pt x="0" y="0"/>
                    <a:pt x="0" y="0"/>
                    <a:pt x="0" y="0"/>
                  </a:cubicBezTo>
                  <a:cubicBezTo>
                    <a:pt x="2" y="0"/>
                    <a:pt x="2" y="0"/>
                    <a:pt x="2" y="0"/>
                  </a:cubicBezTo>
                  <a:cubicBezTo>
                    <a:pt x="11" y="0"/>
                    <a:pt x="16" y="4"/>
                    <a:pt x="18" y="9"/>
                  </a:cubicBezTo>
                  <a:cubicBezTo>
                    <a:pt x="20" y="13"/>
                    <a:pt x="20" y="17"/>
                    <a:pt x="20" y="17"/>
                  </a:cubicBezTo>
                  <a:cubicBezTo>
                    <a:pt x="20" y="167"/>
                    <a:pt x="20" y="167"/>
                    <a:pt x="20" y="167"/>
                  </a:cubicBezTo>
                  <a:cubicBezTo>
                    <a:pt x="20" y="173"/>
                    <a:pt x="22" y="176"/>
                    <a:pt x="25" y="177"/>
                  </a:cubicBezTo>
                  <a:cubicBezTo>
                    <a:pt x="27" y="179"/>
                    <a:pt x="31" y="180"/>
                    <a:pt x="32" y="180"/>
                  </a:cubicBezTo>
                  <a:cubicBezTo>
                    <a:pt x="32" y="180"/>
                    <a:pt x="32" y="180"/>
                    <a:pt x="32" y="180"/>
                  </a:cubicBezTo>
                  <a:cubicBezTo>
                    <a:pt x="32" y="180"/>
                    <a:pt x="33" y="180"/>
                    <a:pt x="33" y="180"/>
                  </a:cubicBezTo>
                  <a:cubicBezTo>
                    <a:pt x="33" y="180"/>
                    <a:pt x="34" y="180"/>
                    <a:pt x="34" y="180"/>
                  </a:cubicBezTo>
                  <a:cubicBezTo>
                    <a:pt x="35" y="179"/>
                    <a:pt x="37" y="179"/>
                    <a:pt x="39" y="178"/>
                  </a:cubicBezTo>
                  <a:cubicBezTo>
                    <a:pt x="42" y="177"/>
                    <a:pt x="45" y="174"/>
                    <a:pt x="45" y="167"/>
                  </a:cubicBezTo>
                  <a:cubicBezTo>
                    <a:pt x="45" y="159"/>
                    <a:pt x="49" y="154"/>
                    <a:pt x="54" y="152"/>
                  </a:cubicBezTo>
                  <a:cubicBezTo>
                    <a:pt x="58" y="150"/>
                    <a:pt x="62" y="150"/>
                    <a:pt x="62" y="150"/>
                  </a:cubicBezTo>
                  <a:lnTo>
                    <a:pt x="65"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37">
              <a:extLst>
                <a:ext uri="{FF2B5EF4-FFF2-40B4-BE49-F238E27FC236}">
                  <a16:creationId xmlns:a16="http://schemas.microsoft.com/office/drawing/2014/main" id="{17D7EDA0-F88F-429E-9A73-2FBC48014C44}"/>
                </a:ext>
              </a:extLst>
            </p:cNvPr>
            <p:cNvSpPr>
              <a:spLocks noEditPoints="1"/>
            </p:cNvSpPr>
            <p:nvPr/>
          </p:nvSpPr>
          <p:spPr bwMode="auto">
            <a:xfrm>
              <a:off x="16016288" y="6238875"/>
              <a:ext cx="244475" cy="700088"/>
            </a:xfrm>
            <a:custGeom>
              <a:avLst/>
              <a:gdLst>
                <a:gd name="T0" fmla="*/ 65 w 65"/>
                <a:gd name="T1" fmla="*/ 32 h 185"/>
                <a:gd name="T2" fmla="*/ 65 w 65"/>
                <a:gd name="T3" fmla="*/ 152 h 185"/>
                <a:gd name="T4" fmla="*/ 49 w 65"/>
                <a:gd name="T5" fmla="*/ 181 h 185"/>
                <a:gd name="T6" fmla="*/ 33 w 65"/>
                <a:gd name="T7" fmla="*/ 185 h 185"/>
                <a:gd name="T8" fmla="*/ 17 w 65"/>
                <a:gd name="T9" fmla="*/ 181 h 185"/>
                <a:gd name="T10" fmla="*/ 0 w 65"/>
                <a:gd name="T11" fmla="*/ 152 h 185"/>
                <a:gd name="T12" fmla="*/ 0 w 65"/>
                <a:gd name="T13" fmla="*/ 32 h 185"/>
                <a:gd name="T14" fmla="*/ 17 w 65"/>
                <a:gd name="T15" fmla="*/ 4 h 185"/>
                <a:gd name="T16" fmla="*/ 33 w 65"/>
                <a:gd name="T17" fmla="*/ 0 h 185"/>
                <a:gd name="T18" fmla="*/ 49 w 65"/>
                <a:gd name="T19" fmla="*/ 4 h 185"/>
                <a:gd name="T20" fmla="*/ 65 w 65"/>
                <a:gd name="T21" fmla="*/ 32 h 185"/>
                <a:gd name="T22" fmla="*/ 45 w 65"/>
                <a:gd name="T23" fmla="*/ 17 h 185"/>
                <a:gd name="T24" fmla="*/ 40 w 65"/>
                <a:gd name="T25" fmla="*/ 7 h 185"/>
                <a:gd name="T26" fmla="*/ 33 w 65"/>
                <a:gd name="T27" fmla="*/ 5 h 185"/>
                <a:gd name="T28" fmla="*/ 33 w 65"/>
                <a:gd name="T29" fmla="*/ 5 h 185"/>
                <a:gd name="T30" fmla="*/ 32 w 65"/>
                <a:gd name="T31" fmla="*/ 5 h 185"/>
                <a:gd name="T32" fmla="*/ 31 w 65"/>
                <a:gd name="T33" fmla="*/ 5 h 185"/>
                <a:gd name="T34" fmla="*/ 26 w 65"/>
                <a:gd name="T35" fmla="*/ 7 h 185"/>
                <a:gd name="T36" fmla="*/ 20 w 65"/>
                <a:gd name="T37" fmla="*/ 17 h 185"/>
                <a:gd name="T38" fmla="*/ 20 w 65"/>
                <a:gd name="T39" fmla="*/ 167 h 185"/>
                <a:gd name="T40" fmla="*/ 25 w 65"/>
                <a:gd name="T41" fmla="*/ 177 h 185"/>
                <a:gd name="T42" fmla="*/ 32 w 65"/>
                <a:gd name="T43" fmla="*/ 180 h 185"/>
                <a:gd name="T44" fmla="*/ 33 w 65"/>
                <a:gd name="T45" fmla="*/ 180 h 185"/>
                <a:gd name="T46" fmla="*/ 33 w 65"/>
                <a:gd name="T47" fmla="*/ 180 h 185"/>
                <a:gd name="T48" fmla="*/ 33 w 65"/>
                <a:gd name="T49" fmla="*/ 180 h 185"/>
                <a:gd name="T50" fmla="*/ 35 w 65"/>
                <a:gd name="T51" fmla="*/ 180 h 185"/>
                <a:gd name="T52" fmla="*/ 39 w 65"/>
                <a:gd name="T53" fmla="*/ 178 h 185"/>
                <a:gd name="T54" fmla="*/ 45 w 65"/>
                <a:gd name="T55" fmla="*/ 167 h 185"/>
                <a:gd name="T56" fmla="*/ 45 w 65"/>
                <a:gd name="T57" fmla="*/ 1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185">
                  <a:moveTo>
                    <a:pt x="65" y="32"/>
                  </a:moveTo>
                  <a:cubicBezTo>
                    <a:pt x="65" y="152"/>
                    <a:pt x="65" y="152"/>
                    <a:pt x="65" y="152"/>
                  </a:cubicBezTo>
                  <a:cubicBezTo>
                    <a:pt x="65" y="168"/>
                    <a:pt x="57" y="177"/>
                    <a:pt x="49" y="181"/>
                  </a:cubicBezTo>
                  <a:cubicBezTo>
                    <a:pt x="41" y="185"/>
                    <a:pt x="33" y="185"/>
                    <a:pt x="33" y="185"/>
                  </a:cubicBezTo>
                  <a:cubicBezTo>
                    <a:pt x="33" y="185"/>
                    <a:pt x="25" y="185"/>
                    <a:pt x="17" y="181"/>
                  </a:cubicBezTo>
                  <a:cubicBezTo>
                    <a:pt x="8" y="177"/>
                    <a:pt x="0" y="168"/>
                    <a:pt x="0" y="152"/>
                  </a:cubicBezTo>
                  <a:cubicBezTo>
                    <a:pt x="0" y="32"/>
                    <a:pt x="0" y="32"/>
                    <a:pt x="0" y="32"/>
                  </a:cubicBezTo>
                  <a:cubicBezTo>
                    <a:pt x="0" y="16"/>
                    <a:pt x="8" y="8"/>
                    <a:pt x="17" y="4"/>
                  </a:cubicBezTo>
                  <a:cubicBezTo>
                    <a:pt x="25" y="0"/>
                    <a:pt x="33" y="0"/>
                    <a:pt x="33" y="0"/>
                  </a:cubicBezTo>
                  <a:cubicBezTo>
                    <a:pt x="33" y="0"/>
                    <a:pt x="41" y="0"/>
                    <a:pt x="49" y="4"/>
                  </a:cubicBezTo>
                  <a:cubicBezTo>
                    <a:pt x="57" y="8"/>
                    <a:pt x="65" y="16"/>
                    <a:pt x="65" y="32"/>
                  </a:cubicBezTo>
                  <a:close/>
                  <a:moveTo>
                    <a:pt x="45" y="17"/>
                  </a:moveTo>
                  <a:cubicBezTo>
                    <a:pt x="45" y="12"/>
                    <a:pt x="43" y="9"/>
                    <a:pt x="40" y="7"/>
                  </a:cubicBezTo>
                  <a:cubicBezTo>
                    <a:pt x="38" y="5"/>
                    <a:pt x="34" y="5"/>
                    <a:pt x="33" y="5"/>
                  </a:cubicBezTo>
                  <a:cubicBezTo>
                    <a:pt x="33" y="5"/>
                    <a:pt x="33" y="5"/>
                    <a:pt x="33" y="5"/>
                  </a:cubicBezTo>
                  <a:cubicBezTo>
                    <a:pt x="33" y="5"/>
                    <a:pt x="33" y="5"/>
                    <a:pt x="32" y="5"/>
                  </a:cubicBezTo>
                  <a:cubicBezTo>
                    <a:pt x="32" y="5"/>
                    <a:pt x="31" y="5"/>
                    <a:pt x="31" y="5"/>
                  </a:cubicBezTo>
                  <a:cubicBezTo>
                    <a:pt x="29" y="5"/>
                    <a:pt x="28" y="6"/>
                    <a:pt x="26" y="7"/>
                  </a:cubicBezTo>
                  <a:cubicBezTo>
                    <a:pt x="23" y="8"/>
                    <a:pt x="20" y="11"/>
                    <a:pt x="20" y="17"/>
                  </a:cubicBezTo>
                  <a:cubicBezTo>
                    <a:pt x="20" y="167"/>
                    <a:pt x="20" y="167"/>
                    <a:pt x="20" y="167"/>
                  </a:cubicBezTo>
                  <a:cubicBezTo>
                    <a:pt x="20" y="173"/>
                    <a:pt x="23" y="176"/>
                    <a:pt x="25" y="177"/>
                  </a:cubicBezTo>
                  <a:cubicBezTo>
                    <a:pt x="28" y="179"/>
                    <a:pt x="31" y="180"/>
                    <a:pt x="32" y="180"/>
                  </a:cubicBezTo>
                  <a:cubicBezTo>
                    <a:pt x="32" y="180"/>
                    <a:pt x="33" y="180"/>
                    <a:pt x="33" y="180"/>
                  </a:cubicBezTo>
                  <a:cubicBezTo>
                    <a:pt x="33" y="180"/>
                    <a:pt x="33" y="180"/>
                    <a:pt x="33" y="180"/>
                  </a:cubicBezTo>
                  <a:cubicBezTo>
                    <a:pt x="33" y="180"/>
                    <a:pt x="33" y="180"/>
                    <a:pt x="33" y="180"/>
                  </a:cubicBezTo>
                  <a:cubicBezTo>
                    <a:pt x="33" y="180"/>
                    <a:pt x="34" y="180"/>
                    <a:pt x="35" y="180"/>
                  </a:cubicBezTo>
                  <a:cubicBezTo>
                    <a:pt x="36" y="179"/>
                    <a:pt x="37" y="179"/>
                    <a:pt x="39" y="178"/>
                  </a:cubicBezTo>
                  <a:cubicBezTo>
                    <a:pt x="42" y="177"/>
                    <a:pt x="45" y="174"/>
                    <a:pt x="45" y="167"/>
                  </a:cubicBezTo>
                  <a:lnTo>
                    <a:pt x="45"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38">
              <a:extLst>
                <a:ext uri="{FF2B5EF4-FFF2-40B4-BE49-F238E27FC236}">
                  <a16:creationId xmlns:a16="http://schemas.microsoft.com/office/drawing/2014/main" id="{BF10D206-0841-46B1-AE5B-5190D5EF9103}"/>
                </a:ext>
              </a:extLst>
            </p:cNvPr>
            <p:cNvSpPr>
              <a:spLocks noEditPoints="1"/>
            </p:cNvSpPr>
            <p:nvPr/>
          </p:nvSpPr>
          <p:spPr bwMode="auto">
            <a:xfrm>
              <a:off x="16313150" y="6238875"/>
              <a:ext cx="244475" cy="700088"/>
            </a:xfrm>
            <a:custGeom>
              <a:avLst/>
              <a:gdLst>
                <a:gd name="T0" fmla="*/ 17 w 65"/>
                <a:gd name="T1" fmla="*/ 20 h 185"/>
                <a:gd name="T2" fmla="*/ 7 w 65"/>
                <a:gd name="T3" fmla="*/ 25 h 185"/>
                <a:gd name="T4" fmla="*/ 5 w 65"/>
                <a:gd name="T5" fmla="*/ 32 h 185"/>
                <a:gd name="T6" fmla="*/ 5 w 65"/>
                <a:gd name="T7" fmla="*/ 32 h 185"/>
                <a:gd name="T8" fmla="*/ 0 w 65"/>
                <a:gd name="T9" fmla="*/ 32 h 185"/>
                <a:gd name="T10" fmla="*/ 4 w 65"/>
                <a:gd name="T11" fmla="*/ 16 h 185"/>
                <a:gd name="T12" fmla="*/ 32 w 65"/>
                <a:gd name="T13" fmla="*/ 0 h 185"/>
                <a:gd name="T14" fmla="*/ 35 w 65"/>
                <a:gd name="T15" fmla="*/ 0 h 185"/>
                <a:gd name="T16" fmla="*/ 35 w 65"/>
                <a:gd name="T17" fmla="*/ 2 h 185"/>
                <a:gd name="T18" fmla="*/ 33 w 65"/>
                <a:gd name="T19" fmla="*/ 11 h 185"/>
                <a:gd name="T20" fmla="*/ 17 w 65"/>
                <a:gd name="T21" fmla="*/ 20 h 185"/>
                <a:gd name="T22" fmla="*/ 65 w 65"/>
                <a:gd name="T23" fmla="*/ 3 h 185"/>
                <a:gd name="T24" fmla="*/ 50 w 65"/>
                <a:gd name="T25" fmla="*/ 30 h 185"/>
                <a:gd name="T26" fmla="*/ 50 w 65"/>
                <a:gd name="T27" fmla="*/ 185 h 185"/>
                <a:gd name="T28" fmla="*/ 30 w 65"/>
                <a:gd name="T29" fmla="*/ 185 h 185"/>
                <a:gd name="T30" fmla="*/ 30 w 65"/>
                <a:gd name="T31" fmla="*/ 32 h 185"/>
                <a:gd name="T32" fmla="*/ 32 w 65"/>
                <a:gd name="T33" fmla="*/ 24 h 185"/>
                <a:gd name="T34" fmla="*/ 47 w 65"/>
                <a:gd name="T35" fmla="*/ 15 h 185"/>
                <a:gd name="T36" fmla="*/ 58 w 65"/>
                <a:gd name="T37" fmla="*/ 10 h 185"/>
                <a:gd name="T38" fmla="*/ 60 w 65"/>
                <a:gd name="T39" fmla="*/ 3 h 185"/>
                <a:gd name="T40" fmla="*/ 60 w 65"/>
                <a:gd name="T41" fmla="*/ 2 h 185"/>
                <a:gd name="T42" fmla="*/ 65 w 65"/>
                <a:gd name="T43" fmla="*/ 2 h 185"/>
                <a:gd name="T44" fmla="*/ 65 w 65"/>
                <a:gd name="T45" fmla="*/ 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185">
                  <a:moveTo>
                    <a:pt x="17" y="20"/>
                  </a:moveTo>
                  <a:cubicBezTo>
                    <a:pt x="11" y="20"/>
                    <a:pt x="9" y="22"/>
                    <a:pt x="7" y="25"/>
                  </a:cubicBezTo>
                  <a:cubicBezTo>
                    <a:pt x="5" y="27"/>
                    <a:pt x="5" y="31"/>
                    <a:pt x="5" y="32"/>
                  </a:cubicBezTo>
                  <a:cubicBezTo>
                    <a:pt x="5" y="32"/>
                    <a:pt x="5" y="32"/>
                    <a:pt x="5" y="32"/>
                  </a:cubicBezTo>
                  <a:cubicBezTo>
                    <a:pt x="0" y="32"/>
                    <a:pt x="0" y="32"/>
                    <a:pt x="0" y="32"/>
                  </a:cubicBezTo>
                  <a:cubicBezTo>
                    <a:pt x="0" y="32"/>
                    <a:pt x="0" y="24"/>
                    <a:pt x="4" y="16"/>
                  </a:cubicBezTo>
                  <a:cubicBezTo>
                    <a:pt x="8" y="8"/>
                    <a:pt x="16" y="0"/>
                    <a:pt x="32" y="0"/>
                  </a:cubicBezTo>
                  <a:cubicBezTo>
                    <a:pt x="35" y="0"/>
                    <a:pt x="35" y="0"/>
                    <a:pt x="35" y="0"/>
                  </a:cubicBezTo>
                  <a:cubicBezTo>
                    <a:pt x="35" y="2"/>
                    <a:pt x="35" y="2"/>
                    <a:pt x="35" y="2"/>
                  </a:cubicBezTo>
                  <a:cubicBezTo>
                    <a:pt x="35" y="3"/>
                    <a:pt x="35" y="7"/>
                    <a:pt x="33" y="11"/>
                  </a:cubicBezTo>
                  <a:cubicBezTo>
                    <a:pt x="30" y="15"/>
                    <a:pt x="26" y="20"/>
                    <a:pt x="17" y="20"/>
                  </a:cubicBezTo>
                  <a:close/>
                  <a:moveTo>
                    <a:pt x="65" y="3"/>
                  </a:moveTo>
                  <a:cubicBezTo>
                    <a:pt x="64" y="7"/>
                    <a:pt x="63" y="23"/>
                    <a:pt x="50" y="30"/>
                  </a:cubicBezTo>
                  <a:cubicBezTo>
                    <a:pt x="50" y="185"/>
                    <a:pt x="50" y="185"/>
                    <a:pt x="50" y="185"/>
                  </a:cubicBezTo>
                  <a:cubicBezTo>
                    <a:pt x="30" y="185"/>
                    <a:pt x="30" y="185"/>
                    <a:pt x="30" y="185"/>
                  </a:cubicBezTo>
                  <a:cubicBezTo>
                    <a:pt x="30" y="32"/>
                    <a:pt x="30" y="32"/>
                    <a:pt x="30" y="32"/>
                  </a:cubicBezTo>
                  <a:cubicBezTo>
                    <a:pt x="30" y="32"/>
                    <a:pt x="30" y="28"/>
                    <a:pt x="32" y="24"/>
                  </a:cubicBezTo>
                  <a:cubicBezTo>
                    <a:pt x="34" y="19"/>
                    <a:pt x="39" y="15"/>
                    <a:pt x="47" y="15"/>
                  </a:cubicBezTo>
                  <a:cubicBezTo>
                    <a:pt x="53" y="15"/>
                    <a:pt x="56" y="12"/>
                    <a:pt x="58" y="10"/>
                  </a:cubicBezTo>
                  <a:cubicBezTo>
                    <a:pt x="59" y="7"/>
                    <a:pt x="60" y="4"/>
                    <a:pt x="60" y="3"/>
                  </a:cubicBezTo>
                  <a:cubicBezTo>
                    <a:pt x="60" y="3"/>
                    <a:pt x="60" y="2"/>
                    <a:pt x="60" y="2"/>
                  </a:cubicBezTo>
                  <a:cubicBezTo>
                    <a:pt x="65" y="2"/>
                    <a:pt x="65" y="2"/>
                    <a:pt x="65" y="2"/>
                  </a:cubicBezTo>
                  <a:cubicBezTo>
                    <a:pt x="65" y="2"/>
                    <a:pt x="65" y="3"/>
                    <a:pt x="6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9">
              <a:extLst>
                <a:ext uri="{FF2B5EF4-FFF2-40B4-BE49-F238E27FC236}">
                  <a16:creationId xmlns:a16="http://schemas.microsoft.com/office/drawing/2014/main" id="{2089C979-B4CF-4A18-A467-EFA429BBDCF0}"/>
                </a:ext>
              </a:extLst>
            </p:cNvPr>
            <p:cNvSpPr>
              <a:spLocks/>
            </p:cNvSpPr>
            <p:nvPr/>
          </p:nvSpPr>
          <p:spPr bwMode="auto">
            <a:xfrm>
              <a:off x="16579850" y="6238875"/>
              <a:ext cx="246062" cy="700088"/>
            </a:xfrm>
            <a:custGeom>
              <a:avLst/>
              <a:gdLst>
                <a:gd name="T0" fmla="*/ 65 w 65"/>
                <a:gd name="T1" fmla="*/ 0 h 185"/>
                <a:gd name="T2" fmla="*/ 65 w 65"/>
                <a:gd name="T3" fmla="*/ 185 h 185"/>
                <a:gd name="T4" fmla="*/ 45 w 65"/>
                <a:gd name="T5" fmla="*/ 185 h 185"/>
                <a:gd name="T6" fmla="*/ 45 w 65"/>
                <a:gd name="T7" fmla="*/ 62 h 185"/>
                <a:gd name="T8" fmla="*/ 33 w 65"/>
                <a:gd name="T9" fmla="*/ 65 h 185"/>
                <a:gd name="T10" fmla="*/ 32 w 65"/>
                <a:gd name="T11" fmla="*/ 65 h 185"/>
                <a:gd name="T12" fmla="*/ 31 w 65"/>
                <a:gd name="T13" fmla="*/ 65 h 185"/>
                <a:gd name="T14" fmla="*/ 26 w 65"/>
                <a:gd name="T15" fmla="*/ 66 h 185"/>
                <a:gd name="T16" fmla="*/ 20 w 65"/>
                <a:gd name="T17" fmla="*/ 77 h 185"/>
                <a:gd name="T18" fmla="*/ 20 w 65"/>
                <a:gd name="T19" fmla="*/ 185 h 185"/>
                <a:gd name="T20" fmla="*/ 0 w 65"/>
                <a:gd name="T21" fmla="*/ 185 h 185"/>
                <a:gd name="T22" fmla="*/ 0 w 65"/>
                <a:gd name="T23" fmla="*/ 0 h 185"/>
                <a:gd name="T24" fmla="*/ 3 w 65"/>
                <a:gd name="T25" fmla="*/ 0 h 185"/>
                <a:gd name="T26" fmla="*/ 18 w 65"/>
                <a:gd name="T27" fmla="*/ 9 h 185"/>
                <a:gd name="T28" fmla="*/ 20 w 65"/>
                <a:gd name="T29" fmla="*/ 17 h 185"/>
                <a:gd name="T30" fmla="*/ 20 w 65"/>
                <a:gd name="T31" fmla="*/ 62 h 185"/>
                <a:gd name="T32" fmla="*/ 33 w 65"/>
                <a:gd name="T33" fmla="*/ 60 h 185"/>
                <a:gd name="T34" fmla="*/ 33 w 65"/>
                <a:gd name="T35" fmla="*/ 60 h 185"/>
                <a:gd name="T36" fmla="*/ 34 w 65"/>
                <a:gd name="T37" fmla="*/ 60 h 185"/>
                <a:gd name="T38" fmla="*/ 39 w 65"/>
                <a:gd name="T39" fmla="*/ 58 h 185"/>
                <a:gd name="T40" fmla="*/ 45 w 65"/>
                <a:gd name="T41" fmla="*/ 47 h 185"/>
                <a:gd name="T42" fmla="*/ 45 w 65"/>
                <a:gd name="T43" fmla="*/ 17 h 185"/>
                <a:gd name="T44" fmla="*/ 47 w 65"/>
                <a:gd name="T45" fmla="*/ 9 h 185"/>
                <a:gd name="T46" fmla="*/ 63 w 65"/>
                <a:gd name="T47" fmla="*/ 0 h 185"/>
                <a:gd name="T48" fmla="*/ 65 w 65"/>
                <a:gd name="T4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85">
                  <a:moveTo>
                    <a:pt x="65" y="0"/>
                  </a:moveTo>
                  <a:cubicBezTo>
                    <a:pt x="65" y="185"/>
                    <a:pt x="65" y="185"/>
                    <a:pt x="65" y="185"/>
                  </a:cubicBezTo>
                  <a:cubicBezTo>
                    <a:pt x="45" y="185"/>
                    <a:pt x="45" y="185"/>
                    <a:pt x="45" y="185"/>
                  </a:cubicBezTo>
                  <a:cubicBezTo>
                    <a:pt x="45" y="62"/>
                    <a:pt x="45" y="62"/>
                    <a:pt x="45" y="62"/>
                  </a:cubicBezTo>
                  <a:cubicBezTo>
                    <a:pt x="38" y="65"/>
                    <a:pt x="33" y="65"/>
                    <a:pt x="33" y="65"/>
                  </a:cubicBezTo>
                  <a:cubicBezTo>
                    <a:pt x="33" y="65"/>
                    <a:pt x="32" y="65"/>
                    <a:pt x="32" y="65"/>
                  </a:cubicBezTo>
                  <a:cubicBezTo>
                    <a:pt x="32" y="65"/>
                    <a:pt x="31" y="65"/>
                    <a:pt x="31" y="65"/>
                  </a:cubicBezTo>
                  <a:cubicBezTo>
                    <a:pt x="29" y="65"/>
                    <a:pt x="28" y="66"/>
                    <a:pt x="26" y="66"/>
                  </a:cubicBezTo>
                  <a:cubicBezTo>
                    <a:pt x="23" y="68"/>
                    <a:pt x="20" y="71"/>
                    <a:pt x="20" y="77"/>
                  </a:cubicBezTo>
                  <a:cubicBezTo>
                    <a:pt x="20" y="185"/>
                    <a:pt x="20" y="185"/>
                    <a:pt x="20" y="185"/>
                  </a:cubicBezTo>
                  <a:cubicBezTo>
                    <a:pt x="0" y="185"/>
                    <a:pt x="0" y="185"/>
                    <a:pt x="0" y="185"/>
                  </a:cubicBezTo>
                  <a:cubicBezTo>
                    <a:pt x="0" y="0"/>
                    <a:pt x="0" y="0"/>
                    <a:pt x="0" y="0"/>
                  </a:cubicBezTo>
                  <a:cubicBezTo>
                    <a:pt x="3" y="0"/>
                    <a:pt x="3" y="0"/>
                    <a:pt x="3" y="0"/>
                  </a:cubicBezTo>
                  <a:cubicBezTo>
                    <a:pt x="11" y="0"/>
                    <a:pt x="16" y="4"/>
                    <a:pt x="18" y="9"/>
                  </a:cubicBezTo>
                  <a:cubicBezTo>
                    <a:pt x="20" y="13"/>
                    <a:pt x="20" y="17"/>
                    <a:pt x="20" y="17"/>
                  </a:cubicBezTo>
                  <a:cubicBezTo>
                    <a:pt x="20" y="62"/>
                    <a:pt x="20" y="62"/>
                    <a:pt x="20" y="62"/>
                  </a:cubicBezTo>
                  <a:cubicBezTo>
                    <a:pt x="27" y="60"/>
                    <a:pt x="32" y="60"/>
                    <a:pt x="33" y="60"/>
                  </a:cubicBezTo>
                  <a:cubicBezTo>
                    <a:pt x="33" y="60"/>
                    <a:pt x="33" y="60"/>
                    <a:pt x="33" y="60"/>
                  </a:cubicBezTo>
                  <a:cubicBezTo>
                    <a:pt x="33" y="60"/>
                    <a:pt x="34" y="60"/>
                    <a:pt x="34" y="60"/>
                  </a:cubicBezTo>
                  <a:cubicBezTo>
                    <a:pt x="36" y="59"/>
                    <a:pt x="37" y="59"/>
                    <a:pt x="39" y="58"/>
                  </a:cubicBezTo>
                  <a:cubicBezTo>
                    <a:pt x="42" y="57"/>
                    <a:pt x="45" y="54"/>
                    <a:pt x="45" y="47"/>
                  </a:cubicBezTo>
                  <a:cubicBezTo>
                    <a:pt x="45" y="17"/>
                    <a:pt x="45" y="17"/>
                    <a:pt x="45" y="17"/>
                  </a:cubicBezTo>
                  <a:cubicBezTo>
                    <a:pt x="45" y="17"/>
                    <a:pt x="45" y="13"/>
                    <a:pt x="47" y="9"/>
                  </a:cubicBezTo>
                  <a:cubicBezTo>
                    <a:pt x="49" y="4"/>
                    <a:pt x="54" y="0"/>
                    <a:pt x="63" y="0"/>
                  </a:cubicBezTo>
                  <a:lnTo>
                    <a:pt x="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40">
              <a:extLst>
                <a:ext uri="{FF2B5EF4-FFF2-40B4-BE49-F238E27FC236}">
                  <a16:creationId xmlns:a16="http://schemas.microsoft.com/office/drawing/2014/main" id="{9ABC274C-17D8-4B0B-8540-4DB5B8DBDF1B}"/>
                </a:ext>
              </a:extLst>
            </p:cNvPr>
            <p:cNvSpPr>
              <a:spLocks/>
            </p:cNvSpPr>
            <p:nvPr/>
          </p:nvSpPr>
          <p:spPr bwMode="auto">
            <a:xfrm>
              <a:off x="16878300" y="6235700"/>
              <a:ext cx="74612" cy="698500"/>
            </a:xfrm>
            <a:custGeom>
              <a:avLst/>
              <a:gdLst>
                <a:gd name="T0" fmla="*/ 20 w 20"/>
                <a:gd name="T1" fmla="*/ 0 h 185"/>
                <a:gd name="T2" fmla="*/ 20 w 20"/>
                <a:gd name="T3" fmla="*/ 3 h 185"/>
                <a:gd name="T4" fmla="*/ 20 w 20"/>
                <a:gd name="T5" fmla="*/ 87 h 185"/>
                <a:gd name="T6" fmla="*/ 20 w 20"/>
                <a:gd name="T7" fmla="*/ 183 h 185"/>
                <a:gd name="T8" fmla="*/ 20 w 20"/>
                <a:gd name="T9" fmla="*/ 185 h 185"/>
                <a:gd name="T10" fmla="*/ 0 w 20"/>
                <a:gd name="T11" fmla="*/ 185 h 185"/>
                <a:gd name="T12" fmla="*/ 0 w 20"/>
                <a:gd name="T13" fmla="*/ 183 h 185"/>
                <a:gd name="T14" fmla="*/ 0 w 20"/>
                <a:gd name="T15" fmla="*/ 18 h 185"/>
                <a:gd name="T16" fmla="*/ 9 w 20"/>
                <a:gd name="T17" fmla="*/ 3 h 185"/>
                <a:gd name="T18" fmla="*/ 17 w 20"/>
                <a:gd name="T19" fmla="*/ 0 h 185"/>
                <a:gd name="T20" fmla="*/ 20 w 20"/>
                <a:gd name="T21"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85">
                  <a:moveTo>
                    <a:pt x="20" y="0"/>
                  </a:moveTo>
                  <a:cubicBezTo>
                    <a:pt x="20" y="3"/>
                    <a:pt x="20" y="3"/>
                    <a:pt x="20" y="3"/>
                  </a:cubicBezTo>
                  <a:cubicBezTo>
                    <a:pt x="20" y="3"/>
                    <a:pt x="20" y="44"/>
                    <a:pt x="20" y="87"/>
                  </a:cubicBezTo>
                  <a:cubicBezTo>
                    <a:pt x="20" y="131"/>
                    <a:pt x="20" y="176"/>
                    <a:pt x="20" y="183"/>
                  </a:cubicBezTo>
                  <a:cubicBezTo>
                    <a:pt x="20" y="185"/>
                    <a:pt x="20" y="185"/>
                    <a:pt x="20" y="185"/>
                  </a:cubicBezTo>
                  <a:cubicBezTo>
                    <a:pt x="0" y="185"/>
                    <a:pt x="0" y="185"/>
                    <a:pt x="0" y="185"/>
                  </a:cubicBezTo>
                  <a:cubicBezTo>
                    <a:pt x="0" y="183"/>
                    <a:pt x="0" y="183"/>
                    <a:pt x="0" y="183"/>
                  </a:cubicBezTo>
                  <a:cubicBezTo>
                    <a:pt x="0" y="33"/>
                    <a:pt x="0" y="18"/>
                    <a:pt x="0" y="18"/>
                  </a:cubicBezTo>
                  <a:cubicBezTo>
                    <a:pt x="0" y="10"/>
                    <a:pt x="4" y="5"/>
                    <a:pt x="9" y="3"/>
                  </a:cubicBezTo>
                  <a:cubicBezTo>
                    <a:pt x="13" y="1"/>
                    <a:pt x="17" y="0"/>
                    <a:pt x="17" y="0"/>
                  </a:cubicBez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1">
              <a:extLst>
                <a:ext uri="{FF2B5EF4-FFF2-40B4-BE49-F238E27FC236}">
                  <a16:creationId xmlns:a16="http://schemas.microsoft.com/office/drawing/2014/main" id="{5AAA2F2E-1DC8-4E34-9973-420B7D9FC1F7}"/>
                </a:ext>
              </a:extLst>
            </p:cNvPr>
            <p:cNvSpPr>
              <a:spLocks/>
            </p:cNvSpPr>
            <p:nvPr/>
          </p:nvSpPr>
          <p:spPr bwMode="auto">
            <a:xfrm>
              <a:off x="17005300" y="6238875"/>
              <a:ext cx="244475" cy="700088"/>
            </a:xfrm>
            <a:custGeom>
              <a:avLst/>
              <a:gdLst>
                <a:gd name="T0" fmla="*/ 65 w 65"/>
                <a:gd name="T1" fmla="*/ 32 h 185"/>
                <a:gd name="T2" fmla="*/ 65 w 65"/>
                <a:gd name="T3" fmla="*/ 185 h 185"/>
                <a:gd name="T4" fmla="*/ 44 w 65"/>
                <a:gd name="T5" fmla="*/ 185 h 185"/>
                <a:gd name="T6" fmla="*/ 44 w 65"/>
                <a:gd name="T7" fmla="*/ 17 h 185"/>
                <a:gd name="T8" fmla="*/ 40 w 65"/>
                <a:gd name="T9" fmla="*/ 7 h 185"/>
                <a:gd name="T10" fmla="*/ 33 w 65"/>
                <a:gd name="T11" fmla="*/ 5 h 185"/>
                <a:gd name="T12" fmla="*/ 32 w 65"/>
                <a:gd name="T13" fmla="*/ 5 h 185"/>
                <a:gd name="T14" fmla="*/ 32 w 65"/>
                <a:gd name="T15" fmla="*/ 5 h 185"/>
                <a:gd name="T16" fmla="*/ 30 w 65"/>
                <a:gd name="T17" fmla="*/ 5 h 185"/>
                <a:gd name="T18" fmla="*/ 26 w 65"/>
                <a:gd name="T19" fmla="*/ 7 h 185"/>
                <a:gd name="T20" fmla="*/ 19 w 65"/>
                <a:gd name="T21" fmla="*/ 17 h 185"/>
                <a:gd name="T22" fmla="*/ 19 w 65"/>
                <a:gd name="T23" fmla="*/ 185 h 185"/>
                <a:gd name="T24" fmla="*/ 0 w 65"/>
                <a:gd name="T25" fmla="*/ 185 h 185"/>
                <a:gd name="T26" fmla="*/ 0 w 65"/>
                <a:gd name="T27" fmla="*/ 35 h 185"/>
                <a:gd name="T28" fmla="*/ 0 w 65"/>
                <a:gd name="T29" fmla="*/ 32 h 185"/>
                <a:gd name="T30" fmla="*/ 0 w 65"/>
                <a:gd name="T31" fmla="*/ 2 h 185"/>
                <a:gd name="T32" fmla="*/ 0 w 65"/>
                <a:gd name="T33" fmla="*/ 0 h 185"/>
                <a:gd name="T34" fmla="*/ 2 w 65"/>
                <a:gd name="T35" fmla="*/ 0 h 185"/>
                <a:gd name="T36" fmla="*/ 14 w 65"/>
                <a:gd name="T37" fmla="*/ 5 h 185"/>
                <a:gd name="T38" fmla="*/ 32 w 65"/>
                <a:gd name="T39" fmla="*/ 0 h 185"/>
                <a:gd name="T40" fmla="*/ 32 w 65"/>
                <a:gd name="T41" fmla="*/ 0 h 185"/>
                <a:gd name="T42" fmla="*/ 48 w 65"/>
                <a:gd name="T43" fmla="*/ 4 h 185"/>
                <a:gd name="T44" fmla="*/ 65 w 65"/>
                <a:gd name="T45" fmla="*/ 3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185">
                  <a:moveTo>
                    <a:pt x="65" y="32"/>
                  </a:moveTo>
                  <a:cubicBezTo>
                    <a:pt x="65" y="185"/>
                    <a:pt x="65" y="185"/>
                    <a:pt x="65" y="185"/>
                  </a:cubicBezTo>
                  <a:cubicBezTo>
                    <a:pt x="44" y="185"/>
                    <a:pt x="44" y="185"/>
                    <a:pt x="44" y="185"/>
                  </a:cubicBezTo>
                  <a:cubicBezTo>
                    <a:pt x="44" y="17"/>
                    <a:pt x="44" y="17"/>
                    <a:pt x="44" y="17"/>
                  </a:cubicBezTo>
                  <a:cubicBezTo>
                    <a:pt x="44" y="12"/>
                    <a:pt x="42" y="9"/>
                    <a:pt x="40" y="7"/>
                  </a:cubicBezTo>
                  <a:cubicBezTo>
                    <a:pt x="37" y="5"/>
                    <a:pt x="34" y="5"/>
                    <a:pt x="33" y="5"/>
                  </a:cubicBezTo>
                  <a:cubicBezTo>
                    <a:pt x="32" y="5"/>
                    <a:pt x="32" y="5"/>
                    <a:pt x="32" y="5"/>
                  </a:cubicBezTo>
                  <a:cubicBezTo>
                    <a:pt x="32" y="5"/>
                    <a:pt x="32" y="5"/>
                    <a:pt x="32" y="5"/>
                  </a:cubicBezTo>
                  <a:cubicBezTo>
                    <a:pt x="31" y="5"/>
                    <a:pt x="31" y="5"/>
                    <a:pt x="30" y="5"/>
                  </a:cubicBezTo>
                  <a:cubicBezTo>
                    <a:pt x="29" y="5"/>
                    <a:pt x="27" y="6"/>
                    <a:pt x="26" y="7"/>
                  </a:cubicBezTo>
                  <a:cubicBezTo>
                    <a:pt x="22" y="8"/>
                    <a:pt x="19" y="11"/>
                    <a:pt x="19" y="17"/>
                  </a:cubicBezTo>
                  <a:cubicBezTo>
                    <a:pt x="19" y="185"/>
                    <a:pt x="19" y="185"/>
                    <a:pt x="19" y="185"/>
                  </a:cubicBezTo>
                  <a:cubicBezTo>
                    <a:pt x="0" y="185"/>
                    <a:pt x="0" y="185"/>
                    <a:pt x="0" y="185"/>
                  </a:cubicBezTo>
                  <a:cubicBezTo>
                    <a:pt x="0" y="35"/>
                    <a:pt x="0" y="35"/>
                    <a:pt x="0" y="35"/>
                  </a:cubicBezTo>
                  <a:cubicBezTo>
                    <a:pt x="0" y="32"/>
                    <a:pt x="0" y="32"/>
                    <a:pt x="0" y="32"/>
                  </a:cubicBezTo>
                  <a:cubicBezTo>
                    <a:pt x="0" y="2"/>
                    <a:pt x="0" y="2"/>
                    <a:pt x="0" y="2"/>
                  </a:cubicBezTo>
                  <a:cubicBezTo>
                    <a:pt x="0" y="0"/>
                    <a:pt x="0" y="0"/>
                    <a:pt x="0" y="0"/>
                  </a:cubicBezTo>
                  <a:cubicBezTo>
                    <a:pt x="2" y="0"/>
                    <a:pt x="2" y="0"/>
                    <a:pt x="2" y="0"/>
                  </a:cubicBezTo>
                  <a:cubicBezTo>
                    <a:pt x="8" y="0"/>
                    <a:pt x="12" y="2"/>
                    <a:pt x="14" y="5"/>
                  </a:cubicBezTo>
                  <a:cubicBezTo>
                    <a:pt x="22" y="0"/>
                    <a:pt x="30" y="0"/>
                    <a:pt x="32" y="0"/>
                  </a:cubicBezTo>
                  <a:cubicBezTo>
                    <a:pt x="32" y="0"/>
                    <a:pt x="32" y="0"/>
                    <a:pt x="32" y="0"/>
                  </a:cubicBezTo>
                  <a:cubicBezTo>
                    <a:pt x="32" y="0"/>
                    <a:pt x="40" y="0"/>
                    <a:pt x="48" y="4"/>
                  </a:cubicBezTo>
                  <a:cubicBezTo>
                    <a:pt x="56" y="8"/>
                    <a:pt x="65" y="16"/>
                    <a:pt x="65"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2">
              <a:extLst>
                <a:ext uri="{FF2B5EF4-FFF2-40B4-BE49-F238E27FC236}">
                  <a16:creationId xmlns:a16="http://schemas.microsoft.com/office/drawing/2014/main" id="{C1E1F672-29D3-4A3E-BF3A-7A845F9C7C70}"/>
                </a:ext>
              </a:extLst>
            </p:cNvPr>
            <p:cNvSpPr>
              <a:spLocks noEditPoints="1"/>
            </p:cNvSpPr>
            <p:nvPr/>
          </p:nvSpPr>
          <p:spPr bwMode="auto">
            <a:xfrm>
              <a:off x="17298988" y="6238875"/>
              <a:ext cx="244475" cy="700088"/>
            </a:xfrm>
            <a:custGeom>
              <a:avLst/>
              <a:gdLst>
                <a:gd name="T0" fmla="*/ 65 w 65"/>
                <a:gd name="T1" fmla="*/ 32 h 185"/>
                <a:gd name="T2" fmla="*/ 65 w 65"/>
                <a:gd name="T3" fmla="*/ 35 h 185"/>
                <a:gd name="T4" fmla="*/ 62 w 65"/>
                <a:gd name="T5" fmla="*/ 35 h 185"/>
                <a:gd name="T6" fmla="*/ 54 w 65"/>
                <a:gd name="T7" fmla="*/ 33 h 185"/>
                <a:gd name="T8" fmla="*/ 45 w 65"/>
                <a:gd name="T9" fmla="*/ 17 h 185"/>
                <a:gd name="T10" fmla="*/ 40 w 65"/>
                <a:gd name="T11" fmla="*/ 7 h 185"/>
                <a:gd name="T12" fmla="*/ 33 w 65"/>
                <a:gd name="T13" fmla="*/ 5 h 185"/>
                <a:gd name="T14" fmla="*/ 33 w 65"/>
                <a:gd name="T15" fmla="*/ 5 h 185"/>
                <a:gd name="T16" fmla="*/ 32 w 65"/>
                <a:gd name="T17" fmla="*/ 5 h 185"/>
                <a:gd name="T18" fmla="*/ 31 w 65"/>
                <a:gd name="T19" fmla="*/ 5 h 185"/>
                <a:gd name="T20" fmla="*/ 26 w 65"/>
                <a:gd name="T21" fmla="*/ 7 h 185"/>
                <a:gd name="T22" fmla="*/ 20 w 65"/>
                <a:gd name="T23" fmla="*/ 17 h 185"/>
                <a:gd name="T24" fmla="*/ 20 w 65"/>
                <a:gd name="T25" fmla="*/ 167 h 185"/>
                <a:gd name="T26" fmla="*/ 25 w 65"/>
                <a:gd name="T27" fmla="*/ 177 h 185"/>
                <a:gd name="T28" fmla="*/ 32 w 65"/>
                <a:gd name="T29" fmla="*/ 180 h 185"/>
                <a:gd name="T30" fmla="*/ 32 w 65"/>
                <a:gd name="T31" fmla="*/ 180 h 185"/>
                <a:gd name="T32" fmla="*/ 33 w 65"/>
                <a:gd name="T33" fmla="*/ 180 h 185"/>
                <a:gd name="T34" fmla="*/ 33 w 65"/>
                <a:gd name="T35" fmla="*/ 180 h 185"/>
                <a:gd name="T36" fmla="*/ 35 w 65"/>
                <a:gd name="T37" fmla="*/ 180 h 185"/>
                <a:gd name="T38" fmla="*/ 39 w 65"/>
                <a:gd name="T39" fmla="*/ 178 h 185"/>
                <a:gd name="T40" fmla="*/ 45 w 65"/>
                <a:gd name="T41" fmla="*/ 167 h 185"/>
                <a:gd name="T42" fmla="*/ 45 w 65"/>
                <a:gd name="T43" fmla="*/ 92 h 185"/>
                <a:gd name="T44" fmla="*/ 45 w 65"/>
                <a:gd name="T45" fmla="*/ 90 h 185"/>
                <a:gd name="T46" fmla="*/ 48 w 65"/>
                <a:gd name="T47" fmla="*/ 90 h 185"/>
                <a:gd name="T48" fmla="*/ 63 w 65"/>
                <a:gd name="T49" fmla="*/ 99 h 185"/>
                <a:gd name="T50" fmla="*/ 65 w 65"/>
                <a:gd name="T51" fmla="*/ 107 h 185"/>
                <a:gd name="T52" fmla="*/ 65 w 65"/>
                <a:gd name="T53" fmla="*/ 152 h 185"/>
                <a:gd name="T54" fmla="*/ 49 w 65"/>
                <a:gd name="T55" fmla="*/ 181 h 185"/>
                <a:gd name="T56" fmla="*/ 33 w 65"/>
                <a:gd name="T57" fmla="*/ 185 h 185"/>
                <a:gd name="T58" fmla="*/ 16 w 65"/>
                <a:gd name="T59" fmla="*/ 181 h 185"/>
                <a:gd name="T60" fmla="*/ 0 w 65"/>
                <a:gd name="T61" fmla="*/ 152 h 185"/>
                <a:gd name="T62" fmla="*/ 0 w 65"/>
                <a:gd name="T63" fmla="*/ 32 h 185"/>
                <a:gd name="T64" fmla="*/ 16 w 65"/>
                <a:gd name="T65" fmla="*/ 4 h 185"/>
                <a:gd name="T66" fmla="*/ 33 w 65"/>
                <a:gd name="T67" fmla="*/ 0 h 185"/>
                <a:gd name="T68" fmla="*/ 49 w 65"/>
                <a:gd name="T69" fmla="*/ 4 h 185"/>
                <a:gd name="T70" fmla="*/ 65 w 65"/>
                <a:gd name="T71" fmla="*/ 32 h 185"/>
                <a:gd name="T72" fmla="*/ 61 w 65"/>
                <a:gd name="T73" fmla="*/ 76 h 185"/>
                <a:gd name="T74" fmla="*/ 65 w 65"/>
                <a:gd name="T75" fmla="*/ 92 h 185"/>
                <a:gd name="T76" fmla="*/ 60 w 65"/>
                <a:gd name="T77" fmla="*/ 92 h 185"/>
                <a:gd name="T78" fmla="*/ 60 w 65"/>
                <a:gd name="T79" fmla="*/ 92 h 185"/>
                <a:gd name="T80" fmla="*/ 60 w 65"/>
                <a:gd name="T81" fmla="*/ 90 h 185"/>
                <a:gd name="T82" fmla="*/ 58 w 65"/>
                <a:gd name="T83" fmla="*/ 86 h 185"/>
                <a:gd name="T84" fmla="*/ 48 w 65"/>
                <a:gd name="T85" fmla="*/ 80 h 185"/>
                <a:gd name="T86" fmla="*/ 32 w 65"/>
                <a:gd name="T87" fmla="*/ 71 h 185"/>
                <a:gd name="T88" fmla="*/ 30 w 65"/>
                <a:gd name="T89" fmla="*/ 62 h 185"/>
                <a:gd name="T90" fmla="*/ 30 w 65"/>
                <a:gd name="T91" fmla="*/ 60 h 185"/>
                <a:gd name="T92" fmla="*/ 33 w 65"/>
                <a:gd name="T93" fmla="*/ 60 h 185"/>
                <a:gd name="T94" fmla="*/ 61 w 65"/>
                <a:gd name="T95" fmla="*/ 7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 h="185">
                  <a:moveTo>
                    <a:pt x="65" y="32"/>
                  </a:moveTo>
                  <a:cubicBezTo>
                    <a:pt x="65" y="35"/>
                    <a:pt x="65" y="35"/>
                    <a:pt x="65" y="35"/>
                  </a:cubicBezTo>
                  <a:cubicBezTo>
                    <a:pt x="62" y="35"/>
                    <a:pt x="62" y="35"/>
                    <a:pt x="62" y="35"/>
                  </a:cubicBezTo>
                  <a:cubicBezTo>
                    <a:pt x="62" y="35"/>
                    <a:pt x="58" y="35"/>
                    <a:pt x="54" y="33"/>
                  </a:cubicBezTo>
                  <a:cubicBezTo>
                    <a:pt x="50" y="30"/>
                    <a:pt x="45" y="26"/>
                    <a:pt x="45" y="17"/>
                  </a:cubicBezTo>
                  <a:cubicBezTo>
                    <a:pt x="45" y="12"/>
                    <a:pt x="43" y="9"/>
                    <a:pt x="40" y="7"/>
                  </a:cubicBezTo>
                  <a:cubicBezTo>
                    <a:pt x="37" y="5"/>
                    <a:pt x="34" y="5"/>
                    <a:pt x="33" y="5"/>
                  </a:cubicBezTo>
                  <a:cubicBezTo>
                    <a:pt x="33" y="5"/>
                    <a:pt x="33" y="5"/>
                    <a:pt x="33" y="5"/>
                  </a:cubicBezTo>
                  <a:cubicBezTo>
                    <a:pt x="32" y="5"/>
                    <a:pt x="32" y="5"/>
                    <a:pt x="32" y="5"/>
                  </a:cubicBezTo>
                  <a:cubicBezTo>
                    <a:pt x="32" y="5"/>
                    <a:pt x="31" y="5"/>
                    <a:pt x="31" y="5"/>
                  </a:cubicBezTo>
                  <a:cubicBezTo>
                    <a:pt x="29" y="5"/>
                    <a:pt x="28" y="6"/>
                    <a:pt x="26" y="7"/>
                  </a:cubicBezTo>
                  <a:cubicBezTo>
                    <a:pt x="23" y="8"/>
                    <a:pt x="20" y="11"/>
                    <a:pt x="20" y="17"/>
                  </a:cubicBezTo>
                  <a:cubicBezTo>
                    <a:pt x="20" y="167"/>
                    <a:pt x="20" y="167"/>
                    <a:pt x="20" y="167"/>
                  </a:cubicBezTo>
                  <a:cubicBezTo>
                    <a:pt x="20" y="173"/>
                    <a:pt x="22" y="176"/>
                    <a:pt x="25" y="177"/>
                  </a:cubicBezTo>
                  <a:cubicBezTo>
                    <a:pt x="28" y="179"/>
                    <a:pt x="31" y="180"/>
                    <a:pt x="32" y="180"/>
                  </a:cubicBezTo>
                  <a:cubicBezTo>
                    <a:pt x="32" y="180"/>
                    <a:pt x="32" y="180"/>
                    <a:pt x="32" y="180"/>
                  </a:cubicBezTo>
                  <a:cubicBezTo>
                    <a:pt x="32" y="180"/>
                    <a:pt x="32" y="180"/>
                    <a:pt x="33" y="180"/>
                  </a:cubicBezTo>
                  <a:cubicBezTo>
                    <a:pt x="33" y="180"/>
                    <a:pt x="33" y="180"/>
                    <a:pt x="33" y="180"/>
                  </a:cubicBezTo>
                  <a:cubicBezTo>
                    <a:pt x="33" y="180"/>
                    <a:pt x="34" y="180"/>
                    <a:pt x="35" y="180"/>
                  </a:cubicBezTo>
                  <a:cubicBezTo>
                    <a:pt x="36" y="179"/>
                    <a:pt x="37" y="179"/>
                    <a:pt x="39" y="178"/>
                  </a:cubicBezTo>
                  <a:cubicBezTo>
                    <a:pt x="42" y="177"/>
                    <a:pt x="45" y="174"/>
                    <a:pt x="45" y="167"/>
                  </a:cubicBezTo>
                  <a:cubicBezTo>
                    <a:pt x="45" y="92"/>
                    <a:pt x="45" y="92"/>
                    <a:pt x="45" y="92"/>
                  </a:cubicBezTo>
                  <a:cubicBezTo>
                    <a:pt x="45" y="90"/>
                    <a:pt x="45" y="90"/>
                    <a:pt x="45" y="90"/>
                  </a:cubicBezTo>
                  <a:cubicBezTo>
                    <a:pt x="48" y="90"/>
                    <a:pt x="48" y="90"/>
                    <a:pt x="48" y="90"/>
                  </a:cubicBezTo>
                  <a:cubicBezTo>
                    <a:pt x="56" y="90"/>
                    <a:pt x="61" y="94"/>
                    <a:pt x="63" y="99"/>
                  </a:cubicBezTo>
                  <a:cubicBezTo>
                    <a:pt x="65" y="103"/>
                    <a:pt x="65" y="107"/>
                    <a:pt x="65" y="107"/>
                  </a:cubicBezTo>
                  <a:cubicBezTo>
                    <a:pt x="65" y="152"/>
                    <a:pt x="65" y="152"/>
                    <a:pt x="65" y="152"/>
                  </a:cubicBezTo>
                  <a:cubicBezTo>
                    <a:pt x="65" y="168"/>
                    <a:pt x="57" y="177"/>
                    <a:pt x="49" y="181"/>
                  </a:cubicBezTo>
                  <a:cubicBezTo>
                    <a:pt x="41" y="185"/>
                    <a:pt x="33" y="185"/>
                    <a:pt x="33" y="185"/>
                  </a:cubicBezTo>
                  <a:cubicBezTo>
                    <a:pt x="32" y="185"/>
                    <a:pt x="24" y="185"/>
                    <a:pt x="16" y="181"/>
                  </a:cubicBezTo>
                  <a:cubicBezTo>
                    <a:pt x="8" y="177"/>
                    <a:pt x="0" y="168"/>
                    <a:pt x="0" y="152"/>
                  </a:cubicBezTo>
                  <a:cubicBezTo>
                    <a:pt x="0" y="32"/>
                    <a:pt x="0" y="32"/>
                    <a:pt x="0" y="32"/>
                  </a:cubicBezTo>
                  <a:cubicBezTo>
                    <a:pt x="0" y="16"/>
                    <a:pt x="8" y="8"/>
                    <a:pt x="16" y="4"/>
                  </a:cubicBezTo>
                  <a:cubicBezTo>
                    <a:pt x="24" y="0"/>
                    <a:pt x="32" y="0"/>
                    <a:pt x="33" y="0"/>
                  </a:cubicBezTo>
                  <a:cubicBezTo>
                    <a:pt x="33" y="0"/>
                    <a:pt x="41" y="0"/>
                    <a:pt x="49" y="4"/>
                  </a:cubicBezTo>
                  <a:cubicBezTo>
                    <a:pt x="57" y="8"/>
                    <a:pt x="65" y="16"/>
                    <a:pt x="65" y="32"/>
                  </a:cubicBezTo>
                  <a:close/>
                  <a:moveTo>
                    <a:pt x="61" y="76"/>
                  </a:moveTo>
                  <a:cubicBezTo>
                    <a:pt x="65" y="84"/>
                    <a:pt x="65" y="92"/>
                    <a:pt x="65" y="92"/>
                  </a:cubicBezTo>
                  <a:cubicBezTo>
                    <a:pt x="60" y="92"/>
                    <a:pt x="60" y="92"/>
                    <a:pt x="60" y="92"/>
                  </a:cubicBezTo>
                  <a:cubicBezTo>
                    <a:pt x="60" y="92"/>
                    <a:pt x="60" y="92"/>
                    <a:pt x="60" y="92"/>
                  </a:cubicBezTo>
                  <a:cubicBezTo>
                    <a:pt x="60" y="92"/>
                    <a:pt x="60" y="91"/>
                    <a:pt x="60" y="90"/>
                  </a:cubicBezTo>
                  <a:cubicBezTo>
                    <a:pt x="60" y="89"/>
                    <a:pt x="59" y="88"/>
                    <a:pt x="58" y="86"/>
                  </a:cubicBezTo>
                  <a:cubicBezTo>
                    <a:pt x="57" y="83"/>
                    <a:pt x="54" y="80"/>
                    <a:pt x="48" y="80"/>
                  </a:cubicBezTo>
                  <a:cubicBezTo>
                    <a:pt x="39" y="80"/>
                    <a:pt x="34" y="75"/>
                    <a:pt x="32" y="71"/>
                  </a:cubicBezTo>
                  <a:cubicBezTo>
                    <a:pt x="30" y="67"/>
                    <a:pt x="30" y="63"/>
                    <a:pt x="30" y="62"/>
                  </a:cubicBezTo>
                  <a:cubicBezTo>
                    <a:pt x="30" y="60"/>
                    <a:pt x="30" y="60"/>
                    <a:pt x="30" y="60"/>
                  </a:cubicBezTo>
                  <a:cubicBezTo>
                    <a:pt x="33" y="60"/>
                    <a:pt x="33" y="60"/>
                    <a:pt x="33" y="60"/>
                  </a:cubicBezTo>
                  <a:cubicBezTo>
                    <a:pt x="48" y="60"/>
                    <a:pt x="57" y="68"/>
                    <a:pt x="6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Oval 43">
              <a:extLst>
                <a:ext uri="{FF2B5EF4-FFF2-40B4-BE49-F238E27FC236}">
                  <a16:creationId xmlns:a16="http://schemas.microsoft.com/office/drawing/2014/main" id="{DE2C0FAD-0449-4223-B5EF-702BD0009EB8}"/>
                </a:ext>
              </a:extLst>
            </p:cNvPr>
            <p:cNvSpPr>
              <a:spLocks noChangeArrowheads="1"/>
            </p:cNvSpPr>
            <p:nvPr/>
          </p:nvSpPr>
          <p:spPr bwMode="auto">
            <a:xfrm>
              <a:off x="15000288" y="6492875"/>
              <a:ext cx="187325" cy="1889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Oval 44">
              <a:extLst>
                <a:ext uri="{FF2B5EF4-FFF2-40B4-BE49-F238E27FC236}">
                  <a16:creationId xmlns:a16="http://schemas.microsoft.com/office/drawing/2014/main" id="{C494BA6F-F93F-470C-9B25-708C00978AA0}"/>
                </a:ext>
              </a:extLst>
            </p:cNvPr>
            <p:cNvSpPr>
              <a:spLocks noChangeArrowheads="1"/>
            </p:cNvSpPr>
            <p:nvPr/>
          </p:nvSpPr>
          <p:spPr bwMode="auto">
            <a:xfrm>
              <a:off x="17803813" y="6492875"/>
              <a:ext cx="188912" cy="1889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5">
              <a:extLst>
                <a:ext uri="{FF2B5EF4-FFF2-40B4-BE49-F238E27FC236}">
                  <a16:creationId xmlns:a16="http://schemas.microsoft.com/office/drawing/2014/main" id="{152A7DF4-124B-41DF-A972-2CCF0FA1FD44}"/>
                </a:ext>
              </a:extLst>
            </p:cNvPr>
            <p:cNvSpPr>
              <a:spLocks noEditPoints="1"/>
            </p:cNvSpPr>
            <p:nvPr/>
          </p:nvSpPr>
          <p:spPr bwMode="auto">
            <a:xfrm>
              <a:off x="15451138" y="7335838"/>
              <a:ext cx="117475" cy="195263"/>
            </a:xfrm>
            <a:custGeom>
              <a:avLst/>
              <a:gdLst>
                <a:gd name="T0" fmla="*/ 20 w 31"/>
                <a:gd name="T1" fmla="*/ 25 h 52"/>
                <a:gd name="T2" fmla="*/ 24 w 31"/>
                <a:gd name="T3" fmla="*/ 26 h 52"/>
                <a:gd name="T4" fmla="*/ 27 w 31"/>
                <a:gd name="T5" fmla="*/ 28 h 52"/>
                <a:gd name="T6" fmla="*/ 30 w 31"/>
                <a:gd name="T7" fmla="*/ 32 h 52"/>
                <a:gd name="T8" fmla="*/ 31 w 31"/>
                <a:gd name="T9" fmla="*/ 37 h 52"/>
                <a:gd name="T10" fmla="*/ 29 w 31"/>
                <a:gd name="T11" fmla="*/ 45 h 52"/>
                <a:gd name="T12" fmla="*/ 23 w 31"/>
                <a:gd name="T13" fmla="*/ 49 h 52"/>
                <a:gd name="T14" fmla="*/ 16 w 31"/>
                <a:gd name="T15" fmla="*/ 51 h 52"/>
                <a:gd name="T16" fmla="*/ 8 w 31"/>
                <a:gd name="T17" fmla="*/ 52 h 52"/>
                <a:gd name="T18" fmla="*/ 0 w 31"/>
                <a:gd name="T19" fmla="*/ 52 h 52"/>
                <a:gd name="T20" fmla="*/ 0 w 31"/>
                <a:gd name="T21" fmla="*/ 0 h 52"/>
                <a:gd name="T22" fmla="*/ 8 w 31"/>
                <a:gd name="T23" fmla="*/ 0 h 52"/>
                <a:gd name="T24" fmla="*/ 15 w 31"/>
                <a:gd name="T25" fmla="*/ 0 h 52"/>
                <a:gd name="T26" fmla="*/ 22 w 31"/>
                <a:gd name="T27" fmla="*/ 1 h 52"/>
                <a:gd name="T28" fmla="*/ 27 w 31"/>
                <a:gd name="T29" fmla="*/ 5 h 52"/>
                <a:gd name="T30" fmla="*/ 29 w 31"/>
                <a:gd name="T31" fmla="*/ 13 h 52"/>
                <a:gd name="T32" fmla="*/ 29 w 31"/>
                <a:gd name="T33" fmla="*/ 13 h 52"/>
                <a:gd name="T34" fmla="*/ 28 w 31"/>
                <a:gd name="T35" fmla="*/ 18 h 52"/>
                <a:gd name="T36" fmla="*/ 26 w 31"/>
                <a:gd name="T37" fmla="*/ 21 h 52"/>
                <a:gd name="T38" fmla="*/ 23 w 31"/>
                <a:gd name="T39" fmla="*/ 23 h 52"/>
                <a:gd name="T40" fmla="*/ 20 w 31"/>
                <a:gd name="T41" fmla="*/ 25 h 52"/>
                <a:gd name="T42" fmla="*/ 5 w 31"/>
                <a:gd name="T43" fmla="*/ 4 h 52"/>
                <a:gd name="T44" fmla="*/ 5 w 31"/>
                <a:gd name="T45" fmla="*/ 22 h 52"/>
                <a:gd name="T46" fmla="*/ 12 w 31"/>
                <a:gd name="T47" fmla="*/ 22 h 52"/>
                <a:gd name="T48" fmla="*/ 16 w 31"/>
                <a:gd name="T49" fmla="*/ 22 h 52"/>
                <a:gd name="T50" fmla="*/ 20 w 31"/>
                <a:gd name="T51" fmla="*/ 20 h 52"/>
                <a:gd name="T52" fmla="*/ 23 w 31"/>
                <a:gd name="T53" fmla="*/ 17 h 52"/>
                <a:gd name="T54" fmla="*/ 24 w 31"/>
                <a:gd name="T55" fmla="*/ 13 h 52"/>
                <a:gd name="T56" fmla="*/ 23 w 31"/>
                <a:gd name="T57" fmla="*/ 8 h 52"/>
                <a:gd name="T58" fmla="*/ 19 w 31"/>
                <a:gd name="T59" fmla="*/ 5 h 52"/>
                <a:gd name="T60" fmla="*/ 15 w 31"/>
                <a:gd name="T61" fmla="*/ 4 h 52"/>
                <a:gd name="T62" fmla="*/ 11 w 31"/>
                <a:gd name="T63" fmla="*/ 4 h 52"/>
                <a:gd name="T64" fmla="*/ 5 w 31"/>
                <a:gd name="T65" fmla="*/ 4 h 52"/>
                <a:gd name="T66" fmla="*/ 11 w 31"/>
                <a:gd name="T67" fmla="*/ 47 h 52"/>
                <a:gd name="T68" fmla="*/ 16 w 31"/>
                <a:gd name="T69" fmla="*/ 47 h 52"/>
                <a:gd name="T70" fmla="*/ 20 w 31"/>
                <a:gd name="T71" fmla="*/ 46 h 52"/>
                <a:gd name="T72" fmla="*/ 22 w 31"/>
                <a:gd name="T73" fmla="*/ 44 h 52"/>
                <a:gd name="T74" fmla="*/ 24 w 31"/>
                <a:gd name="T75" fmla="*/ 42 h 52"/>
                <a:gd name="T76" fmla="*/ 25 w 31"/>
                <a:gd name="T77" fmla="*/ 37 h 52"/>
                <a:gd name="T78" fmla="*/ 24 w 31"/>
                <a:gd name="T79" fmla="*/ 32 h 52"/>
                <a:gd name="T80" fmla="*/ 22 w 31"/>
                <a:gd name="T81" fmla="*/ 29 h 52"/>
                <a:gd name="T82" fmla="*/ 17 w 31"/>
                <a:gd name="T83" fmla="*/ 27 h 52"/>
                <a:gd name="T84" fmla="*/ 13 w 31"/>
                <a:gd name="T85" fmla="*/ 27 h 52"/>
                <a:gd name="T86" fmla="*/ 5 w 31"/>
                <a:gd name="T87" fmla="*/ 27 h 52"/>
                <a:gd name="T88" fmla="*/ 5 w 31"/>
                <a:gd name="T89" fmla="*/ 47 h 52"/>
                <a:gd name="T90" fmla="*/ 11 w 31"/>
                <a:gd name="T91"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 h="52">
                  <a:moveTo>
                    <a:pt x="20" y="25"/>
                  </a:moveTo>
                  <a:cubicBezTo>
                    <a:pt x="21" y="25"/>
                    <a:pt x="23" y="25"/>
                    <a:pt x="24" y="26"/>
                  </a:cubicBezTo>
                  <a:cubicBezTo>
                    <a:pt x="25" y="27"/>
                    <a:pt x="26" y="27"/>
                    <a:pt x="27" y="28"/>
                  </a:cubicBezTo>
                  <a:cubicBezTo>
                    <a:pt x="28" y="29"/>
                    <a:pt x="29" y="31"/>
                    <a:pt x="30" y="32"/>
                  </a:cubicBezTo>
                  <a:cubicBezTo>
                    <a:pt x="30" y="34"/>
                    <a:pt x="31" y="35"/>
                    <a:pt x="31" y="37"/>
                  </a:cubicBezTo>
                  <a:cubicBezTo>
                    <a:pt x="31" y="40"/>
                    <a:pt x="30" y="43"/>
                    <a:pt x="29" y="45"/>
                  </a:cubicBezTo>
                  <a:cubicBezTo>
                    <a:pt x="27" y="47"/>
                    <a:pt x="25" y="48"/>
                    <a:pt x="23" y="49"/>
                  </a:cubicBezTo>
                  <a:cubicBezTo>
                    <a:pt x="21" y="50"/>
                    <a:pt x="19" y="51"/>
                    <a:pt x="16" y="51"/>
                  </a:cubicBezTo>
                  <a:cubicBezTo>
                    <a:pt x="13" y="52"/>
                    <a:pt x="11" y="52"/>
                    <a:pt x="8" y="52"/>
                  </a:cubicBezTo>
                  <a:cubicBezTo>
                    <a:pt x="0" y="52"/>
                    <a:pt x="0" y="52"/>
                    <a:pt x="0" y="52"/>
                  </a:cubicBezTo>
                  <a:cubicBezTo>
                    <a:pt x="0" y="0"/>
                    <a:pt x="0" y="0"/>
                    <a:pt x="0" y="0"/>
                  </a:cubicBezTo>
                  <a:cubicBezTo>
                    <a:pt x="8" y="0"/>
                    <a:pt x="8" y="0"/>
                    <a:pt x="8" y="0"/>
                  </a:cubicBezTo>
                  <a:cubicBezTo>
                    <a:pt x="10" y="0"/>
                    <a:pt x="13" y="0"/>
                    <a:pt x="15" y="0"/>
                  </a:cubicBezTo>
                  <a:cubicBezTo>
                    <a:pt x="18" y="0"/>
                    <a:pt x="20" y="1"/>
                    <a:pt x="22" y="1"/>
                  </a:cubicBezTo>
                  <a:cubicBezTo>
                    <a:pt x="24" y="2"/>
                    <a:pt x="26" y="4"/>
                    <a:pt x="27" y="5"/>
                  </a:cubicBezTo>
                  <a:cubicBezTo>
                    <a:pt x="28" y="7"/>
                    <a:pt x="29" y="10"/>
                    <a:pt x="29" y="13"/>
                  </a:cubicBezTo>
                  <a:cubicBezTo>
                    <a:pt x="29" y="13"/>
                    <a:pt x="29" y="13"/>
                    <a:pt x="29" y="13"/>
                  </a:cubicBezTo>
                  <a:cubicBezTo>
                    <a:pt x="29" y="15"/>
                    <a:pt x="29" y="16"/>
                    <a:pt x="28" y="18"/>
                  </a:cubicBezTo>
                  <a:cubicBezTo>
                    <a:pt x="28" y="19"/>
                    <a:pt x="27" y="20"/>
                    <a:pt x="26" y="21"/>
                  </a:cubicBezTo>
                  <a:cubicBezTo>
                    <a:pt x="25" y="22"/>
                    <a:pt x="24" y="23"/>
                    <a:pt x="23" y="23"/>
                  </a:cubicBezTo>
                  <a:cubicBezTo>
                    <a:pt x="22" y="24"/>
                    <a:pt x="21" y="24"/>
                    <a:pt x="20" y="25"/>
                  </a:cubicBezTo>
                  <a:close/>
                  <a:moveTo>
                    <a:pt x="5" y="4"/>
                  </a:moveTo>
                  <a:cubicBezTo>
                    <a:pt x="5" y="22"/>
                    <a:pt x="5" y="22"/>
                    <a:pt x="5" y="22"/>
                  </a:cubicBezTo>
                  <a:cubicBezTo>
                    <a:pt x="12" y="22"/>
                    <a:pt x="12" y="22"/>
                    <a:pt x="12" y="22"/>
                  </a:cubicBezTo>
                  <a:cubicBezTo>
                    <a:pt x="13" y="22"/>
                    <a:pt x="15" y="22"/>
                    <a:pt x="16" y="22"/>
                  </a:cubicBezTo>
                  <a:cubicBezTo>
                    <a:pt x="17" y="22"/>
                    <a:pt x="19" y="21"/>
                    <a:pt x="20" y="20"/>
                  </a:cubicBezTo>
                  <a:cubicBezTo>
                    <a:pt x="21" y="20"/>
                    <a:pt x="22" y="19"/>
                    <a:pt x="23" y="17"/>
                  </a:cubicBezTo>
                  <a:cubicBezTo>
                    <a:pt x="24" y="16"/>
                    <a:pt x="24" y="15"/>
                    <a:pt x="24" y="13"/>
                  </a:cubicBezTo>
                  <a:cubicBezTo>
                    <a:pt x="24" y="11"/>
                    <a:pt x="23" y="9"/>
                    <a:pt x="23" y="8"/>
                  </a:cubicBezTo>
                  <a:cubicBezTo>
                    <a:pt x="22" y="7"/>
                    <a:pt x="21" y="6"/>
                    <a:pt x="19" y="5"/>
                  </a:cubicBezTo>
                  <a:cubicBezTo>
                    <a:pt x="18" y="5"/>
                    <a:pt x="16" y="4"/>
                    <a:pt x="15" y="4"/>
                  </a:cubicBezTo>
                  <a:cubicBezTo>
                    <a:pt x="14" y="4"/>
                    <a:pt x="12" y="4"/>
                    <a:pt x="11" y="4"/>
                  </a:cubicBezTo>
                  <a:cubicBezTo>
                    <a:pt x="5" y="4"/>
                    <a:pt x="5" y="4"/>
                    <a:pt x="5" y="4"/>
                  </a:cubicBezTo>
                  <a:close/>
                  <a:moveTo>
                    <a:pt x="11" y="47"/>
                  </a:moveTo>
                  <a:cubicBezTo>
                    <a:pt x="13" y="47"/>
                    <a:pt x="15" y="47"/>
                    <a:pt x="16" y="47"/>
                  </a:cubicBezTo>
                  <a:cubicBezTo>
                    <a:pt x="18" y="47"/>
                    <a:pt x="19" y="46"/>
                    <a:pt x="20" y="46"/>
                  </a:cubicBezTo>
                  <a:cubicBezTo>
                    <a:pt x="21" y="45"/>
                    <a:pt x="22" y="45"/>
                    <a:pt x="22" y="44"/>
                  </a:cubicBezTo>
                  <a:cubicBezTo>
                    <a:pt x="23" y="43"/>
                    <a:pt x="24" y="43"/>
                    <a:pt x="24" y="42"/>
                  </a:cubicBezTo>
                  <a:cubicBezTo>
                    <a:pt x="25" y="41"/>
                    <a:pt x="25" y="39"/>
                    <a:pt x="25" y="37"/>
                  </a:cubicBezTo>
                  <a:cubicBezTo>
                    <a:pt x="25" y="35"/>
                    <a:pt x="25" y="34"/>
                    <a:pt x="24" y="32"/>
                  </a:cubicBezTo>
                  <a:cubicBezTo>
                    <a:pt x="24" y="31"/>
                    <a:pt x="23" y="30"/>
                    <a:pt x="22" y="29"/>
                  </a:cubicBezTo>
                  <a:cubicBezTo>
                    <a:pt x="20" y="28"/>
                    <a:pt x="19" y="28"/>
                    <a:pt x="17" y="27"/>
                  </a:cubicBezTo>
                  <a:cubicBezTo>
                    <a:pt x="16" y="27"/>
                    <a:pt x="14" y="27"/>
                    <a:pt x="13" y="27"/>
                  </a:cubicBezTo>
                  <a:cubicBezTo>
                    <a:pt x="5" y="27"/>
                    <a:pt x="5" y="27"/>
                    <a:pt x="5" y="27"/>
                  </a:cubicBezTo>
                  <a:cubicBezTo>
                    <a:pt x="5" y="47"/>
                    <a:pt x="5" y="47"/>
                    <a:pt x="5" y="47"/>
                  </a:cubicBezTo>
                  <a:lnTo>
                    <a:pt x="11" y="4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46">
              <a:extLst>
                <a:ext uri="{FF2B5EF4-FFF2-40B4-BE49-F238E27FC236}">
                  <a16:creationId xmlns:a16="http://schemas.microsoft.com/office/drawing/2014/main" id="{747DEE32-787B-4E58-A33C-090D211AFC2B}"/>
                </a:ext>
              </a:extLst>
            </p:cNvPr>
            <p:cNvSpPr>
              <a:spLocks/>
            </p:cNvSpPr>
            <p:nvPr/>
          </p:nvSpPr>
          <p:spPr bwMode="auto">
            <a:xfrm>
              <a:off x="15703550" y="7331075"/>
              <a:ext cx="161925" cy="200025"/>
            </a:xfrm>
            <a:custGeom>
              <a:avLst/>
              <a:gdLst>
                <a:gd name="T0" fmla="*/ 102 w 102"/>
                <a:gd name="T1" fmla="*/ 0 h 126"/>
                <a:gd name="T2" fmla="*/ 57 w 102"/>
                <a:gd name="T3" fmla="*/ 74 h 126"/>
                <a:gd name="T4" fmla="*/ 57 w 102"/>
                <a:gd name="T5" fmla="*/ 126 h 126"/>
                <a:gd name="T6" fmla="*/ 45 w 102"/>
                <a:gd name="T7" fmla="*/ 126 h 126"/>
                <a:gd name="T8" fmla="*/ 45 w 102"/>
                <a:gd name="T9" fmla="*/ 74 h 126"/>
                <a:gd name="T10" fmla="*/ 0 w 102"/>
                <a:gd name="T11" fmla="*/ 0 h 126"/>
                <a:gd name="T12" fmla="*/ 12 w 102"/>
                <a:gd name="T13" fmla="*/ 0 h 126"/>
                <a:gd name="T14" fmla="*/ 50 w 102"/>
                <a:gd name="T15" fmla="*/ 62 h 126"/>
                <a:gd name="T16" fmla="*/ 90 w 102"/>
                <a:gd name="T17" fmla="*/ 0 h 126"/>
                <a:gd name="T18" fmla="*/ 102 w 102"/>
                <a:gd name="T1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26">
                  <a:moveTo>
                    <a:pt x="102" y="0"/>
                  </a:moveTo>
                  <a:lnTo>
                    <a:pt x="57" y="74"/>
                  </a:lnTo>
                  <a:lnTo>
                    <a:pt x="57" y="126"/>
                  </a:lnTo>
                  <a:lnTo>
                    <a:pt x="45" y="126"/>
                  </a:lnTo>
                  <a:lnTo>
                    <a:pt x="45" y="74"/>
                  </a:lnTo>
                  <a:lnTo>
                    <a:pt x="0" y="0"/>
                  </a:lnTo>
                  <a:lnTo>
                    <a:pt x="12" y="0"/>
                  </a:lnTo>
                  <a:lnTo>
                    <a:pt x="50" y="62"/>
                  </a:lnTo>
                  <a:lnTo>
                    <a:pt x="90" y="0"/>
                  </a:lnTo>
                  <a:lnTo>
                    <a:pt x="102"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Rectangle 47">
              <a:extLst>
                <a:ext uri="{FF2B5EF4-FFF2-40B4-BE49-F238E27FC236}">
                  <a16:creationId xmlns:a16="http://schemas.microsoft.com/office/drawing/2014/main" id="{EEF71D7F-C31F-432C-9529-DBF0C5FA89F1}"/>
                </a:ext>
              </a:extLst>
            </p:cNvPr>
            <p:cNvSpPr>
              <a:spLocks noChangeArrowheads="1"/>
            </p:cNvSpPr>
            <p:nvPr/>
          </p:nvSpPr>
          <p:spPr bwMode="auto">
            <a:xfrm>
              <a:off x="15975013" y="7508875"/>
              <a:ext cx="22225" cy="22225"/>
            </a:xfrm>
            <a:prstGeom prst="rect">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48">
              <a:extLst>
                <a:ext uri="{FF2B5EF4-FFF2-40B4-BE49-F238E27FC236}">
                  <a16:creationId xmlns:a16="http://schemas.microsoft.com/office/drawing/2014/main" id="{7835C7EA-056D-45CC-B0E7-E9933D5E9C56}"/>
                </a:ext>
              </a:extLst>
            </p:cNvPr>
            <p:cNvSpPr>
              <a:spLocks/>
            </p:cNvSpPr>
            <p:nvPr/>
          </p:nvSpPr>
          <p:spPr bwMode="auto">
            <a:xfrm>
              <a:off x="16159163" y="7331075"/>
              <a:ext cx="203200" cy="200025"/>
            </a:xfrm>
            <a:custGeom>
              <a:avLst/>
              <a:gdLst>
                <a:gd name="T0" fmla="*/ 8 w 54"/>
                <a:gd name="T1" fmla="*/ 0 h 53"/>
                <a:gd name="T2" fmla="*/ 28 w 54"/>
                <a:gd name="T3" fmla="*/ 46 h 53"/>
                <a:gd name="T4" fmla="*/ 46 w 54"/>
                <a:gd name="T5" fmla="*/ 0 h 53"/>
                <a:gd name="T6" fmla="*/ 54 w 54"/>
                <a:gd name="T7" fmla="*/ 0 h 53"/>
                <a:gd name="T8" fmla="*/ 46 w 54"/>
                <a:gd name="T9" fmla="*/ 0 h 53"/>
                <a:gd name="T10" fmla="*/ 54 w 54"/>
                <a:gd name="T11" fmla="*/ 0 h 53"/>
                <a:gd name="T12" fmla="*/ 54 w 54"/>
                <a:gd name="T13" fmla="*/ 53 h 53"/>
                <a:gd name="T14" fmla="*/ 49 w 54"/>
                <a:gd name="T15" fmla="*/ 53 h 53"/>
                <a:gd name="T16" fmla="*/ 49 w 54"/>
                <a:gd name="T17" fmla="*/ 6 h 53"/>
                <a:gd name="T18" fmla="*/ 46 w 54"/>
                <a:gd name="T19" fmla="*/ 13 h 53"/>
                <a:gd name="T20" fmla="*/ 43 w 54"/>
                <a:gd name="T21" fmla="*/ 21 h 53"/>
                <a:gd name="T22" fmla="*/ 40 w 54"/>
                <a:gd name="T23" fmla="*/ 29 h 53"/>
                <a:gd name="T24" fmla="*/ 30 w 54"/>
                <a:gd name="T25" fmla="*/ 53 h 53"/>
                <a:gd name="T26" fmla="*/ 26 w 54"/>
                <a:gd name="T27" fmla="*/ 53 h 53"/>
                <a:gd name="T28" fmla="*/ 6 w 54"/>
                <a:gd name="T29" fmla="*/ 6 h 53"/>
                <a:gd name="T30" fmla="*/ 6 w 54"/>
                <a:gd name="T31" fmla="*/ 53 h 53"/>
                <a:gd name="T32" fmla="*/ 0 w 54"/>
                <a:gd name="T33" fmla="*/ 53 h 53"/>
                <a:gd name="T34" fmla="*/ 0 w 54"/>
                <a:gd name="T35" fmla="*/ 0 h 53"/>
                <a:gd name="T36" fmla="*/ 8 w 54"/>
                <a:gd name="T3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3">
                  <a:moveTo>
                    <a:pt x="8" y="0"/>
                  </a:moveTo>
                  <a:cubicBezTo>
                    <a:pt x="28" y="46"/>
                    <a:pt x="28" y="46"/>
                    <a:pt x="28" y="46"/>
                  </a:cubicBezTo>
                  <a:cubicBezTo>
                    <a:pt x="46" y="0"/>
                    <a:pt x="46" y="0"/>
                    <a:pt x="46" y="0"/>
                  </a:cubicBezTo>
                  <a:cubicBezTo>
                    <a:pt x="54" y="0"/>
                    <a:pt x="54" y="0"/>
                    <a:pt x="54" y="0"/>
                  </a:cubicBezTo>
                  <a:cubicBezTo>
                    <a:pt x="46" y="0"/>
                    <a:pt x="46" y="0"/>
                    <a:pt x="46" y="0"/>
                  </a:cubicBezTo>
                  <a:cubicBezTo>
                    <a:pt x="54" y="0"/>
                    <a:pt x="54" y="0"/>
                    <a:pt x="54" y="0"/>
                  </a:cubicBezTo>
                  <a:cubicBezTo>
                    <a:pt x="54" y="53"/>
                    <a:pt x="54" y="53"/>
                    <a:pt x="54" y="53"/>
                  </a:cubicBezTo>
                  <a:cubicBezTo>
                    <a:pt x="49" y="53"/>
                    <a:pt x="49" y="53"/>
                    <a:pt x="49" y="53"/>
                  </a:cubicBezTo>
                  <a:cubicBezTo>
                    <a:pt x="49" y="6"/>
                    <a:pt x="49" y="6"/>
                    <a:pt x="49" y="6"/>
                  </a:cubicBezTo>
                  <a:cubicBezTo>
                    <a:pt x="48" y="8"/>
                    <a:pt x="47" y="11"/>
                    <a:pt x="46" y="13"/>
                  </a:cubicBezTo>
                  <a:cubicBezTo>
                    <a:pt x="45" y="15"/>
                    <a:pt x="44" y="18"/>
                    <a:pt x="43" y="21"/>
                  </a:cubicBezTo>
                  <a:cubicBezTo>
                    <a:pt x="42" y="23"/>
                    <a:pt x="41" y="26"/>
                    <a:pt x="40" y="29"/>
                  </a:cubicBezTo>
                  <a:cubicBezTo>
                    <a:pt x="30" y="53"/>
                    <a:pt x="30" y="53"/>
                    <a:pt x="30" y="53"/>
                  </a:cubicBezTo>
                  <a:cubicBezTo>
                    <a:pt x="26" y="53"/>
                    <a:pt x="26" y="53"/>
                    <a:pt x="26" y="53"/>
                  </a:cubicBezTo>
                  <a:cubicBezTo>
                    <a:pt x="6" y="6"/>
                    <a:pt x="6" y="6"/>
                    <a:pt x="6" y="6"/>
                  </a:cubicBezTo>
                  <a:cubicBezTo>
                    <a:pt x="6" y="53"/>
                    <a:pt x="6" y="53"/>
                    <a:pt x="6" y="53"/>
                  </a:cubicBezTo>
                  <a:cubicBezTo>
                    <a:pt x="0" y="53"/>
                    <a:pt x="0" y="53"/>
                    <a:pt x="0" y="53"/>
                  </a:cubicBezTo>
                  <a:cubicBezTo>
                    <a:pt x="0" y="0"/>
                    <a:pt x="0" y="0"/>
                    <a:pt x="0" y="0"/>
                  </a:cubicBezTo>
                  <a:lnTo>
                    <a:pt x="8"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Rectangle 49">
              <a:extLst>
                <a:ext uri="{FF2B5EF4-FFF2-40B4-BE49-F238E27FC236}">
                  <a16:creationId xmlns:a16="http://schemas.microsoft.com/office/drawing/2014/main" id="{DD8B25E7-EFD5-45FE-9DE5-0E43E5CA396D}"/>
                </a:ext>
              </a:extLst>
            </p:cNvPr>
            <p:cNvSpPr>
              <a:spLocks noChangeArrowheads="1"/>
            </p:cNvSpPr>
            <p:nvPr/>
          </p:nvSpPr>
          <p:spPr bwMode="auto">
            <a:xfrm>
              <a:off x="16524288" y="7335838"/>
              <a:ext cx="19050" cy="195263"/>
            </a:xfrm>
            <a:prstGeom prst="rect">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50">
              <a:extLst>
                <a:ext uri="{FF2B5EF4-FFF2-40B4-BE49-F238E27FC236}">
                  <a16:creationId xmlns:a16="http://schemas.microsoft.com/office/drawing/2014/main" id="{EB7C0888-0A18-4BC0-B674-D2621FCCE741}"/>
                </a:ext>
              </a:extLst>
            </p:cNvPr>
            <p:cNvSpPr>
              <a:spLocks/>
            </p:cNvSpPr>
            <p:nvPr/>
          </p:nvSpPr>
          <p:spPr bwMode="auto">
            <a:xfrm>
              <a:off x="16700500" y="7331075"/>
              <a:ext cx="98425" cy="200025"/>
            </a:xfrm>
            <a:custGeom>
              <a:avLst/>
              <a:gdLst>
                <a:gd name="T0" fmla="*/ 0 w 62"/>
                <a:gd name="T1" fmla="*/ 126 h 126"/>
                <a:gd name="T2" fmla="*/ 0 w 62"/>
                <a:gd name="T3" fmla="*/ 0 h 126"/>
                <a:gd name="T4" fmla="*/ 12 w 62"/>
                <a:gd name="T5" fmla="*/ 0 h 126"/>
                <a:gd name="T6" fmla="*/ 12 w 62"/>
                <a:gd name="T7" fmla="*/ 115 h 126"/>
                <a:gd name="T8" fmla="*/ 62 w 62"/>
                <a:gd name="T9" fmla="*/ 115 h 126"/>
                <a:gd name="T10" fmla="*/ 62 w 62"/>
                <a:gd name="T11" fmla="*/ 126 h 126"/>
                <a:gd name="T12" fmla="*/ 0 w 62"/>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62" h="126">
                  <a:moveTo>
                    <a:pt x="0" y="126"/>
                  </a:moveTo>
                  <a:lnTo>
                    <a:pt x="0" y="0"/>
                  </a:lnTo>
                  <a:lnTo>
                    <a:pt x="12" y="0"/>
                  </a:lnTo>
                  <a:lnTo>
                    <a:pt x="12" y="115"/>
                  </a:lnTo>
                  <a:lnTo>
                    <a:pt x="62" y="115"/>
                  </a:lnTo>
                  <a:lnTo>
                    <a:pt x="62" y="126"/>
                  </a:lnTo>
                  <a:lnTo>
                    <a:pt x="0" y="12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51">
              <a:extLst>
                <a:ext uri="{FF2B5EF4-FFF2-40B4-BE49-F238E27FC236}">
                  <a16:creationId xmlns:a16="http://schemas.microsoft.com/office/drawing/2014/main" id="{4904EA7C-D479-43CE-9C5D-2AB45D331E40}"/>
                </a:ext>
              </a:extLst>
            </p:cNvPr>
            <p:cNvSpPr>
              <a:spLocks/>
            </p:cNvSpPr>
            <p:nvPr/>
          </p:nvSpPr>
          <p:spPr bwMode="auto">
            <a:xfrm>
              <a:off x="16938625" y="7331075"/>
              <a:ext cx="101600" cy="200025"/>
            </a:xfrm>
            <a:custGeom>
              <a:avLst/>
              <a:gdLst>
                <a:gd name="T0" fmla="*/ 0 w 64"/>
                <a:gd name="T1" fmla="*/ 126 h 126"/>
                <a:gd name="T2" fmla="*/ 0 w 64"/>
                <a:gd name="T3" fmla="*/ 0 h 126"/>
                <a:gd name="T4" fmla="*/ 12 w 64"/>
                <a:gd name="T5" fmla="*/ 0 h 126"/>
                <a:gd name="T6" fmla="*/ 12 w 64"/>
                <a:gd name="T7" fmla="*/ 115 h 126"/>
                <a:gd name="T8" fmla="*/ 64 w 64"/>
                <a:gd name="T9" fmla="*/ 115 h 126"/>
                <a:gd name="T10" fmla="*/ 64 w 64"/>
                <a:gd name="T11" fmla="*/ 126 h 126"/>
                <a:gd name="T12" fmla="*/ 0 w 64"/>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64" h="126">
                  <a:moveTo>
                    <a:pt x="0" y="126"/>
                  </a:moveTo>
                  <a:lnTo>
                    <a:pt x="0" y="0"/>
                  </a:lnTo>
                  <a:lnTo>
                    <a:pt x="12" y="0"/>
                  </a:lnTo>
                  <a:lnTo>
                    <a:pt x="12" y="115"/>
                  </a:lnTo>
                  <a:lnTo>
                    <a:pt x="64" y="115"/>
                  </a:lnTo>
                  <a:lnTo>
                    <a:pt x="64" y="126"/>
                  </a:lnTo>
                  <a:lnTo>
                    <a:pt x="0" y="12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52">
              <a:extLst>
                <a:ext uri="{FF2B5EF4-FFF2-40B4-BE49-F238E27FC236}">
                  <a16:creationId xmlns:a16="http://schemas.microsoft.com/office/drawing/2014/main" id="{AD5AB2FD-4D1B-477D-A44C-A1E247A12153}"/>
                </a:ext>
              </a:extLst>
            </p:cNvPr>
            <p:cNvSpPr>
              <a:spLocks/>
            </p:cNvSpPr>
            <p:nvPr/>
          </p:nvSpPr>
          <p:spPr bwMode="auto">
            <a:xfrm>
              <a:off x="17178338" y="7335838"/>
              <a:ext cx="101600" cy="195263"/>
            </a:xfrm>
            <a:custGeom>
              <a:avLst/>
              <a:gdLst>
                <a:gd name="T0" fmla="*/ 5 w 27"/>
                <a:gd name="T1" fmla="*/ 47 h 52"/>
                <a:gd name="T2" fmla="*/ 27 w 27"/>
                <a:gd name="T3" fmla="*/ 47 h 52"/>
                <a:gd name="T4" fmla="*/ 27 w 27"/>
                <a:gd name="T5" fmla="*/ 52 h 52"/>
                <a:gd name="T6" fmla="*/ 0 w 27"/>
                <a:gd name="T7" fmla="*/ 52 h 52"/>
                <a:gd name="T8" fmla="*/ 0 w 27"/>
                <a:gd name="T9" fmla="*/ 0 h 52"/>
                <a:gd name="T10" fmla="*/ 27 w 27"/>
                <a:gd name="T11" fmla="*/ 0 h 52"/>
                <a:gd name="T12" fmla="*/ 27 w 27"/>
                <a:gd name="T13" fmla="*/ 2 h 52"/>
                <a:gd name="T14" fmla="*/ 26 w 27"/>
                <a:gd name="T15" fmla="*/ 4 h 52"/>
                <a:gd name="T16" fmla="*/ 5 w 27"/>
                <a:gd name="T17" fmla="*/ 4 h 52"/>
                <a:gd name="T18" fmla="*/ 5 w 27"/>
                <a:gd name="T19" fmla="*/ 23 h 52"/>
                <a:gd name="T20" fmla="*/ 25 w 27"/>
                <a:gd name="T21" fmla="*/ 23 h 52"/>
                <a:gd name="T22" fmla="*/ 25 w 27"/>
                <a:gd name="T23" fmla="*/ 27 h 52"/>
                <a:gd name="T24" fmla="*/ 5 w 27"/>
                <a:gd name="T25" fmla="*/ 27 h 52"/>
                <a:gd name="T26" fmla="*/ 5 w 27"/>
                <a:gd name="T27"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52">
                  <a:moveTo>
                    <a:pt x="5" y="47"/>
                  </a:moveTo>
                  <a:cubicBezTo>
                    <a:pt x="27" y="47"/>
                    <a:pt x="27" y="47"/>
                    <a:pt x="27" y="47"/>
                  </a:cubicBezTo>
                  <a:cubicBezTo>
                    <a:pt x="27" y="52"/>
                    <a:pt x="27" y="52"/>
                    <a:pt x="27" y="52"/>
                  </a:cubicBezTo>
                  <a:cubicBezTo>
                    <a:pt x="0" y="52"/>
                    <a:pt x="0" y="52"/>
                    <a:pt x="0" y="52"/>
                  </a:cubicBezTo>
                  <a:cubicBezTo>
                    <a:pt x="0" y="0"/>
                    <a:pt x="0" y="0"/>
                    <a:pt x="0" y="0"/>
                  </a:cubicBezTo>
                  <a:cubicBezTo>
                    <a:pt x="27" y="0"/>
                    <a:pt x="27" y="0"/>
                    <a:pt x="27" y="0"/>
                  </a:cubicBezTo>
                  <a:cubicBezTo>
                    <a:pt x="27" y="0"/>
                    <a:pt x="27" y="1"/>
                    <a:pt x="27" y="2"/>
                  </a:cubicBezTo>
                  <a:cubicBezTo>
                    <a:pt x="26" y="3"/>
                    <a:pt x="26" y="3"/>
                    <a:pt x="26" y="4"/>
                  </a:cubicBezTo>
                  <a:cubicBezTo>
                    <a:pt x="5" y="4"/>
                    <a:pt x="5" y="4"/>
                    <a:pt x="5" y="4"/>
                  </a:cubicBezTo>
                  <a:cubicBezTo>
                    <a:pt x="5" y="23"/>
                    <a:pt x="5" y="23"/>
                    <a:pt x="5" y="23"/>
                  </a:cubicBezTo>
                  <a:cubicBezTo>
                    <a:pt x="25" y="23"/>
                    <a:pt x="25" y="23"/>
                    <a:pt x="25" y="23"/>
                  </a:cubicBezTo>
                  <a:cubicBezTo>
                    <a:pt x="25" y="27"/>
                    <a:pt x="25" y="27"/>
                    <a:pt x="25" y="27"/>
                  </a:cubicBezTo>
                  <a:cubicBezTo>
                    <a:pt x="5" y="27"/>
                    <a:pt x="5" y="27"/>
                    <a:pt x="5" y="27"/>
                  </a:cubicBezTo>
                  <a:lnTo>
                    <a:pt x="5" y="4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53">
              <a:extLst>
                <a:ext uri="{FF2B5EF4-FFF2-40B4-BE49-F238E27FC236}">
                  <a16:creationId xmlns:a16="http://schemas.microsoft.com/office/drawing/2014/main" id="{7213B3B4-39EE-497D-A56D-D4E9479A56C2}"/>
                </a:ext>
              </a:extLst>
            </p:cNvPr>
            <p:cNvSpPr>
              <a:spLocks noEditPoints="1"/>
            </p:cNvSpPr>
            <p:nvPr/>
          </p:nvSpPr>
          <p:spPr bwMode="auto">
            <a:xfrm>
              <a:off x="17435513" y="7335838"/>
              <a:ext cx="123825" cy="195263"/>
            </a:xfrm>
            <a:custGeom>
              <a:avLst/>
              <a:gdLst>
                <a:gd name="T0" fmla="*/ 33 w 33"/>
                <a:gd name="T1" fmla="*/ 52 h 52"/>
                <a:gd name="T2" fmla="*/ 28 w 33"/>
                <a:gd name="T3" fmla="*/ 52 h 52"/>
                <a:gd name="T4" fmla="*/ 23 w 33"/>
                <a:gd name="T5" fmla="*/ 40 h 52"/>
                <a:gd name="T6" fmla="*/ 19 w 33"/>
                <a:gd name="T7" fmla="*/ 32 h 52"/>
                <a:gd name="T8" fmla="*/ 16 w 33"/>
                <a:gd name="T9" fmla="*/ 28 h 52"/>
                <a:gd name="T10" fmla="*/ 12 w 33"/>
                <a:gd name="T11" fmla="*/ 27 h 52"/>
                <a:gd name="T12" fmla="*/ 5 w 33"/>
                <a:gd name="T13" fmla="*/ 27 h 52"/>
                <a:gd name="T14" fmla="*/ 5 w 33"/>
                <a:gd name="T15" fmla="*/ 52 h 52"/>
                <a:gd name="T16" fmla="*/ 0 w 33"/>
                <a:gd name="T17" fmla="*/ 52 h 52"/>
                <a:gd name="T18" fmla="*/ 0 w 33"/>
                <a:gd name="T19" fmla="*/ 0 h 52"/>
                <a:gd name="T20" fmla="*/ 10 w 33"/>
                <a:gd name="T21" fmla="*/ 0 h 52"/>
                <a:gd name="T22" fmla="*/ 16 w 33"/>
                <a:gd name="T23" fmla="*/ 0 h 52"/>
                <a:gd name="T24" fmla="*/ 23 w 33"/>
                <a:gd name="T25" fmla="*/ 1 h 52"/>
                <a:gd name="T26" fmla="*/ 27 w 33"/>
                <a:gd name="T27" fmla="*/ 5 h 52"/>
                <a:gd name="T28" fmla="*/ 29 w 33"/>
                <a:gd name="T29" fmla="*/ 14 h 52"/>
                <a:gd name="T30" fmla="*/ 29 w 33"/>
                <a:gd name="T31" fmla="*/ 17 h 52"/>
                <a:gd name="T32" fmla="*/ 27 w 33"/>
                <a:gd name="T33" fmla="*/ 20 h 52"/>
                <a:gd name="T34" fmla="*/ 25 w 33"/>
                <a:gd name="T35" fmla="*/ 22 h 52"/>
                <a:gd name="T36" fmla="*/ 23 w 33"/>
                <a:gd name="T37" fmla="*/ 23 h 52"/>
                <a:gd name="T38" fmla="*/ 17 w 33"/>
                <a:gd name="T39" fmla="*/ 25 h 52"/>
                <a:gd name="T40" fmla="*/ 17 w 33"/>
                <a:gd name="T41" fmla="*/ 25 h 52"/>
                <a:gd name="T42" fmla="*/ 22 w 33"/>
                <a:gd name="T43" fmla="*/ 27 h 52"/>
                <a:gd name="T44" fmla="*/ 24 w 33"/>
                <a:gd name="T45" fmla="*/ 31 h 52"/>
                <a:gd name="T46" fmla="*/ 33 w 33"/>
                <a:gd name="T47" fmla="*/ 52 h 52"/>
                <a:gd name="T48" fmla="*/ 11 w 33"/>
                <a:gd name="T49" fmla="*/ 23 h 52"/>
                <a:gd name="T50" fmla="*/ 16 w 33"/>
                <a:gd name="T51" fmla="*/ 22 h 52"/>
                <a:gd name="T52" fmla="*/ 20 w 33"/>
                <a:gd name="T53" fmla="*/ 20 h 52"/>
                <a:gd name="T54" fmla="*/ 23 w 33"/>
                <a:gd name="T55" fmla="*/ 18 h 52"/>
                <a:gd name="T56" fmla="*/ 24 w 33"/>
                <a:gd name="T57" fmla="*/ 14 h 52"/>
                <a:gd name="T58" fmla="*/ 23 w 33"/>
                <a:gd name="T59" fmla="*/ 8 h 52"/>
                <a:gd name="T60" fmla="*/ 20 w 33"/>
                <a:gd name="T61" fmla="*/ 5 h 52"/>
                <a:gd name="T62" fmla="*/ 15 w 33"/>
                <a:gd name="T63" fmla="*/ 4 h 52"/>
                <a:gd name="T64" fmla="*/ 10 w 33"/>
                <a:gd name="T65" fmla="*/ 4 h 52"/>
                <a:gd name="T66" fmla="*/ 5 w 33"/>
                <a:gd name="T67" fmla="*/ 4 h 52"/>
                <a:gd name="T68" fmla="*/ 5 w 33"/>
                <a:gd name="T69" fmla="*/ 23 h 52"/>
                <a:gd name="T70" fmla="*/ 11 w 33"/>
                <a:gd name="T71" fmla="*/ 2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52">
                  <a:moveTo>
                    <a:pt x="33" y="52"/>
                  </a:moveTo>
                  <a:cubicBezTo>
                    <a:pt x="28" y="52"/>
                    <a:pt x="28" y="52"/>
                    <a:pt x="28" y="52"/>
                  </a:cubicBezTo>
                  <a:cubicBezTo>
                    <a:pt x="26" y="47"/>
                    <a:pt x="24" y="43"/>
                    <a:pt x="23" y="40"/>
                  </a:cubicBezTo>
                  <a:cubicBezTo>
                    <a:pt x="21" y="37"/>
                    <a:pt x="20" y="34"/>
                    <a:pt x="19" y="32"/>
                  </a:cubicBezTo>
                  <a:cubicBezTo>
                    <a:pt x="18" y="31"/>
                    <a:pt x="17" y="29"/>
                    <a:pt x="16" y="28"/>
                  </a:cubicBezTo>
                  <a:cubicBezTo>
                    <a:pt x="14" y="28"/>
                    <a:pt x="13" y="27"/>
                    <a:pt x="12" y="27"/>
                  </a:cubicBezTo>
                  <a:cubicBezTo>
                    <a:pt x="5" y="27"/>
                    <a:pt x="5" y="27"/>
                    <a:pt x="5" y="27"/>
                  </a:cubicBezTo>
                  <a:cubicBezTo>
                    <a:pt x="5" y="52"/>
                    <a:pt x="5" y="52"/>
                    <a:pt x="5" y="52"/>
                  </a:cubicBezTo>
                  <a:cubicBezTo>
                    <a:pt x="0" y="52"/>
                    <a:pt x="0" y="52"/>
                    <a:pt x="0" y="52"/>
                  </a:cubicBezTo>
                  <a:cubicBezTo>
                    <a:pt x="0" y="0"/>
                    <a:pt x="0" y="0"/>
                    <a:pt x="0" y="0"/>
                  </a:cubicBezTo>
                  <a:cubicBezTo>
                    <a:pt x="10" y="0"/>
                    <a:pt x="10" y="0"/>
                    <a:pt x="10" y="0"/>
                  </a:cubicBezTo>
                  <a:cubicBezTo>
                    <a:pt x="12" y="0"/>
                    <a:pt x="14" y="0"/>
                    <a:pt x="16" y="0"/>
                  </a:cubicBezTo>
                  <a:cubicBezTo>
                    <a:pt x="19" y="0"/>
                    <a:pt x="21" y="0"/>
                    <a:pt x="23" y="1"/>
                  </a:cubicBezTo>
                  <a:cubicBezTo>
                    <a:pt x="24" y="2"/>
                    <a:pt x="26" y="4"/>
                    <a:pt x="27" y="5"/>
                  </a:cubicBezTo>
                  <a:cubicBezTo>
                    <a:pt x="29" y="7"/>
                    <a:pt x="29" y="10"/>
                    <a:pt x="29" y="14"/>
                  </a:cubicBezTo>
                  <a:cubicBezTo>
                    <a:pt x="29" y="15"/>
                    <a:pt x="29" y="16"/>
                    <a:pt x="29" y="17"/>
                  </a:cubicBezTo>
                  <a:cubicBezTo>
                    <a:pt x="28" y="18"/>
                    <a:pt x="28" y="19"/>
                    <a:pt x="27" y="20"/>
                  </a:cubicBezTo>
                  <a:cubicBezTo>
                    <a:pt x="27" y="20"/>
                    <a:pt x="26" y="21"/>
                    <a:pt x="25" y="22"/>
                  </a:cubicBezTo>
                  <a:cubicBezTo>
                    <a:pt x="25" y="22"/>
                    <a:pt x="24" y="23"/>
                    <a:pt x="23" y="23"/>
                  </a:cubicBezTo>
                  <a:cubicBezTo>
                    <a:pt x="22" y="24"/>
                    <a:pt x="20" y="25"/>
                    <a:pt x="17" y="25"/>
                  </a:cubicBezTo>
                  <a:cubicBezTo>
                    <a:pt x="17" y="25"/>
                    <a:pt x="17" y="25"/>
                    <a:pt x="17" y="25"/>
                  </a:cubicBezTo>
                  <a:cubicBezTo>
                    <a:pt x="19" y="25"/>
                    <a:pt x="21" y="26"/>
                    <a:pt x="22" y="27"/>
                  </a:cubicBezTo>
                  <a:cubicBezTo>
                    <a:pt x="23" y="28"/>
                    <a:pt x="23" y="30"/>
                    <a:pt x="24" y="31"/>
                  </a:cubicBezTo>
                  <a:lnTo>
                    <a:pt x="33" y="52"/>
                  </a:lnTo>
                  <a:close/>
                  <a:moveTo>
                    <a:pt x="11" y="23"/>
                  </a:moveTo>
                  <a:cubicBezTo>
                    <a:pt x="13" y="23"/>
                    <a:pt x="14" y="22"/>
                    <a:pt x="16" y="22"/>
                  </a:cubicBezTo>
                  <a:cubicBezTo>
                    <a:pt x="17" y="22"/>
                    <a:pt x="19" y="21"/>
                    <a:pt x="20" y="20"/>
                  </a:cubicBezTo>
                  <a:cubicBezTo>
                    <a:pt x="21" y="20"/>
                    <a:pt x="22" y="19"/>
                    <a:pt x="23" y="18"/>
                  </a:cubicBezTo>
                  <a:cubicBezTo>
                    <a:pt x="24" y="16"/>
                    <a:pt x="24" y="15"/>
                    <a:pt x="24" y="14"/>
                  </a:cubicBezTo>
                  <a:cubicBezTo>
                    <a:pt x="24" y="11"/>
                    <a:pt x="23" y="9"/>
                    <a:pt x="23" y="8"/>
                  </a:cubicBezTo>
                  <a:cubicBezTo>
                    <a:pt x="22" y="7"/>
                    <a:pt x="21" y="6"/>
                    <a:pt x="20" y="5"/>
                  </a:cubicBezTo>
                  <a:cubicBezTo>
                    <a:pt x="18" y="5"/>
                    <a:pt x="17" y="4"/>
                    <a:pt x="15" y="4"/>
                  </a:cubicBezTo>
                  <a:cubicBezTo>
                    <a:pt x="14" y="4"/>
                    <a:pt x="12" y="4"/>
                    <a:pt x="10" y="4"/>
                  </a:cubicBezTo>
                  <a:cubicBezTo>
                    <a:pt x="5" y="4"/>
                    <a:pt x="5" y="4"/>
                    <a:pt x="5" y="4"/>
                  </a:cubicBezTo>
                  <a:cubicBezTo>
                    <a:pt x="5" y="23"/>
                    <a:pt x="5" y="23"/>
                    <a:pt x="5" y="23"/>
                  </a:cubicBezTo>
                  <a:lnTo>
                    <a:pt x="11" y="2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4" name="Rectangle 23">
            <a:extLst>
              <a:ext uri="{FF2B5EF4-FFF2-40B4-BE49-F238E27FC236}">
                <a16:creationId xmlns:a16="http://schemas.microsoft.com/office/drawing/2014/main" id="{632937F0-0AA8-4BF0-A301-56E395C45C24}"/>
              </a:ext>
            </a:extLst>
          </p:cNvPr>
          <p:cNvSpPr/>
          <p:nvPr/>
        </p:nvSpPr>
        <p:spPr>
          <a:xfrm>
            <a:off x="12682588" y="3294885"/>
            <a:ext cx="2706626" cy="2706624"/>
          </a:xfrm>
          <a:prstGeom prst="rect">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grpSp>
        <p:nvGrpSpPr>
          <p:cNvPr id="25" name="Group 24">
            <a:extLst>
              <a:ext uri="{FF2B5EF4-FFF2-40B4-BE49-F238E27FC236}">
                <a16:creationId xmlns:a16="http://schemas.microsoft.com/office/drawing/2014/main" id="{6271C8DF-448E-4E8C-B3FC-F5A40B84722B}"/>
              </a:ext>
            </a:extLst>
          </p:cNvPr>
          <p:cNvGrpSpPr/>
          <p:nvPr/>
        </p:nvGrpSpPr>
        <p:grpSpPr>
          <a:xfrm>
            <a:off x="13448990" y="4027214"/>
            <a:ext cx="1173822" cy="1241970"/>
            <a:chOff x="14529269" y="2158238"/>
            <a:chExt cx="1309328" cy="1385348"/>
          </a:xfrm>
          <a:solidFill>
            <a:schemeClr val="bg1"/>
          </a:solidFill>
        </p:grpSpPr>
        <p:sp>
          <p:nvSpPr>
            <p:cNvPr id="26" name="Freeform 74">
              <a:extLst>
                <a:ext uri="{FF2B5EF4-FFF2-40B4-BE49-F238E27FC236}">
                  <a16:creationId xmlns:a16="http://schemas.microsoft.com/office/drawing/2014/main" id="{3AAD4499-7684-42A6-982A-3312151F7F87}"/>
                </a:ext>
              </a:extLst>
            </p:cNvPr>
            <p:cNvSpPr>
              <a:spLocks/>
            </p:cNvSpPr>
            <p:nvPr/>
          </p:nvSpPr>
          <p:spPr bwMode="auto">
            <a:xfrm>
              <a:off x="14538212" y="2516872"/>
              <a:ext cx="125209" cy="125209"/>
            </a:xfrm>
            <a:custGeom>
              <a:avLst/>
              <a:gdLst>
                <a:gd name="T0" fmla="*/ 48 w 59"/>
                <a:gd name="T1" fmla="*/ 14 h 59"/>
                <a:gd name="T2" fmla="*/ 54 w 59"/>
                <a:gd name="T3" fmla="*/ 41 h 59"/>
                <a:gd name="T4" fmla="*/ 45 w 59"/>
                <a:gd name="T5" fmla="*/ 53 h 59"/>
                <a:gd name="T6" fmla="*/ 46 w 59"/>
                <a:gd name="T7" fmla="*/ 58 h 59"/>
                <a:gd name="T8" fmla="*/ 45 w 59"/>
                <a:gd name="T9" fmla="*/ 59 h 59"/>
                <a:gd name="T10" fmla="*/ 26 w 59"/>
                <a:gd name="T11" fmla="*/ 50 h 59"/>
                <a:gd name="T12" fmla="*/ 26 w 59"/>
                <a:gd name="T13" fmla="*/ 49 h 59"/>
                <a:gd name="T14" fmla="*/ 53 w 59"/>
                <a:gd name="T15" fmla="*/ 40 h 59"/>
                <a:gd name="T16" fmla="*/ 49 w 59"/>
                <a:gd name="T17" fmla="*/ 29 h 59"/>
                <a:gd name="T18" fmla="*/ 33 w 59"/>
                <a:gd name="T19" fmla="*/ 36 h 59"/>
                <a:gd name="T20" fmla="*/ 11 w 59"/>
                <a:gd name="T21" fmla="*/ 42 h 59"/>
                <a:gd name="T22" fmla="*/ 5 w 59"/>
                <a:gd name="T23" fmla="*/ 17 h 59"/>
                <a:gd name="T24" fmla="*/ 13 w 59"/>
                <a:gd name="T25" fmla="*/ 5 h 59"/>
                <a:gd name="T26" fmla="*/ 13 w 59"/>
                <a:gd name="T27" fmla="*/ 1 h 59"/>
                <a:gd name="T28" fmla="*/ 13 w 59"/>
                <a:gd name="T29" fmla="*/ 0 h 59"/>
                <a:gd name="T30" fmla="*/ 30 w 59"/>
                <a:gd name="T31" fmla="*/ 8 h 59"/>
                <a:gd name="T32" fmla="*/ 29 w 59"/>
                <a:gd name="T33" fmla="*/ 9 h 59"/>
                <a:gd name="T34" fmla="*/ 6 w 59"/>
                <a:gd name="T35" fmla="*/ 17 h 59"/>
                <a:gd name="T36" fmla="*/ 10 w 59"/>
                <a:gd name="T37" fmla="*/ 28 h 59"/>
                <a:gd name="T38" fmla="*/ 25 w 59"/>
                <a:gd name="T39" fmla="*/ 22 h 59"/>
                <a:gd name="T40" fmla="*/ 48 w 59"/>
                <a:gd name="T41" fmla="*/ 1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59">
                  <a:moveTo>
                    <a:pt x="48" y="14"/>
                  </a:moveTo>
                  <a:cubicBezTo>
                    <a:pt x="59" y="20"/>
                    <a:pt x="59" y="31"/>
                    <a:pt x="54" y="41"/>
                  </a:cubicBezTo>
                  <a:cubicBezTo>
                    <a:pt x="51" y="47"/>
                    <a:pt x="47" y="50"/>
                    <a:pt x="45" y="53"/>
                  </a:cubicBezTo>
                  <a:cubicBezTo>
                    <a:pt x="44" y="56"/>
                    <a:pt x="46" y="58"/>
                    <a:pt x="46" y="58"/>
                  </a:cubicBezTo>
                  <a:cubicBezTo>
                    <a:pt x="45" y="59"/>
                    <a:pt x="45" y="59"/>
                    <a:pt x="45" y="59"/>
                  </a:cubicBezTo>
                  <a:cubicBezTo>
                    <a:pt x="26" y="50"/>
                    <a:pt x="26" y="50"/>
                    <a:pt x="26" y="50"/>
                  </a:cubicBezTo>
                  <a:cubicBezTo>
                    <a:pt x="26" y="49"/>
                    <a:pt x="26" y="49"/>
                    <a:pt x="26" y="49"/>
                  </a:cubicBezTo>
                  <a:cubicBezTo>
                    <a:pt x="37" y="50"/>
                    <a:pt x="48" y="50"/>
                    <a:pt x="53" y="40"/>
                  </a:cubicBezTo>
                  <a:cubicBezTo>
                    <a:pt x="55" y="37"/>
                    <a:pt x="54" y="32"/>
                    <a:pt x="49" y="29"/>
                  </a:cubicBezTo>
                  <a:cubicBezTo>
                    <a:pt x="44" y="26"/>
                    <a:pt x="38" y="32"/>
                    <a:pt x="33" y="36"/>
                  </a:cubicBezTo>
                  <a:cubicBezTo>
                    <a:pt x="26" y="41"/>
                    <a:pt x="19" y="46"/>
                    <a:pt x="11" y="42"/>
                  </a:cubicBezTo>
                  <a:cubicBezTo>
                    <a:pt x="1" y="37"/>
                    <a:pt x="0" y="27"/>
                    <a:pt x="5" y="17"/>
                  </a:cubicBezTo>
                  <a:cubicBezTo>
                    <a:pt x="8" y="11"/>
                    <a:pt x="12" y="9"/>
                    <a:pt x="13" y="5"/>
                  </a:cubicBezTo>
                  <a:cubicBezTo>
                    <a:pt x="15" y="3"/>
                    <a:pt x="13" y="1"/>
                    <a:pt x="13" y="1"/>
                  </a:cubicBezTo>
                  <a:cubicBezTo>
                    <a:pt x="13" y="0"/>
                    <a:pt x="13" y="0"/>
                    <a:pt x="13" y="0"/>
                  </a:cubicBezTo>
                  <a:cubicBezTo>
                    <a:pt x="30" y="8"/>
                    <a:pt x="30" y="8"/>
                    <a:pt x="30" y="8"/>
                  </a:cubicBezTo>
                  <a:cubicBezTo>
                    <a:pt x="29" y="9"/>
                    <a:pt x="29" y="9"/>
                    <a:pt x="29" y="9"/>
                  </a:cubicBezTo>
                  <a:cubicBezTo>
                    <a:pt x="21" y="8"/>
                    <a:pt x="10" y="9"/>
                    <a:pt x="6" y="17"/>
                  </a:cubicBezTo>
                  <a:cubicBezTo>
                    <a:pt x="4" y="21"/>
                    <a:pt x="4" y="25"/>
                    <a:pt x="10" y="28"/>
                  </a:cubicBezTo>
                  <a:cubicBezTo>
                    <a:pt x="15" y="30"/>
                    <a:pt x="19" y="27"/>
                    <a:pt x="25" y="22"/>
                  </a:cubicBezTo>
                  <a:cubicBezTo>
                    <a:pt x="31" y="17"/>
                    <a:pt x="38" y="9"/>
                    <a:pt x="4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5">
              <a:extLst>
                <a:ext uri="{FF2B5EF4-FFF2-40B4-BE49-F238E27FC236}">
                  <a16:creationId xmlns:a16="http://schemas.microsoft.com/office/drawing/2014/main" id="{1B3F931D-A5EC-4102-8920-DCF6B071504E}"/>
                </a:ext>
              </a:extLst>
            </p:cNvPr>
            <p:cNvSpPr>
              <a:spLocks noEditPoints="1"/>
            </p:cNvSpPr>
            <p:nvPr/>
          </p:nvSpPr>
          <p:spPr bwMode="auto">
            <a:xfrm>
              <a:off x="14623176" y="2425649"/>
              <a:ext cx="122526" cy="118949"/>
            </a:xfrm>
            <a:custGeom>
              <a:avLst/>
              <a:gdLst>
                <a:gd name="T0" fmla="*/ 3 w 58"/>
                <a:gd name="T1" fmla="*/ 10 h 56"/>
                <a:gd name="T2" fmla="*/ 3 w 58"/>
                <a:gd name="T3" fmla="*/ 0 h 56"/>
                <a:gd name="T4" fmla="*/ 55 w 58"/>
                <a:gd name="T5" fmla="*/ 17 h 56"/>
                <a:gd name="T6" fmla="*/ 57 w 58"/>
                <a:gd name="T7" fmla="*/ 15 h 56"/>
                <a:gd name="T8" fmla="*/ 58 w 58"/>
                <a:gd name="T9" fmla="*/ 15 h 56"/>
                <a:gd name="T10" fmla="*/ 43 w 58"/>
                <a:gd name="T11" fmla="*/ 35 h 56"/>
                <a:gd name="T12" fmla="*/ 42 w 58"/>
                <a:gd name="T13" fmla="*/ 34 h 56"/>
                <a:gd name="T14" fmla="*/ 45 w 58"/>
                <a:gd name="T15" fmla="*/ 30 h 56"/>
                <a:gd name="T16" fmla="*/ 28 w 58"/>
                <a:gd name="T17" fmla="*/ 24 h 56"/>
                <a:gd name="T18" fmla="*/ 21 w 58"/>
                <a:gd name="T19" fmla="*/ 34 h 56"/>
                <a:gd name="T20" fmla="*/ 25 w 58"/>
                <a:gd name="T21" fmla="*/ 41 h 56"/>
                <a:gd name="T22" fmla="*/ 28 w 58"/>
                <a:gd name="T23" fmla="*/ 44 h 56"/>
                <a:gd name="T24" fmla="*/ 36 w 58"/>
                <a:gd name="T25" fmla="*/ 42 h 56"/>
                <a:gd name="T26" fmla="*/ 38 w 58"/>
                <a:gd name="T27" fmla="*/ 40 h 56"/>
                <a:gd name="T28" fmla="*/ 39 w 58"/>
                <a:gd name="T29" fmla="*/ 41 h 56"/>
                <a:gd name="T30" fmla="*/ 27 w 58"/>
                <a:gd name="T31" fmla="*/ 56 h 56"/>
                <a:gd name="T32" fmla="*/ 26 w 58"/>
                <a:gd name="T33" fmla="*/ 55 h 56"/>
                <a:gd name="T34" fmla="*/ 24 w 58"/>
                <a:gd name="T35" fmla="*/ 42 h 56"/>
                <a:gd name="T36" fmla="*/ 3 w 58"/>
                <a:gd name="T37" fmla="*/ 10 h 56"/>
                <a:gd name="T38" fmla="*/ 20 w 58"/>
                <a:gd name="T39" fmla="*/ 33 h 56"/>
                <a:gd name="T40" fmla="*/ 27 w 58"/>
                <a:gd name="T41" fmla="*/ 24 h 56"/>
                <a:gd name="T42" fmla="*/ 11 w 58"/>
                <a:gd name="T43" fmla="*/ 18 h 56"/>
                <a:gd name="T44" fmla="*/ 20 w 58"/>
                <a:gd name="T45"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6">
                  <a:moveTo>
                    <a:pt x="3" y="10"/>
                  </a:moveTo>
                  <a:cubicBezTo>
                    <a:pt x="2" y="7"/>
                    <a:pt x="0" y="4"/>
                    <a:pt x="3" y="0"/>
                  </a:cubicBezTo>
                  <a:cubicBezTo>
                    <a:pt x="55" y="17"/>
                    <a:pt x="55" y="17"/>
                    <a:pt x="55" y="17"/>
                  </a:cubicBezTo>
                  <a:cubicBezTo>
                    <a:pt x="57" y="15"/>
                    <a:pt x="57" y="15"/>
                    <a:pt x="57" y="15"/>
                  </a:cubicBezTo>
                  <a:cubicBezTo>
                    <a:pt x="58" y="15"/>
                    <a:pt x="58" y="15"/>
                    <a:pt x="58" y="15"/>
                  </a:cubicBezTo>
                  <a:cubicBezTo>
                    <a:pt x="43" y="35"/>
                    <a:pt x="43" y="35"/>
                    <a:pt x="43" y="35"/>
                  </a:cubicBezTo>
                  <a:cubicBezTo>
                    <a:pt x="42" y="34"/>
                    <a:pt x="42" y="34"/>
                    <a:pt x="42" y="34"/>
                  </a:cubicBezTo>
                  <a:cubicBezTo>
                    <a:pt x="45" y="30"/>
                    <a:pt x="45" y="30"/>
                    <a:pt x="45" y="30"/>
                  </a:cubicBezTo>
                  <a:cubicBezTo>
                    <a:pt x="28" y="24"/>
                    <a:pt x="28" y="24"/>
                    <a:pt x="28" y="24"/>
                  </a:cubicBezTo>
                  <a:cubicBezTo>
                    <a:pt x="21" y="34"/>
                    <a:pt x="21" y="34"/>
                    <a:pt x="21" y="34"/>
                  </a:cubicBezTo>
                  <a:cubicBezTo>
                    <a:pt x="25" y="41"/>
                    <a:pt x="25" y="41"/>
                    <a:pt x="25" y="41"/>
                  </a:cubicBezTo>
                  <a:cubicBezTo>
                    <a:pt x="26" y="42"/>
                    <a:pt x="27" y="44"/>
                    <a:pt x="28" y="44"/>
                  </a:cubicBezTo>
                  <a:cubicBezTo>
                    <a:pt x="31" y="47"/>
                    <a:pt x="34" y="45"/>
                    <a:pt x="36" y="42"/>
                  </a:cubicBezTo>
                  <a:cubicBezTo>
                    <a:pt x="38" y="40"/>
                    <a:pt x="38" y="40"/>
                    <a:pt x="38" y="40"/>
                  </a:cubicBezTo>
                  <a:cubicBezTo>
                    <a:pt x="39" y="41"/>
                    <a:pt x="39" y="41"/>
                    <a:pt x="39" y="41"/>
                  </a:cubicBezTo>
                  <a:cubicBezTo>
                    <a:pt x="27" y="56"/>
                    <a:pt x="27" y="56"/>
                    <a:pt x="27" y="56"/>
                  </a:cubicBezTo>
                  <a:cubicBezTo>
                    <a:pt x="26" y="55"/>
                    <a:pt x="26" y="55"/>
                    <a:pt x="26" y="55"/>
                  </a:cubicBezTo>
                  <a:cubicBezTo>
                    <a:pt x="30" y="50"/>
                    <a:pt x="28" y="47"/>
                    <a:pt x="24" y="42"/>
                  </a:cubicBezTo>
                  <a:lnTo>
                    <a:pt x="3" y="10"/>
                  </a:lnTo>
                  <a:close/>
                  <a:moveTo>
                    <a:pt x="20" y="33"/>
                  </a:moveTo>
                  <a:cubicBezTo>
                    <a:pt x="27" y="24"/>
                    <a:pt x="27" y="24"/>
                    <a:pt x="27" y="24"/>
                  </a:cubicBezTo>
                  <a:cubicBezTo>
                    <a:pt x="11" y="18"/>
                    <a:pt x="11" y="18"/>
                    <a:pt x="11" y="18"/>
                  </a:cubicBezTo>
                  <a:lnTo>
                    <a:pt x="2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6">
              <a:extLst>
                <a:ext uri="{FF2B5EF4-FFF2-40B4-BE49-F238E27FC236}">
                  <a16:creationId xmlns:a16="http://schemas.microsoft.com/office/drawing/2014/main" id="{BAB63682-7559-43C6-9F63-C4AAAECD5161}"/>
                </a:ext>
              </a:extLst>
            </p:cNvPr>
            <p:cNvSpPr>
              <a:spLocks noEditPoints="1"/>
            </p:cNvSpPr>
            <p:nvPr/>
          </p:nvSpPr>
          <p:spPr bwMode="auto">
            <a:xfrm>
              <a:off x="14694724" y="2293285"/>
              <a:ext cx="154723" cy="144885"/>
            </a:xfrm>
            <a:custGeom>
              <a:avLst/>
              <a:gdLst>
                <a:gd name="T0" fmla="*/ 42 w 73"/>
                <a:gd name="T1" fmla="*/ 28 h 68"/>
                <a:gd name="T2" fmla="*/ 53 w 73"/>
                <a:gd name="T3" fmla="*/ 24 h 68"/>
                <a:gd name="T4" fmla="*/ 65 w 73"/>
                <a:gd name="T5" fmla="*/ 32 h 68"/>
                <a:gd name="T6" fmla="*/ 65 w 73"/>
                <a:gd name="T7" fmla="*/ 33 h 68"/>
                <a:gd name="T8" fmla="*/ 69 w 73"/>
                <a:gd name="T9" fmla="*/ 35 h 68"/>
                <a:gd name="T10" fmla="*/ 67 w 73"/>
                <a:gd name="T11" fmla="*/ 28 h 68"/>
                <a:gd name="T12" fmla="*/ 68 w 73"/>
                <a:gd name="T13" fmla="*/ 27 h 68"/>
                <a:gd name="T14" fmla="*/ 67 w 73"/>
                <a:gd name="T15" fmla="*/ 42 h 68"/>
                <a:gd name="T16" fmla="*/ 57 w 73"/>
                <a:gd name="T17" fmla="*/ 45 h 68"/>
                <a:gd name="T18" fmla="*/ 49 w 73"/>
                <a:gd name="T19" fmla="*/ 38 h 68"/>
                <a:gd name="T20" fmla="*/ 43 w 73"/>
                <a:gd name="T21" fmla="*/ 33 h 68"/>
                <a:gd name="T22" fmla="*/ 39 w 73"/>
                <a:gd name="T23" fmla="*/ 33 h 68"/>
                <a:gd name="T24" fmla="*/ 36 w 73"/>
                <a:gd name="T25" fmla="*/ 35 h 68"/>
                <a:gd name="T26" fmla="*/ 33 w 73"/>
                <a:gd name="T27" fmla="*/ 37 h 68"/>
                <a:gd name="T28" fmla="*/ 47 w 73"/>
                <a:gd name="T29" fmla="*/ 55 h 68"/>
                <a:gd name="T30" fmla="*/ 51 w 73"/>
                <a:gd name="T31" fmla="*/ 52 h 68"/>
                <a:gd name="T32" fmla="*/ 52 w 73"/>
                <a:gd name="T33" fmla="*/ 53 h 68"/>
                <a:gd name="T34" fmla="*/ 33 w 73"/>
                <a:gd name="T35" fmla="*/ 68 h 68"/>
                <a:gd name="T36" fmla="*/ 32 w 73"/>
                <a:gd name="T37" fmla="*/ 68 h 68"/>
                <a:gd name="T38" fmla="*/ 36 w 73"/>
                <a:gd name="T39" fmla="*/ 64 h 68"/>
                <a:gd name="T40" fmla="*/ 4 w 73"/>
                <a:gd name="T41" fmla="*/ 26 h 68"/>
                <a:gd name="T42" fmla="*/ 0 w 73"/>
                <a:gd name="T43" fmla="*/ 29 h 68"/>
                <a:gd name="T44" fmla="*/ 0 w 73"/>
                <a:gd name="T45" fmla="*/ 28 h 68"/>
                <a:gd name="T46" fmla="*/ 20 w 73"/>
                <a:gd name="T47" fmla="*/ 12 h 68"/>
                <a:gd name="T48" fmla="*/ 45 w 73"/>
                <a:gd name="T49" fmla="*/ 9 h 68"/>
                <a:gd name="T50" fmla="*/ 42 w 73"/>
                <a:gd name="T51" fmla="*/ 28 h 68"/>
                <a:gd name="T52" fmla="*/ 32 w 73"/>
                <a:gd name="T53" fmla="*/ 36 h 68"/>
                <a:gd name="T54" fmla="*/ 35 w 73"/>
                <a:gd name="T55" fmla="*/ 34 h 68"/>
                <a:gd name="T56" fmla="*/ 33 w 73"/>
                <a:gd name="T57" fmla="*/ 19 h 68"/>
                <a:gd name="T58" fmla="*/ 18 w 73"/>
                <a:gd name="T59" fmla="*/ 15 h 68"/>
                <a:gd name="T60" fmla="*/ 16 w 73"/>
                <a:gd name="T61" fmla="*/ 16 h 68"/>
                <a:gd name="T62" fmla="*/ 32 w 73"/>
                <a:gd name="T63" fmla="*/ 3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68">
                  <a:moveTo>
                    <a:pt x="42" y="28"/>
                  </a:moveTo>
                  <a:cubicBezTo>
                    <a:pt x="45" y="26"/>
                    <a:pt x="49" y="24"/>
                    <a:pt x="53" y="24"/>
                  </a:cubicBezTo>
                  <a:cubicBezTo>
                    <a:pt x="57" y="24"/>
                    <a:pt x="59" y="26"/>
                    <a:pt x="65" y="32"/>
                  </a:cubicBezTo>
                  <a:cubicBezTo>
                    <a:pt x="65" y="33"/>
                    <a:pt x="65" y="33"/>
                    <a:pt x="65" y="33"/>
                  </a:cubicBezTo>
                  <a:cubicBezTo>
                    <a:pt x="68" y="36"/>
                    <a:pt x="69" y="36"/>
                    <a:pt x="69" y="35"/>
                  </a:cubicBezTo>
                  <a:cubicBezTo>
                    <a:pt x="70" y="35"/>
                    <a:pt x="69" y="31"/>
                    <a:pt x="67" y="28"/>
                  </a:cubicBezTo>
                  <a:cubicBezTo>
                    <a:pt x="68" y="27"/>
                    <a:pt x="68" y="27"/>
                    <a:pt x="68" y="27"/>
                  </a:cubicBezTo>
                  <a:cubicBezTo>
                    <a:pt x="71" y="32"/>
                    <a:pt x="73" y="37"/>
                    <a:pt x="67" y="42"/>
                  </a:cubicBezTo>
                  <a:cubicBezTo>
                    <a:pt x="63" y="45"/>
                    <a:pt x="60" y="46"/>
                    <a:pt x="57" y="45"/>
                  </a:cubicBezTo>
                  <a:cubicBezTo>
                    <a:pt x="55" y="44"/>
                    <a:pt x="53" y="43"/>
                    <a:pt x="49" y="38"/>
                  </a:cubicBezTo>
                  <a:cubicBezTo>
                    <a:pt x="46" y="35"/>
                    <a:pt x="45" y="34"/>
                    <a:pt x="43" y="33"/>
                  </a:cubicBezTo>
                  <a:cubicBezTo>
                    <a:pt x="41" y="32"/>
                    <a:pt x="40" y="33"/>
                    <a:pt x="39" y="33"/>
                  </a:cubicBezTo>
                  <a:cubicBezTo>
                    <a:pt x="38" y="33"/>
                    <a:pt x="37" y="34"/>
                    <a:pt x="36" y="35"/>
                  </a:cubicBezTo>
                  <a:cubicBezTo>
                    <a:pt x="33" y="37"/>
                    <a:pt x="33" y="37"/>
                    <a:pt x="33" y="37"/>
                  </a:cubicBezTo>
                  <a:cubicBezTo>
                    <a:pt x="47" y="55"/>
                    <a:pt x="47" y="55"/>
                    <a:pt x="47" y="55"/>
                  </a:cubicBezTo>
                  <a:cubicBezTo>
                    <a:pt x="51" y="52"/>
                    <a:pt x="51" y="52"/>
                    <a:pt x="51" y="52"/>
                  </a:cubicBezTo>
                  <a:cubicBezTo>
                    <a:pt x="52" y="53"/>
                    <a:pt x="52" y="53"/>
                    <a:pt x="52" y="53"/>
                  </a:cubicBezTo>
                  <a:cubicBezTo>
                    <a:pt x="33" y="68"/>
                    <a:pt x="33" y="68"/>
                    <a:pt x="33" y="68"/>
                  </a:cubicBezTo>
                  <a:cubicBezTo>
                    <a:pt x="32" y="68"/>
                    <a:pt x="32" y="68"/>
                    <a:pt x="32" y="68"/>
                  </a:cubicBezTo>
                  <a:cubicBezTo>
                    <a:pt x="36" y="64"/>
                    <a:pt x="36" y="64"/>
                    <a:pt x="36" y="64"/>
                  </a:cubicBezTo>
                  <a:cubicBezTo>
                    <a:pt x="4" y="26"/>
                    <a:pt x="4" y="26"/>
                    <a:pt x="4" y="26"/>
                  </a:cubicBezTo>
                  <a:cubicBezTo>
                    <a:pt x="0" y="29"/>
                    <a:pt x="0" y="29"/>
                    <a:pt x="0" y="29"/>
                  </a:cubicBezTo>
                  <a:cubicBezTo>
                    <a:pt x="0" y="28"/>
                    <a:pt x="0" y="28"/>
                    <a:pt x="0" y="28"/>
                  </a:cubicBezTo>
                  <a:cubicBezTo>
                    <a:pt x="20" y="12"/>
                    <a:pt x="20" y="12"/>
                    <a:pt x="20" y="12"/>
                  </a:cubicBezTo>
                  <a:cubicBezTo>
                    <a:pt x="30" y="4"/>
                    <a:pt x="38" y="0"/>
                    <a:pt x="45" y="9"/>
                  </a:cubicBezTo>
                  <a:cubicBezTo>
                    <a:pt x="51" y="15"/>
                    <a:pt x="48" y="22"/>
                    <a:pt x="42" y="28"/>
                  </a:cubicBezTo>
                  <a:close/>
                  <a:moveTo>
                    <a:pt x="32" y="36"/>
                  </a:moveTo>
                  <a:cubicBezTo>
                    <a:pt x="35" y="34"/>
                    <a:pt x="35" y="34"/>
                    <a:pt x="35" y="34"/>
                  </a:cubicBezTo>
                  <a:cubicBezTo>
                    <a:pt x="41" y="29"/>
                    <a:pt x="37" y="24"/>
                    <a:pt x="33" y="19"/>
                  </a:cubicBezTo>
                  <a:cubicBezTo>
                    <a:pt x="26" y="11"/>
                    <a:pt x="22" y="12"/>
                    <a:pt x="18" y="15"/>
                  </a:cubicBezTo>
                  <a:cubicBezTo>
                    <a:pt x="16" y="16"/>
                    <a:pt x="16" y="16"/>
                    <a:pt x="16" y="16"/>
                  </a:cubicBezTo>
                  <a:lnTo>
                    <a:pt x="3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7">
              <a:extLst>
                <a:ext uri="{FF2B5EF4-FFF2-40B4-BE49-F238E27FC236}">
                  <a16:creationId xmlns:a16="http://schemas.microsoft.com/office/drawing/2014/main" id="{3A9839F9-4130-4C8A-A539-A79AE41A3821}"/>
                </a:ext>
              </a:extLst>
            </p:cNvPr>
            <p:cNvSpPr>
              <a:spLocks noEditPoints="1"/>
            </p:cNvSpPr>
            <p:nvPr/>
          </p:nvSpPr>
          <p:spPr bwMode="auto">
            <a:xfrm>
              <a:off x="14864650" y="2227997"/>
              <a:ext cx="101956" cy="126998"/>
            </a:xfrm>
            <a:custGeom>
              <a:avLst/>
              <a:gdLst>
                <a:gd name="T0" fmla="*/ 1 w 48"/>
                <a:gd name="T1" fmla="*/ 9 h 60"/>
                <a:gd name="T2" fmla="*/ 5 w 48"/>
                <a:gd name="T3" fmla="*/ 0 h 60"/>
                <a:gd name="T4" fmla="*/ 44 w 48"/>
                <a:gd name="T5" fmla="*/ 38 h 60"/>
                <a:gd name="T6" fmla="*/ 47 w 48"/>
                <a:gd name="T7" fmla="*/ 37 h 60"/>
                <a:gd name="T8" fmla="*/ 48 w 48"/>
                <a:gd name="T9" fmla="*/ 38 h 60"/>
                <a:gd name="T10" fmla="*/ 26 w 48"/>
                <a:gd name="T11" fmla="*/ 49 h 60"/>
                <a:gd name="T12" fmla="*/ 26 w 48"/>
                <a:gd name="T13" fmla="*/ 47 h 60"/>
                <a:gd name="T14" fmla="*/ 30 w 48"/>
                <a:gd name="T15" fmla="*/ 45 h 60"/>
                <a:gd name="T16" fmla="*/ 17 w 48"/>
                <a:gd name="T17" fmla="*/ 33 h 60"/>
                <a:gd name="T18" fmla="*/ 6 w 48"/>
                <a:gd name="T19" fmla="*/ 38 h 60"/>
                <a:gd name="T20" fmla="*/ 7 w 48"/>
                <a:gd name="T21" fmla="*/ 47 h 60"/>
                <a:gd name="T22" fmla="*/ 8 w 48"/>
                <a:gd name="T23" fmla="*/ 51 h 60"/>
                <a:gd name="T24" fmla="*/ 16 w 48"/>
                <a:gd name="T25" fmla="*/ 52 h 60"/>
                <a:gd name="T26" fmla="*/ 19 w 48"/>
                <a:gd name="T27" fmla="*/ 51 h 60"/>
                <a:gd name="T28" fmla="*/ 19 w 48"/>
                <a:gd name="T29" fmla="*/ 52 h 60"/>
                <a:gd name="T30" fmla="*/ 2 w 48"/>
                <a:gd name="T31" fmla="*/ 60 h 60"/>
                <a:gd name="T32" fmla="*/ 2 w 48"/>
                <a:gd name="T33" fmla="*/ 59 h 60"/>
                <a:gd name="T34" fmla="*/ 6 w 48"/>
                <a:gd name="T35" fmla="*/ 47 h 60"/>
                <a:gd name="T36" fmla="*/ 1 w 48"/>
                <a:gd name="T37" fmla="*/ 9 h 60"/>
                <a:gd name="T38" fmla="*/ 6 w 48"/>
                <a:gd name="T39" fmla="*/ 37 h 60"/>
                <a:gd name="T40" fmla="*/ 16 w 48"/>
                <a:gd name="T41" fmla="*/ 32 h 60"/>
                <a:gd name="T42" fmla="*/ 4 w 48"/>
                <a:gd name="T43" fmla="*/ 20 h 60"/>
                <a:gd name="T44" fmla="*/ 6 w 48"/>
                <a:gd name="T45" fmla="*/ 3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0">
                  <a:moveTo>
                    <a:pt x="1" y="9"/>
                  </a:moveTo>
                  <a:cubicBezTo>
                    <a:pt x="1" y="6"/>
                    <a:pt x="0" y="3"/>
                    <a:pt x="5" y="0"/>
                  </a:cubicBezTo>
                  <a:cubicBezTo>
                    <a:pt x="44" y="38"/>
                    <a:pt x="44" y="38"/>
                    <a:pt x="44" y="38"/>
                  </a:cubicBezTo>
                  <a:cubicBezTo>
                    <a:pt x="47" y="37"/>
                    <a:pt x="47" y="37"/>
                    <a:pt x="47" y="37"/>
                  </a:cubicBezTo>
                  <a:cubicBezTo>
                    <a:pt x="48" y="38"/>
                    <a:pt x="48" y="38"/>
                    <a:pt x="48" y="38"/>
                  </a:cubicBezTo>
                  <a:cubicBezTo>
                    <a:pt x="26" y="49"/>
                    <a:pt x="26" y="49"/>
                    <a:pt x="26" y="49"/>
                  </a:cubicBezTo>
                  <a:cubicBezTo>
                    <a:pt x="26" y="47"/>
                    <a:pt x="26" y="47"/>
                    <a:pt x="26" y="47"/>
                  </a:cubicBezTo>
                  <a:cubicBezTo>
                    <a:pt x="30" y="45"/>
                    <a:pt x="30" y="45"/>
                    <a:pt x="30" y="45"/>
                  </a:cubicBezTo>
                  <a:cubicBezTo>
                    <a:pt x="17" y="33"/>
                    <a:pt x="17" y="33"/>
                    <a:pt x="17" y="33"/>
                  </a:cubicBezTo>
                  <a:cubicBezTo>
                    <a:pt x="6" y="38"/>
                    <a:pt x="6" y="38"/>
                    <a:pt x="6" y="38"/>
                  </a:cubicBezTo>
                  <a:cubicBezTo>
                    <a:pt x="7" y="47"/>
                    <a:pt x="7" y="47"/>
                    <a:pt x="7" y="47"/>
                  </a:cubicBezTo>
                  <a:cubicBezTo>
                    <a:pt x="7" y="48"/>
                    <a:pt x="8" y="50"/>
                    <a:pt x="8" y="51"/>
                  </a:cubicBezTo>
                  <a:cubicBezTo>
                    <a:pt x="10" y="54"/>
                    <a:pt x="13" y="54"/>
                    <a:pt x="16" y="52"/>
                  </a:cubicBezTo>
                  <a:cubicBezTo>
                    <a:pt x="19" y="51"/>
                    <a:pt x="19" y="51"/>
                    <a:pt x="19" y="51"/>
                  </a:cubicBezTo>
                  <a:cubicBezTo>
                    <a:pt x="19" y="52"/>
                    <a:pt x="19" y="52"/>
                    <a:pt x="19" y="52"/>
                  </a:cubicBezTo>
                  <a:cubicBezTo>
                    <a:pt x="2" y="60"/>
                    <a:pt x="2" y="60"/>
                    <a:pt x="2" y="60"/>
                  </a:cubicBezTo>
                  <a:cubicBezTo>
                    <a:pt x="2" y="59"/>
                    <a:pt x="2" y="59"/>
                    <a:pt x="2" y="59"/>
                  </a:cubicBezTo>
                  <a:cubicBezTo>
                    <a:pt x="7" y="57"/>
                    <a:pt x="7" y="53"/>
                    <a:pt x="6" y="47"/>
                  </a:cubicBezTo>
                  <a:lnTo>
                    <a:pt x="1" y="9"/>
                  </a:lnTo>
                  <a:close/>
                  <a:moveTo>
                    <a:pt x="6" y="37"/>
                  </a:moveTo>
                  <a:cubicBezTo>
                    <a:pt x="16" y="32"/>
                    <a:pt x="16" y="32"/>
                    <a:pt x="16" y="32"/>
                  </a:cubicBezTo>
                  <a:cubicBezTo>
                    <a:pt x="4" y="20"/>
                    <a:pt x="4" y="20"/>
                    <a:pt x="4" y="20"/>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8">
              <a:extLst>
                <a:ext uri="{FF2B5EF4-FFF2-40B4-BE49-F238E27FC236}">
                  <a16:creationId xmlns:a16="http://schemas.microsoft.com/office/drawing/2014/main" id="{15BECA7D-1587-4241-AC2F-3E9EB61F4E85}"/>
                </a:ext>
              </a:extLst>
            </p:cNvPr>
            <p:cNvSpPr>
              <a:spLocks/>
            </p:cNvSpPr>
            <p:nvPr/>
          </p:nvSpPr>
          <p:spPr bwMode="auto">
            <a:xfrm>
              <a:off x="14964817" y="2164498"/>
              <a:ext cx="137730" cy="133258"/>
            </a:xfrm>
            <a:custGeom>
              <a:avLst/>
              <a:gdLst>
                <a:gd name="T0" fmla="*/ 0 w 154"/>
                <a:gd name="T1" fmla="*/ 33 h 149"/>
                <a:gd name="T2" fmla="*/ 0 w 154"/>
                <a:gd name="T3" fmla="*/ 31 h 149"/>
                <a:gd name="T4" fmla="*/ 59 w 154"/>
                <a:gd name="T5" fmla="*/ 16 h 149"/>
                <a:gd name="T6" fmla="*/ 59 w 154"/>
                <a:gd name="T7" fmla="*/ 19 h 149"/>
                <a:gd name="T8" fmla="*/ 49 w 154"/>
                <a:gd name="T9" fmla="*/ 21 h 149"/>
                <a:gd name="T10" fmla="*/ 61 w 154"/>
                <a:gd name="T11" fmla="*/ 76 h 149"/>
                <a:gd name="T12" fmla="*/ 92 w 154"/>
                <a:gd name="T13" fmla="*/ 69 h 149"/>
                <a:gd name="T14" fmla="*/ 78 w 154"/>
                <a:gd name="T15" fmla="*/ 14 h 149"/>
                <a:gd name="T16" fmla="*/ 68 w 154"/>
                <a:gd name="T17" fmla="*/ 16 h 149"/>
                <a:gd name="T18" fmla="*/ 66 w 154"/>
                <a:gd name="T19" fmla="*/ 14 h 149"/>
                <a:gd name="T20" fmla="*/ 125 w 154"/>
                <a:gd name="T21" fmla="*/ 0 h 149"/>
                <a:gd name="T22" fmla="*/ 128 w 154"/>
                <a:gd name="T23" fmla="*/ 2 h 149"/>
                <a:gd name="T24" fmla="*/ 113 w 154"/>
                <a:gd name="T25" fmla="*/ 7 h 149"/>
                <a:gd name="T26" fmla="*/ 142 w 154"/>
                <a:gd name="T27" fmla="*/ 121 h 149"/>
                <a:gd name="T28" fmla="*/ 154 w 154"/>
                <a:gd name="T29" fmla="*/ 118 h 149"/>
                <a:gd name="T30" fmla="*/ 154 w 154"/>
                <a:gd name="T31" fmla="*/ 121 h 149"/>
                <a:gd name="T32" fmla="*/ 94 w 154"/>
                <a:gd name="T33" fmla="*/ 135 h 149"/>
                <a:gd name="T34" fmla="*/ 94 w 154"/>
                <a:gd name="T35" fmla="*/ 130 h 149"/>
                <a:gd name="T36" fmla="*/ 106 w 154"/>
                <a:gd name="T37" fmla="*/ 128 h 149"/>
                <a:gd name="T38" fmla="*/ 92 w 154"/>
                <a:gd name="T39" fmla="*/ 71 h 149"/>
                <a:gd name="T40" fmla="*/ 61 w 154"/>
                <a:gd name="T41" fmla="*/ 78 h 149"/>
                <a:gd name="T42" fmla="*/ 75 w 154"/>
                <a:gd name="T43" fmla="*/ 135 h 149"/>
                <a:gd name="T44" fmla="*/ 87 w 154"/>
                <a:gd name="T45" fmla="*/ 133 h 149"/>
                <a:gd name="T46" fmla="*/ 87 w 154"/>
                <a:gd name="T47" fmla="*/ 135 h 149"/>
                <a:gd name="T48" fmla="*/ 28 w 154"/>
                <a:gd name="T49" fmla="*/ 149 h 149"/>
                <a:gd name="T50" fmla="*/ 28 w 154"/>
                <a:gd name="T51" fmla="*/ 147 h 149"/>
                <a:gd name="T52" fmla="*/ 40 w 154"/>
                <a:gd name="T53" fmla="*/ 144 h 149"/>
                <a:gd name="T54" fmla="*/ 14 w 154"/>
                <a:gd name="T55" fmla="*/ 31 h 149"/>
                <a:gd name="T56" fmla="*/ 0 w 154"/>
                <a:gd name="T57" fmla="*/ 3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4" h="149">
                  <a:moveTo>
                    <a:pt x="0" y="33"/>
                  </a:moveTo>
                  <a:lnTo>
                    <a:pt x="0" y="31"/>
                  </a:lnTo>
                  <a:lnTo>
                    <a:pt x="59" y="16"/>
                  </a:lnTo>
                  <a:lnTo>
                    <a:pt x="59" y="19"/>
                  </a:lnTo>
                  <a:lnTo>
                    <a:pt x="49" y="21"/>
                  </a:lnTo>
                  <a:lnTo>
                    <a:pt x="61" y="76"/>
                  </a:lnTo>
                  <a:lnTo>
                    <a:pt x="92" y="69"/>
                  </a:lnTo>
                  <a:lnTo>
                    <a:pt x="78" y="14"/>
                  </a:lnTo>
                  <a:lnTo>
                    <a:pt x="68" y="16"/>
                  </a:lnTo>
                  <a:lnTo>
                    <a:pt x="66" y="14"/>
                  </a:lnTo>
                  <a:lnTo>
                    <a:pt x="125" y="0"/>
                  </a:lnTo>
                  <a:lnTo>
                    <a:pt x="128" y="2"/>
                  </a:lnTo>
                  <a:lnTo>
                    <a:pt x="113" y="7"/>
                  </a:lnTo>
                  <a:lnTo>
                    <a:pt x="142" y="121"/>
                  </a:lnTo>
                  <a:lnTo>
                    <a:pt x="154" y="118"/>
                  </a:lnTo>
                  <a:lnTo>
                    <a:pt x="154" y="121"/>
                  </a:lnTo>
                  <a:lnTo>
                    <a:pt x="94" y="135"/>
                  </a:lnTo>
                  <a:lnTo>
                    <a:pt x="94" y="130"/>
                  </a:lnTo>
                  <a:lnTo>
                    <a:pt x="106" y="128"/>
                  </a:lnTo>
                  <a:lnTo>
                    <a:pt x="92" y="71"/>
                  </a:lnTo>
                  <a:lnTo>
                    <a:pt x="61" y="78"/>
                  </a:lnTo>
                  <a:lnTo>
                    <a:pt x="75" y="135"/>
                  </a:lnTo>
                  <a:lnTo>
                    <a:pt x="87" y="133"/>
                  </a:lnTo>
                  <a:lnTo>
                    <a:pt x="87" y="135"/>
                  </a:lnTo>
                  <a:lnTo>
                    <a:pt x="28" y="149"/>
                  </a:lnTo>
                  <a:lnTo>
                    <a:pt x="28" y="147"/>
                  </a:lnTo>
                  <a:lnTo>
                    <a:pt x="40" y="144"/>
                  </a:lnTo>
                  <a:lnTo>
                    <a:pt x="14" y="31"/>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79">
              <a:extLst>
                <a:ext uri="{FF2B5EF4-FFF2-40B4-BE49-F238E27FC236}">
                  <a16:creationId xmlns:a16="http://schemas.microsoft.com/office/drawing/2014/main" id="{97BF69E5-4CF0-4FF2-9831-DDCFD07C6911}"/>
                </a:ext>
              </a:extLst>
            </p:cNvPr>
            <p:cNvSpPr>
              <a:spLocks noEditPoints="1"/>
            </p:cNvSpPr>
            <p:nvPr/>
          </p:nvSpPr>
          <p:spPr bwMode="auto">
            <a:xfrm>
              <a:off x="15191088" y="2158238"/>
              <a:ext cx="112688" cy="116265"/>
            </a:xfrm>
            <a:custGeom>
              <a:avLst/>
              <a:gdLst>
                <a:gd name="T0" fmla="*/ 34 w 53"/>
                <a:gd name="T1" fmla="*/ 26 h 55"/>
                <a:gd name="T2" fmla="*/ 51 w 53"/>
                <a:gd name="T3" fmla="*/ 42 h 55"/>
                <a:gd name="T4" fmla="*/ 26 w 53"/>
                <a:gd name="T5" fmla="*/ 54 h 55"/>
                <a:gd name="T6" fmla="*/ 0 w 53"/>
                <a:gd name="T7" fmla="*/ 52 h 55"/>
                <a:gd name="T8" fmla="*/ 0 w 53"/>
                <a:gd name="T9" fmla="*/ 50 h 55"/>
                <a:gd name="T10" fmla="*/ 6 w 53"/>
                <a:gd name="T11" fmla="*/ 51 h 55"/>
                <a:gd name="T12" fmla="*/ 11 w 53"/>
                <a:gd name="T13" fmla="*/ 2 h 55"/>
                <a:gd name="T14" fmla="*/ 5 w 53"/>
                <a:gd name="T15" fmla="*/ 1 h 55"/>
                <a:gd name="T16" fmla="*/ 6 w 53"/>
                <a:gd name="T17" fmla="*/ 0 h 55"/>
                <a:gd name="T18" fmla="*/ 31 w 53"/>
                <a:gd name="T19" fmla="*/ 3 h 55"/>
                <a:gd name="T20" fmla="*/ 52 w 53"/>
                <a:gd name="T21" fmla="*/ 16 h 55"/>
                <a:gd name="T22" fmla="*/ 34 w 53"/>
                <a:gd name="T23" fmla="*/ 26 h 55"/>
                <a:gd name="T24" fmla="*/ 34 w 53"/>
                <a:gd name="T25" fmla="*/ 26 h 55"/>
                <a:gd name="T26" fmla="*/ 26 w 53"/>
                <a:gd name="T27" fmla="*/ 26 h 55"/>
                <a:gd name="T28" fmla="*/ 24 w 53"/>
                <a:gd name="T29" fmla="*/ 26 h 55"/>
                <a:gd name="T30" fmla="*/ 21 w 53"/>
                <a:gd name="T31" fmla="*/ 52 h 55"/>
                <a:gd name="T32" fmla="*/ 23 w 53"/>
                <a:gd name="T33" fmla="*/ 53 h 55"/>
                <a:gd name="T34" fmla="*/ 36 w 53"/>
                <a:gd name="T35" fmla="*/ 41 h 55"/>
                <a:gd name="T36" fmla="*/ 26 w 53"/>
                <a:gd name="T37" fmla="*/ 26 h 55"/>
                <a:gd name="T38" fmla="*/ 27 w 53"/>
                <a:gd name="T39" fmla="*/ 3 h 55"/>
                <a:gd name="T40" fmla="*/ 26 w 53"/>
                <a:gd name="T41" fmla="*/ 3 h 55"/>
                <a:gd name="T42" fmla="*/ 24 w 53"/>
                <a:gd name="T43" fmla="*/ 25 h 55"/>
                <a:gd name="T44" fmla="*/ 25 w 53"/>
                <a:gd name="T45" fmla="*/ 25 h 55"/>
                <a:gd name="T46" fmla="*/ 36 w 53"/>
                <a:gd name="T47" fmla="*/ 15 h 55"/>
                <a:gd name="T48" fmla="*/ 27 w 53"/>
                <a:gd name="T49" fmla="*/ 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55">
                  <a:moveTo>
                    <a:pt x="34" y="26"/>
                  </a:moveTo>
                  <a:cubicBezTo>
                    <a:pt x="43" y="28"/>
                    <a:pt x="52" y="32"/>
                    <a:pt x="51" y="42"/>
                  </a:cubicBezTo>
                  <a:cubicBezTo>
                    <a:pt x="50" y="53"/>
                    <a:pt x="39" y="55"/>
                    <a:pt x="26" y="54"/>
                  </a:cubicBezTo>
                  <a:cubicBezTo>
                    <a:pt x="0" y="52"/>
                    <a:pt x="0" y="52"/>
                    <a:pt x="0" y="52"/>
                  </a:cubicBezTo>
                  <a:cubicBezTo>
                    <a:pt x="0" y="50"/>
                    <a:pt x="0" y="50"/>
                    <a:pt x="0" y="50"/>
                  </a:cubicBezTo>
                  <a:cubicBezTo>
                    <a:pt x="6" y="51"/>
                    <a:pt x="6" y="51"/>
                    <a:pt x="6" y="51"/>
                  </a:cubicBezTo>
                  <a:cubicBezTo>
                    <a:pt x="11" y="2"/>
                    <a:pt x="11" y="2"/>
                    <a:pt x="11" y="2"/>
                  </a:cubicBezTo>
                  <a:cubicBezTo>
                    <a:pt x="5" y="1"/>
                    <a:pt x="5" y="1"/>
                    <a:pt x="5" y="1"/>
                  </a:cubicBezTo>
                  <a:cubicBezTo>
                    <a:pt x="6" y="0"/>
                    <a:pt x="6" y="0"/>
                    <a:pt x="6" y="0"/>
                  </a:cubicBezTo>
                  <a:cubicBezTo>
                    <a:pt x="31" y="3"/>
                    <a:pt x="31" y="3"/>
                    <a:pt x="31" y="3"/>
                  </a:cubicBezTo>
                  <a:cubicBezTo>
                    <a:pt x="46" y="4"/>
                    <a:pt x="53" y="7"/>
                    <a:pt x="52" y="16"/>
                  </a:cubicBezTo>
                  <a:cubicBezTo>
                    <a:pt x="51" y="25"/>
                    <a:pt x="41" y="27"/>
                    <a:pt x="34" y="26"/>
                  </a:cubicBezTo>
                  <a:cubicBezTo>
                    <a:pt x="34" y="26"/>
                    <a:pt x="34" y="26"/>
                    <a:pt x="34" y="26"/>
                  </a:cubicBezTo>
                  <a:close/>
                  <a:moveTo>
                    <a:pt x="26" y="26"/>
                  </a:moveTo>
                  <a:cubicBezTo>
                    <a:pt x="24" y="26"/>
                    <a:pt x="24" y="26"/>
                    <a:pt x="24" y="26"/>
                  </a:cubicBezTo>
                  <a:cubicBezTo>
                    <a:pt x="21" y="52"/>
                    <a:pt x="21" y="52"/>
                    <a:pt x="21" y="52"/>
                  </a:cubicBezTo>
                  <a:cubicBezTo>
                    <a:pt x="23" y="53"/>
                    <a:pt x="23" y="53"/>
                    <a:pt x="23" y="53"/>
                  </a:cubicBezTo>
                  <a:cubicBezTo>
                    <a:pt x="32" y="54"/>
                    <a:pt x="35" y="48"/>
                    <a:pt x="36" y="41"/>
                  </a:cubicBezTo>
                  <a:cubicBezTo>
                    <a:pt x="37" y="30"/>
                    <a:pt x="31" y="27"/>
                    <a:pt x="26" y="26"/>
                  </a:cubicBezTo>
                  <a:close/>
                  <a:moveTo>
                    <a:pt x="27" y="3"/>
                  </a:moveTo>
                  <a:cubicBezTo>
                    <a:pt x="26" y="3"/>
                    <a:pt x="26" y="3"/>
                    <a:pt x="26" y="3"/>
                  </a:cubicBezTo>
                  <a:cubicBezTo>
                    <a:pt x="24" y="25"/>
                    <a:pt x="24" y="25"/>
                    <a:pt x="24" y="25"/>
                  </a:cubicBezTo>
                  <a:cubicBezTo>
                    <a:pt x="25" y="25"/>
                    <a:pt x="25" y="25"/>
                    <a:pt x="25" y="25"/>
                  </a:cubicBezTo>
                  <a:cubicBezTo>
                    <a:pt x="32" y="26"/>
                    <a:pt x="35" y="21"/>
                    <a:pt x="36" y="15"/>
                  </a:cubicBezTo>
                  <a:cubicBezTo>
                    <a:pt x="37" y="10"/>
                    <a:pt x="35" y="4"/>
                    <a:pt x="2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0">
              <a:extLst>
                <a:ext uri="{FF2B5EF4-FFF2-40B4-BE49-F238E27FC236}">
                  <a16:creationId xmlns:a16="http://schemas.microsoft.com/office/drawing/2014/main" id="{5AC583AB-3FBF-4667-9EB9-94B00EA7795A}"/>
                </a:ext>
              </a:extLst>
            </p:cNvPr>
            <p:cNvSpPr>
              <a:spLocks noEditPoints="1"/>
            </p:cNvSpPr>
            <p:nvPr/>
          </p:nvSpPr>
          <p:spPr bwMode="auto">
            <a:xfrm>
              <a:off x="15325240" y="2178808"/>
              <a:ext cx="129681" cy="144885"/>
            </a:xfrm>
            <a:custGeom>
              <a:avLst/>
              <a:gdLst>
                <a:gd name="T0" fmla="*/ 39 w 61"/>
                <a:gd name="T1" fmla="*/ 37 h 68"/>
                <a:gd name="T2" fmla="*/ 49 w 61"/>
                <a:gd name="T3" fmla="*/ 44 h 68"/>
                <a:gd name="T4" fmla="*/ 48 w 61"/>
                <a:gd name="T5" fmla="*/ 58 h 68"/>
                <a:gd name="T6" fmla="*/ 47 w 61"/>
                <a:gd name="T7" fmla="*/ 59 h 68"/>
                <a:gd name="T8" fmla="*/ 48 w 61"/>
                <a:gd name="T9" fmla="*/ 63 h 68"/>
                <a:gd name="T10" fmla="*/ 53 w 61"/>
                <a:gd name="T11" fmla="*/ 57 h 68"/>
                <a:gd name="T12" fmla="*/ 54 w 61"/>
                <a:gd name="T13" fmla="*/ 58 h 68"/>
                <a:gd name="T14" fmla="*/ 41 w 61"/>
                <a:gd name="T15" fmla="*/ 65 h 68"/>
                <a:gd name="T16" fmla="*/ 33 w 61"/>
                <a:gd name="T17" fmla="*/ 58 h 68"/>
                <a:gd name="T18" fmla="*/ 34 w 61"/>
                <a:gd name="T19" fmla="*/ 48 h 68"/>
                <a:gd name="T20" fmla="*/ 36 w 61"/>
                <a:gd name="T21" fmla="*/ 39 h 68"/>
                <a:gd name="T22" fmla="*/ 34 w 61"/>
                <a:gd name="T23" fmla="*/ 36 h 68"/>
                <a:gd name="T24" fmla="*/ 30 w 61"/>
                <a:gd name="T25" fmla="*/ 35 h 68"/>
                <a:gd name="T26" fmla="*/ 27 w 61"/>
                <a:gd name="T27" fmla="*/ 33 h 68"/>
                <a:gd name="T28" fmla="*/ 20 w 61"/>
                <a:gd name="T29" fmla="*/ 55 h 68"/>
                <a:gd name="T30" fmla="*/ 24 w 61"/>
                <a:gd name="T31" fmla="*/ 57 h 68"/>
                <a:gd name="T32" fmla="*/ 24 w 61"/>
                <a:gd name="T33" fmla="*/ 58 h 68"/>
                <a:gd name="T34" fmla="*/ 0 w 61"/>
                <a:gd name="T35" fmla="*/ 50 h 68"/>
                <a:gd name="T36" fmla="*/ 1 w 61"/>
                <a:gd name="T37" fmla="*/ 48 h 68"/>
                <a:gd name="T38" fmla="*/ 5 w 61"/>
                <a:gd name="T39" fmla="*/ 50 h 68"/>
                <a:gd name="T40" fmla="*/ 21 w 61"/>
                <a:gd name="T41" fmla="*/ 3 h 68"/>
                <a:gd name="T42" fmla="*/ 17 w 61"/>
                <a:gd name="T43" fmla="*/ 2 h 68"/>
                <a:gd name="T44" fmla="*/ 17 w 61"/>
                <a:gd name="T45" fmla="*/ 0 h 68"/>
                <a:gd name="T46" fmla="*/ 41 w 61"/>
                <a:gd name="T47" fmla="*/ 9 h 68"/>
                <a:gd name="T48" fmla="*/ 58 w 61"/>
                <a:gd name="T49" fmla="*/ 29 h 68"/>
                <a:gd name="T50" fmla="*/ 39 w 61"/>
                <a:gd name="T51" fmla="*/ 36 h 68"/>
                <a:gd name="T52" fmla="*/ 39 w 61"/>
                <a:gd name="T53" fmla="*/ 37 h 68"/>
                <a:gd name="T54" fmla="*/ 27 w 61"/>
                <a:gd name="T55" fmla="*/ 32 h 68"/>
                <a:gd name="T56" fmla="*/ 31 w 61"/>
                <a:gd name="T57" fmla="*/ 33 h 68"/>
                <a:gd name="T58" fmla="*/ 42 w 61"/>
                <a:gd name="T59" fmla="*/ 24 h 68"/>
                <a:gd name="T60" fmla="*/ 38 w 61"/>
                <a:gd name="T61" fmla="*/ 9 h 68"/>
                <a:gd name="T62" fmla="*/ 36 w 61"/>
                <a:gd name="T63" fmla="*/ 8 h 68"/>
                <a:gd name="T64" fmla="*/ 27 w 61"/>
                <a:gd name="T65" fmla="*/ 3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68">
                  <a:moveTo>
                    <a:pt x="39" y="37"/>
                  </a:moveTo>
                  <a:cubicBezTo>
                    <a:pt x="43" y="38"/>
                    <a:pt x="47" y="40"/>
                    <a:pt x="49" y="44"/>
                  </a:cubicBezTo>
                  <a:cubicBezTo>
                    <a:pt x="51" y="47"/>
                    <a:pt x="50" y="50"/>
                    <a:pt x="48" y="58"/>
                  </a:cubicBezTo>
                  <a:cubicBezTo>
                    <a:pt x="47" y="59"/>
                    <a:pt x="47" y="59"/>
                    <a:pt x="47" y="59"/>
                  </a:cubicBezTo>
                  <a:cubicBezTo>
                    <a:pt x="46" y="62"/>
                    <a:pt x="47" y="63"/>
                    <a:pt x="48" y="63"/>
                  </a:cubicBezTo>
                  <a:cubicBezTo>
                    <a:pt x="49" y="64"/>
                    <a:pt x="51" y="61"/>
                    <a:pt x="53" y="57"/>
                  </a:cubicBezTo>
                  <a:cubicBezTo>
                    <a:pt x="54" y="58"/>
                    <a:pt x="54" y="58"/>
                    <a:pt x="54" y="58"/>
                  </a:cubicBezTo>
                  <a:cubicBezTo>
                    <a:pt x="51" y="64"/>
                    <a:pt x="48" y="68"/>
                    <a:pt x="41" y="65"/>
                  </a:cubicBezTo>
                  <a:cubicBezTo>
                    <a:pt x="36" y="63"/>
                    <a:pt x="34" y="61"/>
                    <a:pt x="33" y="58"/>
                  </a:cubicBezTo>
                  <a:cubicBezTo>
                    <a:pt x="32" y="55"/>
                    <a:pt x="32" y="53"/>
                    <a:pt x="34" y="48"/>
                  </a:cubicBezTo>
                  <a:cubicBezTo>
                    <a:pt x="36" y="43"/>
                    <a:pt x="36" y="41"/>
                    <a:pt x="36" y="39"/>
                  </a:cubicBezTo>
                  <a:cubicBezTo>
                    <a:pt x="35" y="38"/>
                    <a:pt x="35" y="37"/>
                    <a:pt x="34" y="36"/>
                  </a:cubicBezTo>
                  <a:cubicBezTo>
                    <a:pt x="33" y="36"/>
                    <a:pt x="32" y="35"/>
                    <a:pt x="30" y="35"/>
                  </a:cubicBezTo>
                  <a:cubicBezTo>
                    <a:pt x="27" y="33"/>
                    <a:pt x="27" y="33"/>
                    <a:pt x="27" y="33"/>
                  </a:cubicBezTo>
                  <a:cubicBezTo>
                    <a:pt x="20" y="55"/>
                    <a:pt x="20" y="55"/>
                    <a:pt x="20" y="55"/>
                  </a:cubicBezTo>
                  <a:cubicBezTo>
                    <a:pt x="24" y="57"/>
                    <a:pt x="24" y="57"/>
                    <a:pt x="24" y="57"/>
                  </a:cubicBezTo>
                  <a:cubicBezTo>
                    <a:pt x="24" y="58"/>
                    <a:pt x="24" y="58"/>
                    <a:pt x="24" y="58"/>
                  </a:cubicBezTo>
                  <a:cubicBezTo>
                    <a:pt x="0" y="50"/>
                    <a:pt x="0" y="50"/>
                    <a:pt x="0" y="50"/>
                  </a:cubicBezTo>
                  <a:cubicBezTo>
                    <a:pt x="1" y="48"/>
                    <a:pt x="1" y="48"/>
                    <a:pt x="1" y="48"/>
                  </a:cubicBezTo>
                  <a:cubicBezTo>
                    <a:pt x="5" y="50"/>
                    <a:pt x="5" y="50"/>
                    <a:pt x="5" y="50"/>
                  </a:cubicBezTo>
                  <a:cubicBezTo>
                    <a:pt x="21" y="3"/>
                    <a:pt x="21" y="3"/>
                    <a:pt x="21" y="3"/>
                  </a:cubicBezTo>
                  <a:cubicBezTo>
                    <a:pt x="17" y="2"/>
                    <a:pt x="17" y="2"/>
                    <a:pt x="17" y="2"/>
                  </a:cubicBezTo>
                  <a:cubicBezTo>
                    <a:pt x="17" y="0"/>
                    <a:pt x="17" y="0"/>
                    <a:pt x="17" y="0"/>
                  </a:cubicBezTo>
                  <a:cubicBezTo>
                    <a:pt x="41" y="9"/>
                    <a:pt x="41" y="9"/>
                    <a:pt x="41" y="9"/>
                  </a:cubicBezTo>
                  <a:cubicBezTo>
                    <a:pt x="54" y="13"/>
                    <a:pt x="61" y="19"/>
                    <a:pt x="58" y="29"/>
                  </a:cubicBezTo>
                  <a:cubicBezTo>
                    <a:pt x="55" y="37"/>
                    <a:pt x="48" y="38"/>
                    <a:pt x="39" y="36"/>
                  </a:cubicBezTo>
                  <a:lnTo>
                    <a:pt x="39" y="37"/>
                  </a:lnTo>
                  <a:close/>
                  <a:moveTo>
                    <a:pt x="27" y="32"/>
                  </a:moveTo>
                  <a:cubicBezTo>
                    <a:pt x="31" y="33"/>
                    <a:pt x="31" y="33"/>
                    <a:pt x="31" y="33"/>
                  </a:cubicBezTo>
                  <a:cubicBezTo>
                    <a:pt x="38" y="36"/>
                    <a:pt x="40" y="30"/>
                    <a:pt x="42" y="24"/>
                  </a:cubicBezTo>
                  <a:cubicBezTo>
                    <a:pt x="46" y="14"/>
                    <a:pt x="43" y="11"/>
                    <a:pt x="38" y="9"/>
                  </a:cubicBezTo>
                  <a:cubicBezTo>
                    <a:pt x="36" y="8"/>
                    <a:pt x="36" y="8"/>
                    <a:pt x="36" y="8"/>
                  </a:cubicBezTo>
                  <a:lnTo>
                    <a:pt x="2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1">
              <a:extLst>
                <a:ext uri="{FF2B5EF4-FFF2-40B4-BE49-F238E27FC236}">
                  <a16:creationId xmlns:a16="http://schemas.microsoft.com/office/drawing/2014/main" id="{5B20B879-29B7-42C6-BBE7-479DB614463E}"/>
                </a:ext>
              </a:extLst>
            </p:cNvPr>
            <p:cNvSpPr>
              <a:spLocks noEditPoints="1"/>
            </p:cNvSpPr>
            <p:nvPr/>
          </p:nvSpPr>
          <p:spPr bwMode="auto">
            <a:xfrm>
              <a:off x="15464759" y="2244990"/>
              <a:ext cx="127892" cy="140413"/>
            </a:xfrm>
            <a:custGeom>
              <a:avLst/>
              <a:gdLst>
                <a:gd name="T0" fmla="*/ 9 w 60"/>
                <a:gd name="T1" fmla="*/ 19 h 66"/>
                <a:gd name="T2" fmla="*/ 45 w 60"/>
                <a:gd name="T3" fmla="*/ 10 h 66"/>
                <a:gd name="T4" fmla="*/ 52 w 60"/>
                <a:gd name="T5" fmla="*/ 47 h 66"/>
                <a:gd name="T6" fmla="*/ 16 w 60"/>
                <a:gd name="T7" fmla="*/ 56 h 66"/>
                <a:gd name="T8" fmla="*/ 9 w 60"/>
                <a:gd name="T9" fmla="*/ 19 h 66"/>
                <a:gd name="T10" fmla="*/ 38 w 60"/>
                <a:gd name="T11" fmla="*/ 38 h 66"/>
                <a:gd name="T12" fmla="*/ 44 w 60"/>
                <a:gd name="T13" fmla="*/ 11 h 66"/>
                <a:gd name="T14" fmla="*/ 23 w 60"/>
                <a:gd name="T15" fmla="*/ 28 h 66"/>
                <a:gd name="T16" fmla="*/ 16 w 60"/>
                <a:gd name="T17" fmla="*/ 55 h 66"/>
                <a:gd name="T18" fmla="*/ 38 w 60"/>
                <a:gd name="T19" fmla="*/ 3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6">
                  <a:moveTo>
                    <a:pt x="9" y="19"/>
                  </a:moveTo>
                  <a:cubicBezTo>
                    <a:pt x="15" y="8"/>
                    <a:pt x="30" y="0"/>
                    <a:pt x="45" y="10"/>
                  </a:cubicBezTo>
                  <a:cubicBezTo>
                    <a:pt x="60" y="19"/>
                    <a:pt x="59" y="35"/>
                    <a:pt x="52" y="47"/>
                  </a:cubicBezTo>
                  <a:cubicBezTo>
                    <a:pt x="45" y="58"/>
                    <a:pt x="31" y="66"/>
                    <a:pt x="16" y="56"/>
                  </a:cubicBezTo>
                  <a:cubicBezTo>
                    <a:pt x="0" y="46"/>
                    <a:pt x="2" y="30"/>
                    <a:pt x="9" y="19"/>
                  </a:cubicBezTo>
                  <a:close/>
                  <a:moveTo>
                    <a:pt x="38" y="38"/>
                  </a:moveTo>
                  <a:cubicBezTo>
                    <a:pt x="49" y="20"/>
                    <a:pt x="49" y="14"/>
                    <a:pt x="44" y="11"/>
                  </a:cubicBezTo>
                  <a:cubicBezTo>
                    <a:pt x="39" y="8"/>
                    <a:pt x="34" y="10"/>
                    <a:pt x="23" y="28"/>
                  </a:cubicBezTo>
                  <a:cubicBezTo>
                    <a:pt x="12" y="45"/>
                    <a:pt x="11" y="52"/>
                    <a:pt x="16" y="55"/>
                  </a:cubicBezTo>
                  <a:cubicBezTo>
                    <a:pt x="21" y="58"/>
                    <a:pt x="27" y="55"/>
                    <a:pt x="3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82">
              <a:extLst>
                <a:ext uri="{FF2B5EF4-FFF2-40B4-BE49-F238E27FC236}">
                  <a16:creationId xmlns:a16="http://schemas.microsoft.com/office/drawing/2014/main" id="{FBFC66CF-8290-4ABA-91FF-4A8D02D9DAA0}"/>
                </a:ext>
              </a:extLst>
            </p:cNvPr>
            <p:cNvSpPr>
              <a:spLocks/>
            </p:cNvSpPr>
            <p:nvPr/>
          </p:nvSpPr>
          <p:spPr bwMode="auto">
            <a:xfrm>
              <a:off x="15594440" y="2323693"/>
              <a:ext cx="169926" cy="169926"/>
            </a:xfrm>
            <a:custGeom>
              <a:avLst/>
              <a:gdLst>
                <a:gd name="T0" fmla="*/ 40 w 80"/>
                <a:gd name="T1" fmla="*/ 72 h 80"/>
                <a:gd name="T2" fmla="*/ 61 w 80"/>
                <a:gd name="T3" fmla="*/ 63 h 80"/>
                <a:gd name="T4" fmla="*/ 67 w 80"/>
                <a:gd name="T5" fmla="*/ 49 h 80"/>
                <a:gd name="T6" fmla="*/ 65 w 80"/>
                <a:gd name="T7" fmla="*/ 47 h 80"/>
                <a:gd name="T8" fmla="*/ 66 w 80"/>
                <a:gd name="T9" fmla="*/ 46 h 80"/>
                <a:gd name="T10" fmla="*/ 80 w 80"/>
                <a:gd name="T11" fmla="*/ 62 h 80"/>
                <a:gd name="T12" fmla="*/ 79 w 80"/>
                <a:gd name="T13" fmla="*/ 62 h 80"/>
                <a:gd name="T14" fmla="*/ 65 w 80"/>
                <a:gd name="T15" fmla="*/ 62 h 80"/>
                <a:gd name="T16" fmla="*/ 25 w 80"/>
                <a:gd name="T17" fmla="*/ 80 h 80"/>
                <a:gd name="T18" fmla="*/ 24 w 80"/>
                <a:gd name="T19" fmla="*/ 79 h 80"/>
                <a:gd name="T20" fmla="*/ 24 w 80"/>
                <a:gd name="T21" fmla="*/ 70 h 80"/>
                <a:gd name="T22" fmla="*/ 39 w 80"/>
                <a:gd name="T23" fmla="*/ 41 h 80"/>
                <a:gd name="T24" fmla="*/ 3 w 80"/>
                <a:gd name="T25" fmla="*/ 57 h 80"/>
                <a:gd name="T26" fmla="*/ 2 w 80"/>
                <a:gd name="T27" fmla="*/ 55 h 80"/>
                <a:gd name="T28" fmla="*/ 2 w 80"/>
                <a:gd name="T29" fmla="*/ 47 h 80"/>
                <a:gd name="T30" fmla="*/ 25 w 80"/>
                <a:gd name="T31" fmla="*/ 4 h 80"/>
                <a:gd name="T32" fmla="*/ 22 w 80"/>
                <a:gd name="T33" fmla="*/ 1 h 80"/>
                <a:gd name="T34" fmla="*/ 23 w 80"/>
                <a:gd name="T35" fmla="*/ 0 h 80"/>
                <a:gd name="T36" fmla="*/ 41 w 80"/>
                <a:gd name="T37" fmla="*/ 20 h 80"/>
                <a:gd name="T38" fmla="*/ 40 w 80"/>
                <a:gd name="T39" fmla="*/ 21 h 80"/>
                <a:gd name="T40" fmla="*/ 36 w 80"/>
                <a:gd name="T41" fmla="*/ 16 h 80"/>
                <a:gd name="T42" fmla="*/ 18 w 80"/>
                <a:gd name="T43" fmla="*/ 48 h 80"/>
                <a:gd name="T44" fmla="*/ 18 w 80"/>
                <a:gd name="T45" fmla="*/ 49 h 80"/>
                <a:gd name="T46" fmla="*/ 39 w 80"/>
                <a:gd name="T47" fmla="*/ 39 h 80"/>
                <a:gd name="T48" fmla="*/ 40 w 80"/>
                <a:gd name="T49" fmla="*/ 39 h 80"/>
                <a:gd name="T50" fmla="*/ 46 w 80"/>
                <a:gd name="T51" fmla="*/ 27 h 80"/>
                <a:gd name="T52" fmla="*/ 43 w 80"/>
                <a:gd name="T53" fmla="*/ 24 h 80"/>
                <a:gd name="T54" fmla="*/ 44 w 80"/>
                <a:gd name="T55" fmla="*/ 23 h 80"/>
                <a:gd name="T56" fmla="*/ 63 w 80"/>
                <a:gd name="T57" fmla="*/ 43 h 80"/>
                <a:gd name="T58" fmla="*/ 62 w 80"/>
                <a:gd name="T59" fmla="*/ 44 h 80"/>
                <a:gd name="T60" fmla="*/ 57 w 80"/>
                <a:gd name="T61" fmla="*/ 39 h 80"/>
                <a:gd name="T62" fmla="*/ 40 w 80"/>
                <a:gd name="T63"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80">
                  <a:moveTo>
                    <a:pt x="40" y="72"/>
                  </a:moveTo>
                  <a:cubicBezTo>
                    <a:pt x="61" y="63"/>
                    <a:pt x="61" y="63"/>
                    <a:pt x="61" y="63"/>
                  </a:cubicBezTo>
                  <a:cubicBezTo>
                    <a:pt x="64" y="62"/>
                    <a:pt x="74" y="57"/>
                    <a:pt x="67" y="49"/>
                  </a:cubicBezTo>
                  <a:cubicBezTo>
                    <a:pt x="65" y="47"/>
                    <a:pt x="65" y="47"/>
                    <a:pt x="65" y="47"/>
                  </a:cubicBezTo>
                  <a:cubicBezTo>
                    <a:pt x="66" y="46"/>
                    <a:pt x="66" y="46"/>
                    <a:pt x="66" y="46"/>
                  </a:cubicBezTo>
                  <a:cubicBezTo>
                    <a:pt x="80" y="62"/>
                    <a:pt x="80" y="62"/>
                    <a:pt x="80" y="62"/>
                  </a:cubicBezTo>
                  <a:cubicBezTo>
                    <a:pt x="79" y="62"/>
                    <a:pt x="79" y="62"/>
                    <a:pt x="79" y="62"/>
                  </a:cubicBezTo>
                  <a:cubicBezTo>
                    <a:pt x="74" y="58"/>
                    <a:pt x="67" y="61"/>
                    <a:pt x="65" y="62"/>
                  </a:cubicBezTo>
                  <a:cubicBezTo>
                    <a:pt x="25" y="80"/>
                    <a:pt x="25" y="80"/>
                    <a:pt x="25" y="80"/>
                  </a:cubicBezTo>
                  <a:cubicBezTo>
                    <a:pt x="24" y="79"/>
                    <a:pt x="24" y="79"/>
                    <a:pt x="24" y="79"/>
                  </a:cubicBezTo>
                  <a:cubicBezTo>
                    <a:pt x="21" y="76"/>
                    <a:pt x="22" y="73"/>
                    <a:pt x="24" y="70"/>
                  </a:cubicBezTo>
                  <a:cubicBezTo>
                    <a:pt x="39" y="41"/>
                    <a:pt x="39" y="41"/>
                    <a:pt x="39" y="41"/>
                  </a:cubicBezTo>
                  <a:cubicBezTo>
                    <a:pt x="3" y="57"/>
                    <a:pt x="3" y="57"/>
                    <a:pt x="3" y="57"/>
                  </a:cubicBezTo>
                  <a:cubicBezTo>
                    <a:pt x="2" y="55"/>
                    <a:pt x="2" y="55"/>
                    <a:pt x="2" y="55"/>
                  </a:cubicBezTo>
                  <a:cubicBezTo>
                    <a:pt x="0" y="53"/>
                    <a:pt x="0" y="50"/>
                    <a:pt x="2" y="47"/>
                  </a:cubicBezTo>
                  <a:cubicBezTo>
                    <a:pt x="25" y="4"/>
                    <a:pt x="25" y="4"/>
                    <a:pt x="25" y="4"/>
                  </a:cubicBezTo>
                  <a:cubicBezTo>
                    <a:pt x="22" y="1"/>
                    <a:pt x="22" y="1"/>
                    <a:pt x="22" y="1"/>
                  </a:cubicBezTo>
                  <a:cubicBezTo>
                    <a:pt x="23" y="0"/>
                    <a:pt x="23" y="0"/>
                    <a:pt x="23" y="0"/>
                  </a:cubicBezTo>
                  <a:cubicBezTo>
                    <a:pt x="41" y="20"/>
                    <a:pt x="41" y="20"/>
                    <a:pt x="41" y="20"/>
                  </a:cubicBezTo>
                  <a:cubicBezTo>
                    <a:pt x="40" y="21"/>
                    <a:pt x="40" y="21"/>
                    <a:pt x="40" y="21"/>
                  </a:cubicBezTo>
                  <a:cubicBezTo>
                    <a:pt x="36" y="16"/>
                    <a:pt x="36" y="16"/>
                    <a:pt x="36" y="16"/>
                  </a:cubicBezTo>
                  <a:cubicBezTo>
                    <a:pt x="18" y="48"/>
                    <a:pt x="18" y="48"/>
                    <a:pt x="18" y="48"/>
                  </a:cubicBezTo>
                  <a:cubicBezTo>
                    <a:pt x="18" y="49"/>
                    <a:pt x="18" y="49"/>
                    <a:pt x="18" y="49"/>
                  </a:cubicBezTo>
                  <a:cubicBezTo>
                    <a:pt x="39" y="39"/>
                    <a:pt x="39" y="39"/>
                    <a:pt x="39" y="39"/>
                  </a:cubicBezTo>
                  <a:cubicBezTo>
                    <a:pt x="40" y="39"/>
                    <a:pt x="40" y="39"/>
                    <a:pt x="40" y="39"/>
                  </a:cubicBezTo>
                  <a:cubicBezTo>
                    <a:pt x="46" y="27"/>
                    <a:pt x="46" y="27"/>
                    <a:pt x="46" y="27"/>
                  </a:cubicBezTo>
                  <a:cubicBezTo>
                    <a:pt x="43" y="24"/>
                    <a:pt x="43" y="24"/>
                    <a:pt x="43" y="24"/>
                  </a:cubicBezTo>
                  <a:cubicBezTo>
                    <a:pt x="44" y="23"/>
                    <a:pt x="44" y="23"/>
                    <a:pt x="44" y="23"/>
                  </a:cubicBezTo>
                  <a:cubicBezTo>
                    <a:pt x="63" y="43"/>
                    <a:pt x="63" y="43"/>
                    <a:pt x="63" y="43"/>
                  </a:cubicBezTo>
                  <a:cubicBezTo>
                    <a:pt x="62" y="44"/>
                    <a:pt x="62" y="44"/>
                    <a:pt x="62" y="44"/>
                  </a:cubicBezTo>
                  <a:cubicBezTo>
                    <a:pt x="57" y="39"/>
                    <a:pt x="57" y="39"/>
                    <a:pt x="57" y="39"/>
                  </a:cubicBezTo>
                  <a:cubicBezTo>
                    <a:pt x="40" y="72"/>
                    <a:pt x="40" y="72"/>
                    <a:pt x="4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83">
              <a:extLst>
                <a:ext uri="{FF2B5EF4-FFF2-40B4-BE49-F238E27FC236}">
                  <a16:creationId xmlns:a16="http://schemas.microsoft.com/office/drawing/2014/main" id="{C2120900-C427-459D-8A02-BA3063741DA6}"/>
                </a:ext>
              </a:extLst>
            </p:cNvPr>
            <p:cNvSpPr>
              <a:spLocks/>
            </p:cNvSpPr>
            <p:nvPr/>
          </p:nvSpPr>
          <p:spPr bwMode="auto">
            <a:xfrm>
              <a:off x="15688346" y="2497197"/>
              <a:ext cx="150251" cy="135941"/>
            </a:xfrm>
            <a:custGeom>
              <a:avLst/>
              <a:gdLst>
                <a:gd name="T0" fmla="*/ 44 w 71"/>
                <a:gd name="T1" fmla="*/ 10 h 64"/>
                <a:gd name="T2" fmla="*/ 46 w 71"/>
                <a:gd name="T3" fmla="*/ 1 h 64"/>
                <a:gd name="T4" fmla="*/ 47 w 71"/>
                <a:gd name="T5" fmla="*/ 0 h 64"/>
                <a:gd name="T6" fmla="*/ 54 w 71"/>
                <a:gd name="T7" fmla="*/ 14 h 64"/>
                <a:gd name="T8" fmla="*/ 53 w 71"/>
                <a:gd name="T9" fmla="*/ 25 h 64"/>
                <a:gd name="T10" fmla="*/ 34 w 71"/>
                <a:gd name="T11" fmla="*/ 55 h 64"/>
                <a:gd name="T12" fmla="*/ 34 w 71"/>
                <a:gd name="T13" fmla="*/ 56 h 64"/>
                <a:gd name="T14" fmla="*/ 51 w 71"/>
                <a:gd name="T15" fmla="*/ 47 h 64"/>
                <a:gd name="T16" fmla="*/ 62 w 71"/>
                <a:gd name="T17" fmla="*/ 33 h 64"/>
                <a:gd name="T18" fmla="*/ 60 w 71"/>
                <a:gd name="T19" fmla="*/ 30 h 64"/>
                <a:gd name="T20" fmla="*/ 62 w 71"/>
                <a:gd name="T21" fmla="*/ 30 h 64"/>
                <a:gd name="T22" fmla="*/ 71 w 71"/>
                <a:gd name="T23" fmla="*/ 49 h 64"/>
                <a:gd name="T24" fmla="*/ 70 w 71"/>
                <a:gd name="T25" fmla="*/ 50 h 64"/>
                <a:gd name="T26" fmla="*/ 70 w 71"/>
                <a:gd name="T27" fmla="*/ 49 h 64"/>
                <a:gd name="T28" fmla="*/ 51 w 71"/>
                <a:gd name="T29" fmla="*/ 49 h 64"/>
                <a:gd name="T30" fmla="*/ 21 w 71"/>
                <a:gd name="T31" fmla="*/ 64 h 64"/>
                <a:gd name="T32" fmla="*/ 19 w 71"/>
                <a:gd name="T33" fmla="*/ 60 h 64"/>
                <a:gd name="T34" fmla="*/ 20 w 71"/>
                <a:gd name="T35" fmla="*/ 49 h 64"/>
                <a:gd name="T36" fmla="*/ 41 w 71"/>
                <a:gd name="T37" fmla="*/ 14 h 64"/>
                <a:gd name="T38" fmla="*/ 19 w 71"/>
                <a:gd name="T39" fmla="*/ 25 h 64"/>
                <a:gd name="T40" fmla="*/ 10 w 71"/>
                <a:gd name="T41" fmla="*/ 39 h 64"/>
                <a:gd name="T42" fmla="*/ 10 w 71"/>
                <a:gd name="T43" fmla="*/ 40 h 64"/>
                <a:gd name="T44" fmla="*/ 9 w 71"/>
                <a:gd name="T45" fmla="*/ 41 h 64"/>
                <a:gd name="T46" fmla="*/ 0 w 71"/>
                <a:gd name="T47" fmla="*/ 22 h 64"/>
                <a:gd name="T48" fmla="*/ 1 w 71"/>
                <a:gd name="T49" fmla="*/ 21 h 64"/>
                <a:gd name="T50" fmla="*/ 1 w 71"/>
                <a:gd name="T51" fmla="*/ 23 h 64"/>
                <a:gd name="T52" fmla="*/ 18 w 71"/>
                <a:gd name="T53" fmla="*/ 23 h 64"/>
                <a:gd name="T54" fmla="*/ 42 w 71"/>
                <a:gd name="T55" fmla="*/ 12 h 64"/>
                <a:gd name="T56" fmla="*/ 44 w 71"/>
                <a:gd name="T57"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 h="64">
                  <a:moveTo>
                    <a:pt x="44" y="10"/>
                  </a:moveTo>
                  <a:cubicBezTo>
                    <a:pt x="45" y="8"/>
                    <a:pt x="47" y="4"/>
                    <a:pt x="46" y="1"/>
                  </a:cubicBezTo>
                  <a:cubicBezTo>
                    <a:pt x="47" y="0"/>
                    <a:pt x="47" y="0"/>
                    <a:pt x="47" y="0"/>
                  </a:cubicBezTo>
                  <a:cubicBezTo>
                    <a:pt x="54" y="14"/>
                    <a:pt x="54" y="14"/>
                    <a:pt x="54" y="14"/>
                  </a:cubicBezTo>
                  <a:cubicBezTo>
                    <a:pt x="55" y="17"/>
                    <a:pt x="56" y="20"/>
                    <a:pt x="53" y="25"/>
                  </a:cubicBezTo>
                  <a:cubicBezTo>
                    <a:pt x="34" y="55"/>
                    <a:pt x="34" y="55"/>
                    <a:pt x="34" y="55"/>
                  </a:cubicBezTo>
                  <a:cubicBezTo>
                    <a:pt x="34" y="56"/>
                    <a:pt x="34" y="56"/>
                    <a:pt x="34" y="56"/>
                  </a:cubicBezTo>
                  <a:cubicBezTo>
                    <a:pt x="51" y="47"/>
                    <a:pt x="51" y="47"/>
                    <a:pt x="51" y="47"/>
                  </a:cubicBezTo>
                  <a:cubicBezTo>
                    <a:pt x="60" y="43"/>
                    <a:pt x="65" y="40"/>
                    <a:pt x="62" y="33"/>
                  </a:cubicBezTo>
                  <a:cubicBezTo>
                    <a:pt x="60" y="30"/>
                    <a:pt x="60" y="30"/>
                    <a:pt x="60" y="30"/>
                  </a:cubicBezTo>
                  <a:cubicBezTo>
                    <a:pt x="62" y="30"/>
                    <a:pt x="62" y="30"/>
                    <a:pt x="62" y="30"/>
                  </a:cubicBezTo>
                  <a:cubicBezTo>
                    <a:pt x="71" y="49"/>
                    <a:pt x="71" y="49"/>
                    <a:pt x="71" y="49"/>
                  </a:cubicBezTo>
                  <a:cubicBezTo>
                    <a:pt x="70" y="50"/>
                    <a:pt x="70" y="50"/>
                    <a:pt x="70" y="50"/>
                  </a:cubicBezTo>
                  <a:cubicBezTo>
                    <a:pt x="70" y="49"/>
                    <a:pt x="70" y="49"/>
                    <a:pt x="70" y="49"/>
                  </a:cubicBezTo>
                  <a:cubicBezTo>
                    <a:pt x="66" y="42"/>
                    <a:pt x="60" y="44"/>
                    <a:pt x="51" y="49"/>
                  </a:cubicBezTo>
                  <a:cubicBezTo>
                    <a:pt x="21" y="64"/>
                    <a:pt x="21" y="64"/>
                    <a:pt x="21" y="64"/>
                  </a:cubicBezTo>
                  <a:cubicBezTo>
                    <a:pt x="19" y="60"/>
                    <a:pt x="19" y="60"/>
                    <a:pt x="19" y="60"/>
                  </a:cubicBezTo>
                  <a:cubicBezTo>
                    <a:pt x="17" y="57"/>
                    <a:pt x="16" y="55"/>
                    <a:pt x="20" y="49"/>
                  </a:cubicBezTo>
                  <a:cubicBezTo>
                    <a:pt x="41" y="14"/>
                    <a:pt x="41" y="14"/>
                    <a:pt x="41" y="14"/>
                  </a:cubicBezTo>
                  <a:cubicBezTo>
                    <a:pt x="19" y="25"/>
                    <a:pt x="19" y="25"/>
                    <a:pt x="19" y="25"/>
                  </a:cubicBezTo>
                  <a:cubicBezTo>
                    <a:pt x="9" y="30"/>
                    <a:pt x="6" y="32"/>
                    <a:pt x="10" y="39"/>
                  </a:cubicBezTo>
                  <a:cubicBezTo>
                    <a:pt x="10" y="40"/>
                    <a:pt x="10" y="40"/>
                    <a:pt x="10" y="40"/>
                  </a:cubicBezTo>
                  <a:cubicBezTo>
                    <a:pt x="9" y="41"/>
                    <a:pt x="9" y="41"/>
                    <a:pt x="9" y="41"/>
                  </a:cubicBezTo>
                  <a:cubicBezTo>
                    <a:pt x="0" y="22"/>
                    <a:pt x="0" y="22"/>
                    <a:pt x="0" y="22"/>
                  </a:cubicBezTo>
                  <a:cubicBezTo>
                    <a:pt x="1" y="21"/>
                    <a:pt x="1" y="21"/>
                    <a:pt x="1" y="21"/>
                  </a:cubicBezTo>
                  <a:cubicBezTo>
                    <a:pt x="1" y="23"/>
                    <a:pt x="1" y="23"/>
                    <a:pt x="1" y="23"/>
                  </a:cubicBezTo>
                  <a:cubicBezTo>
                    <a:pt x="5" y="30"/>
                    <a:pt x="10" y="28"/>
                    <a:pt x="18" y="23"/>
                  </a:cubicBezTo>
                  <a:cubicBezTo>
                    <a:pt x="42" y="12"/>
                    <a:pt x="42" y="12"/>
                    <a:pt x="42" y="12"/>
                  </a:cubicBezTo>
                  <a:lnTo>
                    <a:pt x="4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4">
              <a:extLst>
                <a:ext uri="{FF2B5EF4-FFF2-40B4-BE49-F238E27FC236}">
                  <a16:creationId xmlns:a16="http://schemas.microsoft.com/office/drawing/2014/main" id="{CD642827-D6D2-41A2-BB4E-51B93E478804}"/>
                </a:ext>
              </a:extLst>
            </p:cNvPr>
            <p:cNvSpPr>
              <a:spLocks noEditPoints="1"/>
            </p:cNvSpPr>
            <p:nvPr/>
          </p:nvSpPr>
          <p:spPr bwMode="auto">
            <a:xfrm>
              <a:off x="14691146" y="3293168"/>
              <a:ext cx="99273" cy="95695"/>
            </a:xfrm>
            <a:custGeom>
              <a:avLst/>
              <a:gdLst>
                <a:gd name="T0" fmla="*/ 39 w 47"/>
                <a:gd name="T1" fmla="*/ 2 h 45"/>
                <a:gd name="T2" fmla="*/ 47 w 47"/>
                <a:gd name="T3" fmla="*/ 3 h 45"/>
                <a:gd name="T4" fmla="*/ 29 w 47"/>
                <a:gd name="T5" fmla="*/ 43 h 45"/>
                <a:gd name="T6" fmla="*/ 31 w 47"/>
                <a:gd name="T7" fmla="*/ 45 h 45"/>
                <a:gd name="T8" fmla="*/ 30 w 47"/>
                <a:gd name="T9" fmla="*/ 45 h 45"/>
                <a:gd name="T10" fmla="*/ 16 w 47"/>
                <a:gd name="T11" fmla="*/ 32 h 45"/>
                <a:gd name="T12" fmla="*/ 17 w 47"/>
                <a:gd name="T13" fmla="*/ 32 h 45"/>
                <a:gd name="T14" fmla="*/ 20 w 47"/>
                <a:gd name="T15" fmla="*/ 34 h 45"/>
                <a:gd name="T16" fmla="*/ 25 w 47"/>
                <a:gd name="T17" fmla="*/ 21 h 45"/>
                <a:gd name="T18" fmla="*/ 18 w 47"/>
                <a:gd name="T19" fmla="*/ 15 h 45"/>
                <a:gd name="T20" fmla="*/ 12 w 47"/>
                <a:gd name="T21" fmla="*/ 18 h 45"/>
                <a:gd name="T22" fmla="*/ 9 w 47"/>
                <a:gd name="T23" fmla="*/ 20 h 45"/>
                <a:gd name="T24" fmla="*/ 11 w 47"/>
                <a:gd name="T25" fmla="*/ 26 h 45"/>
                <a:gd name="T26" fmla="*/ 12 w 47"/>
                <a:gd name="T27" fmla="*/ 27 h 45"/>
                <a:gd name="T28" fmla="*/ 12 w 47"/>
                <a:gd name="T29" fmla="*/ 28 h 45"/>
                <a:gd name="T30" fmla="*/ 0 w 47"/>
                <a:gd name="T31" fmla="*/ 18 h 45"/>
                <a:gd name="T32" fmla="*/ 1 w 47"/>
                <a:gd name="T33" fmla="*/ 17 h 45"/>
                <a:gd name="T34" fmla="*/ 11 w 47"/>
                <a:gd name="T35" fmla="*/ 17 h 45"/>
                <a:gd name="T36" fmla="*/ 39 w 47"/>
                <a:gd name="T37" fmla="*/ 2 h 45"/>
                <a:gd name="T38" fmla="*/ 19 w 47"/>
                <a:gd name="T39" fmla="*/ 14 h 45"/>
                <a:gd name="T40" fmla="*/ 26 w 47"/>
                <a:gd name="T41" fmla="*/ 20 h 45"/>
                <a:gd name="T42" fmla="*/ 31 w 47"/>
                <a:gd name="T43" fmla="*/ 8 h 45"/>
                <a:gd name="T44" fmla="*/ 19 w 47"/>
                <a:gd name="T45"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45">
                  <a:moveTo>
                    <a:pt x="39" y="2"/>
                  </a:moveTo>
                  <a:cubicBezTo>
                    <a:pt x="41" y="1"/>
                    <a:pt x="43" y="0"/>
                    <a:pt x="47" y="3"/>
                  </a:cubicBezTo>
                  <a:cubicBezTo>
                    <a:pt x="29" y="43"/>
                    <a:pt x="29" y="43"/>
                    <a:pt x="29" y="43"/>
                  </a:cubicBezTo>
                  <a:cubicBezTo>
                    <a:pt x="31" y="45"/>
                    <a:pt x="31" y="45"/>
                    <a:pt x="31" y="45"/>
                  </a:cubicBezTo>
                  <a:cubicBezTo>
                    <a:pt x="30" y="45"/>
                    <a:pt x="30" y="45"/>
                    <a:pt x="30" y="45"/>
                  </a:cubicBezTo>
                  <a:cubicBezTo>
                    <a:pt x="16" y="32"/>
                    <a:pt x="16" y="32"/>
                    <a:pt x="16" y="32"/>
                  </a:cubicBezTo>
                  <a:cubicBezTo>
                    <a:pt x="17" y="32"/>
                    <a:pt x="17" y="32"/>
                    <a:pt x="17" y="32"/>
                  </a:cubicBezTo>
                  <a:cubicBezTo>
                    <a:pt x="20" y="34"/>
                    <a:pt x="20" y="34"/>
                    <a:pt x="20" y="34"/>
                  </a:cubicBezTo>
                  <a:cubicBezTo>
                    <a:pt x="25" y="21"/>
                    <a:pt x="25" y="21"/>
                    <a:pt x="25" y="21"/>
                  </a:cubicBezTo>
                  <a:cubicBezTo>
                    <a:pt x="18" y="15"/>
                    <a:pt x="18" y="15"/>
                    <a:pt x="18" y="15"/>
                  </a:cubicBezTo>
                  <a:cubicBezTo>
                    <a:pt x="12" y="18"/>
                    <a:pt x="12" y="18"/>
                    <a:pt x="12" y="18"/>
                  </a:cubicBezTo>
                  <a:cubicBezTo>
                    <a:pt x="11" y="18"/>
                    <a:pt x="10" y="19"/>
                    <a:pt x="9" y="20"/>
                  </a:cubicBezTo>
                  <a:cubicBezTo>
                    <a:pt x="7" y="22"/>
                    <a:pt x="9" y="24"/>
                    <a:pt x="11" y="26"/>
                  </a:cubicBezTo>
                  <a:cubicBezTo>
                    <a:pt x="12" y="27"/>
                    <a:pt x="12" y="27"/>
                    <a:pt x="12" y="27"/>
                  </a:cubicBezTo>
                  <a:cubicBezTo>
                    <a:pt x="12" y="28"/>
                    <a:pt x="12" y="28"/>
                    <a:pt x="12" y="28"/>
                  </a:cubicBezTo>
                  <a:cubicBezTo>
                    <a:pt x="0" y="18"/>
                    <a:pt x="0" y="18"/>
                    <a:pt x="0" y="18"/>
                  </a:cubicBezTo>
                  <a:cubicBezTo>
                    <a:pt x="1" y="17"/>
                    <a:pt x="1" y="17"/>
                    <a:pt x="1" y="17"/>
                  </a:cubicBezTo>
                  <a:cubicBezTo>
                    <a:pt x="5" y="20"/>
                    <a:pt x="7" y="19"/>
                    <a:pt x="11" y="17"/>
                  </a:cubicBezTo>
                  <a:lnTo>
                    <a:pt x="39" y="2"/>
                  </a:lnTo>
                  <a:close/>
                  <a:moveTo>
                    <a:pt x="19" y="14"/>
                  </a:moveTo>
                  <a:cubicBezTo>
                    <a:pt x="26" y="20"/>
                    <a:pt x="26" y="20"/>
                    <a:pt x="26" y="20"/>
                  </a:cubicBezTo>
                  <a:cubicBezTo>
                    <a:pt x="31" y="8"/>
                    <a:pt x="31" y="8"/>
                    <a:pt x="31" y="8"/>
                  </a:cubicBezTo>
                  <a:lnTo>
                    <a:pt x="1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85">
              <a:extLst>
                <a:ext uri="{FF2B5EF4-FFF2-40B4-BE49-F238E27FC236}">
                  <a16:creationId xmlns:a16="http://schemas.microsoft.com/office/drawing/2014/main" id="{4C209294-F950-4ACE-9C1B-CC2A3D8ED40F}"/>
                </a:ext>
              </a:extLst>
            </p:cNvPr>
            <p:cNvSpPr>
              <a:spLocks noEditPoints="1"/>
            </p:cNvSpPr>
            <p:nvPr/>
          </p:nvSpPr>
          <p:spPr bwMode="auto">
            <a:xfrm>
              <a:off x="14784159" y="3337886"/>
              <a:ext cx="112688" cy="125209"/>
            </a:xfrm>
            <a:custGeom>
              <a:avLst/>
              <a:gdLst>
                <a:gd name="T0" fmla="*/ 33 w 53"/>
                <a:gd name="T1" fmla="*/ 33 h 59"/>
                <a:gd name="T2" fmla="*/ 39 w 53"/>
                <a:gd name="T3" fmla="*/ 40 h 59"/>
                <a:gd name="T4" fmla="*/ 36 w 53"/>
                <a:gd name="T5" fmla="*/ 51 h 59"/>
                <a:gd name="T6" fmla="*/ 35 w 53"/>
                <a:gd name="T7" fmla="*/ 52 h 59"/>
                <a:gd name="T8" fmla="*/ 34 w 53"/>
                <a:gd name="T9" fmla="*/ 55 h 59"/>
                <a:gd name="T10" fmla="*/ 39 w 53"/>
                <a:gd name="T11" fmla="*/ 51 h 59"/>
                <a:gd name="T12" fmla="*/ 40 w 53"/>
                <a:gd name="T13" fmla="*/ 52 h 59"/>
                <a:gd name="T14" fmla="*/ 29 w 53"/>
                <a:gd name="T15" fmla="*/ 55 h 59"/>
                <a:gd name="T16" fmla="*/ 24 w 53"/>
                <a:gd name="T17" fmla="*/ 48 h 59"/>
                <a:gd name="T18" fmla="*/ 27 w 53"/>
                <a:gd name="T19" fmla="*/ 40 h 59"/>
                <a:gd name="T20" fmla="*/ 30 w 53"/>
                <a:gd name="T21" fmla="*/ 34 h 59"/>
                <a:gd name="T22" fmla="*/ 29 w 53"/>
                <a:gd name="T23" fmla="*/ 31 h 59"/>
                <a:gd name="T24" fmla="*/ 27 w 53"/>
                <a:gd name="T25" fmla="*/ 29 h 59"/>
                <a:gd name="T26" fmla="*/ 24 w 53"/>
                <a:gd name="T27" fmla="*/ 28 h 59"/>
                <a:gd name="T28" fmla="*/ 14 w 53"/>
                <a:gd name="T29" fmla="*/ 43 h 59"/>
                <a:gd name="T30" fmla="*/ 17 w 53"/>
                <a:gd name="T31" fmla="*/ 45 h 59"/>
                <a:gd name="T32" fmla="*/ 17 w 53"/>
                <a:gd name="T33" fmla="*/ 46 h 59"/>
                <a:gd name="T34" fmla="*/ 0 w 53"/>
                <a:gd name="T35" fmla="*/ 35 h 59"/>
                <a:gd name="T36" fmla="*/ 1 w 53"/>
                <a:gd name="T37" fmla="*/ 35 h 59"/>
                <a:gd name="T38" fmla="*/ 4 w 53"/>
                <a:gd name="T39" fmla="*/ 37 h 59"/>
                <a:gd name="T40" fmla="*/ 25 w 53"/>
                <a:gd name="T41" fmla="*/ 3 h 59"/>
                <a:gd name="T42" fmla="*/ 22 w 53"/>
                <a:gd name="T43" fmla="*/ 1 h 59"/>
                <a:gd name="T44" fmla="*/ 23 w 53"/>
                <a:gd name="T45" fmla="*/ 0 h 59"/>
                <a:gd name="T46" fmla="*/ 40 w 53"/>
                <a:gd name="T47" fmla="*/ 11 h 59"/>
                <a:gd name="T48" fmla="*/ 49 w 53"/>
                <a:gd name="T49" fmla="*/ 30 h 59"/>
                <a:gd name="T50" fmla="*/ 33 w 53"/>
                <a:gd name="T51" fmla="*/ 32 h 59"/>
                <a:gd name="T52" fmla="*/ 33 w 53"/>
                <a:gd name="T53" fmla="*/ 33 h 59"/>
                <a:gd name="T54" fmla="*/ 25 w 53"/>
                <a:gd name="T55" fmla="*/ 27 h 59"/>
                <a:gd name="T56" fmla="*/ 27 w 53"/>
                <a:gd name="T57" fmla="*/ 29 h 59"/>
                <a:gd name="T58" fmla="*/ 38 w 53"/>
                <a:gd name="T59" fmla="*/ 24 h 59"/>
                <a:gd name="T60" fmla="*/ 37 w 53"/>
                <a:gd name="T61" fmla="*/ 11 h 59"/>
                <a:gd name="T62" fmla="*/ 36 w 53"/>
                <a:gd name="T63" fmla="*/ 10 h 59"/>
                <a:gd name="T64" fmla="*/ 25 w 53"/>
                <a:gd name="T65"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 h="59">
                  <a:moveTo>
                    <a:pt x="33" y="33"/>
                  </a:moveTo>
                  <a:cubicBezTo>
                    <a:pt x="36" y="34"/>
                    <a:pt x="38" y="37"/>
                    <a:pt x="39" y="40"/>
                  </a:cubicBezTo>
                  <a:cubicBezTo>
                    <a:pt x="40" y="43"/>
                    <a:pt x="39" y="45"/>
                    <a:pt x="36" y="51"/>
                  </a:cubicBezTo>
                  <a:cubicBezTo>
                    <a:pt x="35" y="52"/>
                    <a:pt x="35" y="52"/>
                    <a:pt x="35" y="52"/>
                  </a:cubicBezTo>
                  <a:cubicBezTo>
                    <a:pt x="34" y="54"/>
                    <a:pt x="34" y="55"/>
                    <a:pt x="34" y="55"/>
                  </a:cubicBezTo>
                  <a:cubicBezTo>
                    <a:pt x="35" y="56"/>
                    <a:pt x="37" y="54"/>
                    <a:pt x="39" y="51"/>
                  </a:cubicBezTo>
                  <a:cubicBezTo>
                    <a:pt x="40" y="52"/>
                    <a:pt x="40" y="52"/>
                    <a:pt x="40" y="52"/>
                  </a:cubicBezTo>
                  <a:cubicBezTo>
                    <a:pt x="37" y="56"/>
                    <a:pt x="34" y="59"/>
                    <a:pt x="29" y="55"/>
                  </a:cubicBezTo>
                  <a:cubicBezTo>
                    <a:pt x="26" y="53"/>
                    <a:pt x="24" y="51"/>
                    <a:pt x="24" y="48"/>
                  </a:cubicBezTo>
                  <a:cubicBezTo>
                    <a:pt x="24" y="46"/>
                    <a:pt x="24" y="44"/>
                    <a:pt x="27" y="40"/>
                  </a:cubicBezTo>
                  <a:cubicBezTo>
                    <a:pt x="29" y="37"/>
                    <a:pt x="30" y="36"/>
                    <a:pt x="30" y="34"/>
                  </a:cubicBezTo>
                  <a:cubicBezTo>
                    <a:pt x="30" y="33"/>
                    <a:pt x="29" y="32"/>
                    <a:pt x="29" y="31"/>
                  </a:cubicBezTo>
                  <a:cubicBezTo>
                    <a:pt x="28" y="31"/>
                    <a:pt x="28" y="30"/>
                    <a:pt x="27" y="29"/>
                  </a:cubicBezTo>
                  <a:cubicBezTo>
                    <a:pt x="24" y="28"/>
                    <a:pt x="24" y="28"/>
                    <a:pt x="24" y="28"/>
                  </a:cubicBezTo>
                  <a:cubicBezTo>
                    <a:pt x="14" y="43"/>
                    <a:pt x="14" y="43"/>
                    <a:pt x="14" y="43"/>
                  </a:cubicBezTo>
                  <a:cubicBezTo>
                    <a:pt x="17" y="45"/>
                    <a:pt x="17" y="45"/>
                    <a:pt x="17" y="45"/>
                  </a:cubicBezTo>
                  <a:cubicBezTo>
                    <a:pt x="17" y="46"/>
                    <a:pt x="17" y="46"/>
                    <a:pt x="17" y="46"/>
                  </a:cubicBezTo>
                  <a:cubicBezTo>
                    <a:pt x="0" y="35"/>
                    <a:pt x="0" y="35"/>
                    <a:pt x="0" y="35"/>
                  </a:cubicBezTo>
                  <a:cubicBezTo>
                    <a:pt x="1" y="35"/>
                    <a:pt x="1" y="35"/>
                    <a:pt x="1" y="35"/>
                  </a:cubicBezTo>
                  <a:cubicBezTo>
                    <a:pt x="4" y="37"/>
                    <a:pt x="4" y="37"/>
                    <a:pt x="4" y="37"/>
                  </a:cubicBezTo>
                  <a:cubicBezTo>
                    <a:pt x="25" y="3"/>
                    <a:pt x="25" y="3"/>
                    <a:pt x="25" y="3"/>
                  </a:cubicBezTo>
                  <a:cubicBezTo>
                    <a:pt x="22" y="1"/>
                    <a:pt x="22" y="1"/>
                    <a:pt x="22" y="1"/>
                  </a:cubicBezTo>
                  <a:cubicBezTo>
                    <a:pt x="23" y="0"/>
                    <a:pt x="23" y="0"/>
                    <a:pt x="23" y="0"/>
                  </a:cubicBezTo>
                  <a:cubicBezTo>
                    <a:pt x="40" y="11"/>
                    <a:pt x="40" y="11"/>
                    <a:pt x="40" y="11"/>
                  </a:cubicBezTo>
                  <a:cubicBezTo>
                    <a:pt x="49" y="17"/>
                    <a:pt x="53" y="23"/>
                    <a:pt x="49" y="30"/>
                  </a:cubicBezTo>
                  <a:cubicBezTo>
                    <a:pt x="45" y="36"/>
                    <a:pt x="39" y="35"/>
                    <a:pt x="33" y="32"/>
                  </a:cubicBezTo>
                  <a:lnTo>
                    <a:pt x="33" y="33"/>
                  </a:lnTo>
                  <a:close/>
                  <a:moveTo>
                    <a:pt x="25" y="27"/>
                  </a:moveTo>
                  <a:cubicBezTo>
                    <a:pt x="27" y="29"/>
                    <a:pt x="27" y="29"/>
                    <a:pt x="27" y="29"/>
                  </a:cubicBezTo>
                  <a:cubicBezTo>
                    <a:pt x="32" y="32"/>
                    <a:pt x="35" y="28"/>
                    <a:pt x="38" y="24"/>
                  </a:cubicBezTo>
                  <a:cubicBezTo>
                    <a:pt x="42" y="16"/>
                    <a:pt x="41" y="13"/>
                    <a:pt x="37" y="11"/>
                  </a:cubicBezTo>
                  <a:cubicBezTo>
                    <a:pt x="36" y="10"/>
                    <a:pt x="36" y="10"/>
                    <a:pt x="36" y="1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86">
              <a:extLst>
                <a:ext uri="{FF2B5EF4-FFF2-40B4-BE49-F238E27FC236}">
                  <a16:creationId xmlns:a16="http://schemas.microsoft.com/office/drawing/2014/main" id="{EB291BFB-CA09-4DAE-8C36-15C0978C4149}"/>
                </a:ext>
              </a:extLst>
            </p:cNvPr>
            <p:cNvSpPr>
              <a:spLocks/>
            </p:cNvSpPr>
            <p:nvPr/>
          </p:nvSpPr>
          <p:spPr bwMode="auto">
            <a:xfrm>
              <a:off x="14904896" y="3395124"/>
              <a:ext cx="91224" cy="104639"/>
            </a:xfrm>
            <a:custGeom>
              <a:avLst/>
              <a:gdLst>
                <a:gd name="T0" fmla="*/ 1 w 43"/>
                <a:gd name="T1" fmla="*/ 40 h 49"/>
                <a:gd name="T2" fmla="*/ 5 w 43"/>
                <a:gd name="T3" fmla="*/ 42 h 49"/>
                <a:gd name="T4" fmla="*/ 20 w 43"/>
                <a:gd name="T5" fmla="*/ 5 h 49"/>
                <a:gd name="T6" fmla="*/ 3 w 43"/>
                <a:gd name="T7" fmla="*/ 18 h 49"/>
                <a:gd name="T8" fmla="*/ 2 w 43"/>
                <a:gd name="T9" fmla="*/ 17 h 49"/>
                <a:gd name="T10" fmla="*/ 9 w 43"/>
                <a:gd name="T11" fmla="*/ 0 h 49"/>
                <a:gd name="T12" fmla="*/ 43 w 43"/>
                <a:gd name="T13" fmla="*/ 14 h 49"/>
                <a:gd name="T14" fmla="*/ 36 w 43"/>
                <a:gd name="T15" fmla="*/ 31 h 49"/>
                <a:gd name="T16" fmla="*/ 35 w 43"/>
                <a:gd name="T17" fmla="*/ 31 h 49"/>
                <a:gd name="T18" fmla="*/ 31 w 43"/>
                <a:gd name="T19" fmla="*/ 10 h 49"/>
                <a:gd name="T20" fmla="*/ 16 w 43"/>
                <a:gd name="T21" fmla="*/ 47 h 49"/>
                <a:gd name="T22" fmla="*/ 20 w 43"/>
                <a:gd name="T23" fmla="*/ 48 h 49"/>
                <a:gd name="T24" fmla="*/ 20 w 43"/>
                <a:gd name="T25" fmla="*/ 49 h 49"/>
                <a:gd name="T26" fmla="*/ 0 w 43"/>
                <a:gd name="T27" fmla="*/ 41 h 49"/>
                <a:gd name="T28" fmla="*/ 1 w 43"/>
                <a:gd name="T29"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49">
                  <a:moveTo>
                    <a:pt x="1" y="40"/>
                  </a:moveTo>
                  <a:cubicBezTo>
                    <a:pt x="5" y="42"/>
                    <a:pt x="5" y="42"/>
                    <a:pt x="5" y="42"/>
                  </a:cubicBezTo>
                  <a:cubicBezTo>
                    <a:pt x="20" y="5"/>
                    <a:pt x="20" y="5"/>
                    <a:pt x="20" y="5"/>
                  </a:cubicBezTo>
                  <a:cubicBezTo>
                    <a:pt x="11" y="2"/>
                    <a:pt x="4" y="15"/>
                    <a:pt x="3" y="18"/>
                  </a:cubicBezTo>
                  <a:cubicBezTo>
                    <a:pt x="2" y="17"/>
                    <a:pt x="2" y="17"/>
                    <a:pt x="2" y="17"/>
                  </a:cubicBezTo>
                  <a:cubicBezTo>
                    <a:pt x="9" y="0"/>
                    <a:pt x="9" y="0"/>
                    <a:pt x="9" y="0"/>
                  </a:cubicBezTo>
                  <a:cubicBezTo>
                    <a:pt x="43" y="14"/>
                    <a:pt x="43" y="14"/>
                    <a:pt x="43" y="14"/>
                  </a:cubicBezTo>
                  <a:cubicBezTo>
                    <a:pt x="36" y="31"/>
                    <a:pt x="36" y="31"/>
                    <a:pt x="36" y="31"/>
                  </a:cubicBezTo>
                  <a:cubicBezTo>
                    <a:pt x="35" y="31"/>
                    <a:pt x="35" y="31"/>
                    <a:pt x="35" y="31"/>
                  </a:cubicBezTo>
                  <a:cubicBezTo>
                    <a:pt x="36" y="28"/>
                    <a:pt x="40" y="14"/>
                    <a:pt x="31" y="10"/>
                  </a:cubicBezTo>
                  <a:cubicBezTo>
                    <a:pt x="16" y="47"/>
                    <a:pt x="16" y="47"/>
                    <a:pt x="16" y="47"/>
                  </a:cubicBezTo>
                  <a:cubicBezTo>
                    <a:pt x="20" y="48"/>
                    <a:pt x="20" y="48"/>
                    <a:pt x="20" y="48"/>
                  </a:cubicBezTo>
                  <a:cubicBezTo>
                    <a:pt x="20" y="49"/>
                    <a:pt x="20" y="49"/>
                    <a:pt x="20" y="49"/>
                  </a:cubicBezTo>
                  <a:cubicBezTo>
                    <a:pt x="0" y="41"/>
                    <a:pt x="0" y="41"/>
                    <a:pt x="0" y="41"/>
                  </a:cubicBezTo>
                  <a:lnTo>
                    <a:pt x="1"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87">
              <a:extLst>
                <a:ext uri="{FF2B5EF4-FFF2-40B4-BE49-F238E27FC236}">
                  <a16:creationId xmlns:a16="http://schemas.microsoft.com/office/drawing/2014/main" id="{68D89B79-78B1-4724-A016-01A84CA596AD}"/>
                </a:ext>
              </a:extLst>
            </p:cNvPr>
            <p:cNvSpPr>
              <a:spLocks/>
            </p:cNvSpPr>
            <p:nvPr/>
          </p:nvSpPr>
          <p:spPr bwMode="auto">
            <a:xfrm>
              <a:off x="15057830" y="3441630"/>
              <a:ext cx="84963" cy="100167"/>
            </a:xfrm>
            <a:custGeom>
              <a:avLst/>
              <a:gdLst>
                <a:gd name="T0" fmla="*/ 18 w 40"/>
                <a:gd name="T1" fmla="*/ 46 h 47"/>
                <a:gd name="T2" fmla="*/ 2 w 40"/>
                <a:gd name="T3" fmla="*/ 35 h 47"/>
                <a:gd name="T4" fmla="*/ 0 w 40"/>
                <a:gd name="T5" fmla="*/ 21 h 47"/>
                <a:gd name="T6" fmla="*/ 24 w 40"/>
                <a:gd name="T7" fmla="*/ 2 h 47"/>
                <a:gd name="T8" fmla="*/ 33 w 40"/>
                <a:gd name="T9" fmla="*/ 6 h 47"/>
                <a:gd name="T10" fmla="*/ 36 w 40"/>
                <a:gd name="T11" fmla="*/ 4 h 47"/>
                <a:gd name="T12" fmla="*/ 37 w 40"/>
                <a:gd name="T13" fmla="*/ 4 h 47"/>
                <a:gd name="T14" fmla="*/ 35 w 40"/>
                <a:gd name="T15" fmla="*/ 21 h 47"/>
                <a:gd name="T16" fmla="*/ 34 w 40"/>
                <a:gd name="T17" fmla="*/ 21 h 47"/>
                <a:gd name="T18" fmla="*/ 25 w 40"/>
                <a:gd name="T19" fmla="*/ 3 h 47"/>
                <a:gd name="T20" fmla="*/ 14 w 40"/>
                <a:gd name="T21" fmla="*/ 23 h 47"/>
                <a:gd name="T22" fmla="*/ 20 w 40"/>
                <a:gd name="T23" fmla="*/ 45 h 47"/>
                <a:gd name="T24" fmla="*/ 23 w 40"/>
                <a:gd name="T25" fmla="*/ 45 h 47"/>
                <a:gd name="T26" fmla="*/ 25 w 40"/>
                <a:gd name="T27" fmla="*/ 28 h 47"/>
                <a:gd name="T28" fmla="*/ 21 w 40"/>
                <a:gd name="T29" fmla="*/ 28 h 47"/>
                <a:gd name="T30" fmla="*/ 21 w 40"/>
                <a:gd name="T31" fmla="*/ 27 h 47"/>
                <a:gd name="T32" fmla="*/ 40 w 40"/>
                <a:gd name="T33" fmla="*/ 29 h 47"/>
                <a:gd name="T34" fmla="*/ 39 w 40"/>
                <a:gd name="T35" fmla="*/ 30 h 47"/>
                <a:gd name="T36" fmla="*/ 37 w 40"/>
                <a:gd name="T37" fmla="*/ 30 h 47"/>
                <a:gd name="T38" fmla="*/ 34 w 40"/>
                <a:gd name="T39" fmla="*/ 47 h 47"/>
                <a:gd name="T40" fmla="*/ 29 w 40"/>
                <a:gd name="T41" fmla="*/ 46 h 47"/>
                <a:gd name="T42" fmla="*/ 18 w 40"/>
                <a:gd name="T43"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47">
                  <a:moveTo>
                    <a:pt x="18" y="46"/>
                  </a:moveTo>
                  <a:cubicBezTo>
                    <a:pt x="9" y="44"/>
                    <a:pt x="4" y="40"/>
                    <a:pt x="2" y="35"/>
                  </a:cubicBezTo>
                  <a:cubicBezTo>
                    <a:pt x="0" y="31"/>
                    <a:pt x="0" y="26"/>
                    <a:pt x="0" y="21"/>
                  </a:cubicBezTo>
                  <a:cubicBezTo>
                    <a:pt x="2" y="11"/>
                    <a:pt x="9" y="0"/>
                    <a:pt x="24" y="2"/>
                  </a:cubicBezTo>
                  <a:cubicBezTo>
                    <a:pt x="29" y="3"/>
                    <a:pt x="30" y="5"/>
                    <a:pt x="33" y="6"/>
                  </a:cubicBezTo>
                  <a:cubicBezTo>
                    <a:pt x="36" y="6"/>
                    <a:pt x="36" y="4"/>
                    <a:pt x="36" y="4"/>
                  </a:cubicBezTo>
                  <a:cubicBezTo>
                    <a:pt x="37" y="4"/>
                    <a:pt x="37" y="4"/>
                    <a:pt x="37" y="4"/>
                  </a:cubicBezTo>
                  <a:cubicBezTo>
                    <a:pt x="35" y="21"/>
                    <a:pt x="35" y="21"/>
                    <a:pt x="35" y="21"/>
                  </a:cubicBezTo>
                  <a:cubicBezTo>
                    <a:pt x="34" y="21"/>
                    <a:pt x="34" y="21"/>
                    <a:pt x="34" y="21"/>
                  </a:cubicBezTo>
                  <a:cubicBezTo>
                    <a:pt x="33" y="14"/>
                    <a:pt x="32" y="4"/>
                    <a:pt x="25" y="3"/>
                  </a:cubicBezTo>
                  <a:cubicBezTo>
                    <a:pt x="19" y="3"/>
                    <a:pt x="16" y="8"/>
                    <a:pt x="14" y="23"/>
                  </a:cubicBezTo>
                  <a:cubicBezTo>
                    <a:pt x="12" y="36"/>
                    <a:pt x="13" y="44"/>
                    <a:pt x="20" y="45"/>
                  </a:cubicBezTo>
                  <a:cubicBezTo>
                    <a:pt x="21" y="45"/>
                    <a:pt x="22" y="45"/>
                    <a:pt x="23" y="45"/>
                  </a:cubicBezTo>
                  <a:cubicBezTo>
                    <a:pt x="25" y="28"/>
                    <a:pt x="25" y="28"/>
                    <a:pt x="25" y="28"/>
                  </a:cubicBezTo>
                  <a:cubicBezTo>
                    <a:pt x="21" y="28"/>
                    <a:pt x="21" y="28"/>
                    <a:pt x="21" y="28"/>
                  </a:cubicBezTo>
                  <a:cubicBezTo>
                    <a:pt x="21" y="27"/>
                    <a:pt x="21" y="27"/>
                    <a:pt x="21" y="27"/>
                  </a:cubicBezTo>
                  <a:cubicBezTo>
                    <a:pt x="40" y="29"/>
                    <a:pt x="40" y="29"/>
                    <a:pt x="40" y="29"/>
                  </a:cubicBezTo>
                  <a:cubicBezTo>
                    <a:pt x="39" y="30"/>
                    <a:pt x="39" y="30"/>
                    <a:pt x="39" y="30"/>
                  </a:cubicBezTo>
                  <a:cubicBezTo>
                    <a:pt x="37" y="30"/>
                    <a:pt x="37" y="30"/>
                    <a:pt x="37" y="30"/>
                  </a:cubicBezTo>
                  <a:cubicBezTo>
                    <a:pt x="34" y="47"/>
                    <a:pt x="34" y="47"/>
                    <a:pt x="34" y="47"/>
                  </a:cubicBezTo>
                  <a:cubicBezTo>
                    <a:pt x="33" y="46"/>
                    <a:pt x="31" y="46"/>
                    <a:pt x="29" y="46"/>
                  </a:cubicBezTo>
                  <a:cubicBezTo>
                    <a:pt x="26" y="45"/>
                    <a:pt x="23" y="46"/>
                    <a:pt x="18"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88">
              <a:extLst>
                <a:ext uri="{FF2B5EF4-FFF2-40B4-BE49-F238E27FC236}">
                  <a16:creationId xmlns:a16="http://schemas.microsoft.com/office/drawing/2014/main" id="{1A0DCB29-A7E7-4431-8602-AF87C625A5E1}"/>
                </a:ext>
              </a:extLst>
            </p:cNvPr>
            <p:cNvSpPr>
              <a:spLocks noEditPoints="1"/>
            </p:cNvSpPr>
            <p:nvPr/>
          </p:nvSpPr>
          <p:spPr bwMode="auto">
            <a:xfrm>
              <a:off x="15170518" y="3452362"/>
              <a:ext cx="84963" cy="91224"/>
            </a:xfrm>
            <a:custGeom>
              <a:avLst/>
              <a:gdLst>
                <a:gd name="T0" fmla="*/ 16 w 40"/>
                <a:gd name="T1" fmla="*/ 4 h 43"/>
                <a:gd name="T2" fmla="*/ 22 w 40"/>
                <a:gd name="T3" fmla="*/ 0 h 43"/>
                <a:gd name="T4" fmla="*/ 38 w 40"/>
                <a:gd name="T5" fmla="*/ 40 h 43"/>
                <a:gd name="T6" fmla="*/ 40 w 40"/>
                <a:gd name="T7" fmla="*/ 40 h 43"/>
                <a:gd name="T8" fmla="*/ 40 w 40"/>
                <a:gd name="T9" fmla="*/ 41 h 43"/>
                <a:gd name="T10" fmla="*/ 21 w 40"/>
                <a:gd name="T11" fmla="*/ 42 h 43"/>
                <a:gd name="T12" fmla="*/ 21 w 40"/>
                <a:gd name="T13" fmla="*/ 41 h 43"/>
                <a:gd name="T14" fmla="*/ 25 w 40"/>
                <a:gd name="T15" fmla="*/ 41 h 43"/>
                <a:gd name="T16" fmla="*/ 20 w 40"/>
                <a:gd name="T17" fmla="*/ 28 h 43"/>
                <a:gd name="T18" fmla="*/ 10 w 40"/>
                <a:gd name="T19" fmla="*/ 28 h 43"/>
                <a:gd name="T20" fmla="*/ 8 w 40"/>
                <a:gd name="T21" fmla="*/ 34 h 43"/>
                <a:gd name="T22" fmla="*/ 7 w 40"/>
                <a:gd name="T23" fmla="*/ 38 h 43"/>
                <a:gd name="T24" fmla="*/ 13 w 40"/>
                <a:gd name="T25" fmla="*/ 41 h 43"/>
                <a:gd name="T26" fmla="*/ 15 w 40"/>
                <a:gd name="T27" fmla="*/ 41 h 43"/>
                <a:gd name="T28" fmla="*/ 15 w 40"/>
                <a:gd name="T29" fmla="*/ 42 h 43"/>
                <a:gd name="T30" fmla="*/ 0 w 40"/>
                <a:gd name="T31" fmla="*/ 43 h 43"/>
                <a:gd name="T32" fmla="*/ 0 w 40"/>
                <a:gd name="T33" fmla="*/ 42 h 43"/>
                <a:gd name="T34" fmla="*/ 7 w 40"/>
                <a:gd name="T35" fmla="*/ 34 h 43"/>
                <a:gd name="T36" fmla="*/ 16 w 40"/>
                <a:gd name="T37" fmla="*/ 4 h 43"/>
                <a:gd name="T38" fmla="*/ 10 w 40"/>
                <a:gd name="T39" fmla="*/ 27 h 43"/>
                <a:gd name="T40" fmla="*/ 19 w 40"/>
                <a:gd name="T41" fmla="*/ 27 h 43"/>
                <a:gd name="T42" fmla="*/ 14 w 40"/>
                <a:gd name="T43" fmla="*/ 13 h 43"/>
                <a:gd name="T44" fmla="*/ 10 w 40"/>
                <a:gd name="T45"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3">
                  <a:moveTo>
                    <a:pt x="16" y="4"/>
                  </a:moveTo>
                  <a:cubicBezTo>
                    <a:pt x="16" y="2"/>
                    <a:pt x="17" y="0"/>
                    <a:pt x="22" y="0"/>
                  </a:cubicBezTo>
                  <a:cubicBezTo>
                    <a:pt x="38" y="40"/>
                    <a:pt x="38" y="40"/>
                    <a:pt x="38" y="40"/>
                  </a:cubicBezTo>
                  <a:cubicBezTo>
                    <a:pt x="40" y="40"/>
                    <a:pt x="40" y="40"/>
                    <a:pt x="40" y="40"/>
                  </a:cubicBezTo>
                  <a:cubicBezTo>
                    <a:pt x="40" y="41"/>
                    <a:pt x="40" y="41"/>
                    <a:pt x="40" y="41"/>
                  </a:cubicBezTo>
                  <a:cubicBezTo>
                    <a:pt x="21" y="42"/>
                    <a:pt x="21" y="42"/>
                    <a:pt x="21" y="42"/>
                  </a:cubicBezTo>
                  <a:cubicBezTo>
                    <a:pt x="21" y="41"/>
                    <a:pt x="21" y="41"/>
                    <a:pt x="21" y="41"/>
                  </a:cubicBezTo>
                  <a:cubicBezTo>
                    <a:pt x="25" y="41"/>
                    <a:pt x="25" y="41"/>
                    <a:pt x="25" y="41"/>
                  </a:cubicBezTo>
                  <a:cubicBezTo>
                    <a:pt x="20" y="28"/>
                    <a:pt x="20" y="28"/>
                    <a:pt x="20" y="28"/>
                  </a:cubicBezTo>
                  <a:cubicBezTo>
                    <a:pt x="10" y="28"/>
                    <a:pt x="10" y="28"/>
                    <a:pt x="10" y="28"/>
                  </a:cubicBezTo>
                  <a:cubicBezTo>
                    <a:pt x="8" y="34"/>
                    <a:pt x="8" y="34"/>
                    <a:pt x="8" y="34"/>
                  </a:cubicBezTo>
                  <a:cubicBezTo>
                    <a:pt x="8" y="35"/>
                    <a:pt x="7" y="37"/>
                    <a:pt x="7" y="38"/>
                  </a:cubicBezTo>
                  <a:cubicBezTo>
                    <a:pt x="7" y="41"/>
                    <a:pt x="10" y="41"/>
                    <a:pt x="13" y="41"/>
                  </a:cubicBezTo>
                  <a:cubicBezTo>
                    <a:pt x="15" y="41"/>
                    <a:pt x="15" y="41"/>
                    <a:pt x="15" y="41"/>
                  </a:cubicBezTo>
                  <a:cubicBezTo>
                    <a:pt x="15" y="42"/>
                    <a:pt x="15" y="42"/>
                    <a:pt x="15" y="42"/>
                  </a:cubicBezTo>
                  <a:cubicBezTo>
                    <a:pt x="0" y="43"/>
                    <a:pt x="0" y="43"/>
                    <a:pt x="0" y="43"/>
                  </a:cubicBezTo>
                  <a:cubicBezTo>
                    <a:pt x="0" y="42"/>
                    <a:pt x="0" y="42"/>
                    <a:pt x="0" y="42"/>
                  </a:cubicBezTo>
                  <a:cubicBezTo>
                    <a:pt x="4" y="42"/>
                    <a:pt x="5" y="39"/>
                    <a:pt x="7" y="34"/>
                  </a:cubicBezTo>
                  <a:lnTo>
                    <a:pt x="16" y="4"/>
                  </a:lnTo>
                  <a:close/>
                  <a:moveTo>
                    <a:pt x="10" y="27"/>
                  </a:moveTo>
                  <a:cubicBezTo>
                    <a:pt x="19" y="27"/>
                    <a:pt x="19" y="27"/>
                    <a:pt x="19" y="27"/>
                  </a:cubicBezTo>
                  <a:cubicBezTo>
                    <a:pt x="14" y="13"/>
                    <a:pt x="14" y="13"/>
                    <a:pt x="14" y="13"/>
                  </a:cubicBezTo>
                  <a:lnTo>
                    <a:pt x="1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89">
              <a:extLst>
                <a:ext uri="{FF2B5EF4-FFF2-40B4-BE49-F238E27FC236}">
                  <a16:creationId xmlns:a16="http://schemas.microsoft.com/office/drawing/2014/main" id="{598094BD-02D1-4EC1-98C3-CEF9B041BCE8}"/>
                </a:ext>
              </a:extLst>
            </p:cNvPr>
            <p:cNvSpPr>
              <a:spLocks/>
            </p:cNvSpPr>
            <p:nvPr/>
          </p:nvSpPr>
          <p:spPr bwMode="auto">
            <a:xfrm>
              <a:off x="15272474" y="3438053"/>
              <a:ext cx="86752" cy="95695"/>
            </a:xfrm>
            <a:custGeom>
              <a:avLst/>
              <a:gdLst>
                <a:gd name="T0" fmla="*/ 9 w 41"/>
                <a:gd name="T1" fmla="*/ 45 h 45"/>
                <a:gd name="T2" fmla="*/ 13 w 41"/>
                <a:gd name="T3" fmla="*/ 44 h 45"/>
                <a:gd name="T4" fmla="*/ 4 w 41"/>
                <a:gd name="T5" fmla="*/ 5 h 45"/>
                <a:gd name="T6" fmla="*/ 0 w 41"/>
                <a:gd name="T7" fmla="*/ 6 h 45"/>
                <a:gd name="T8" fmla="*/ 0 w 41"/>
                <a:gd name="T9" fmla="*/ 5 h 45"/>
                <a:gd name="T10" fmla="*/ 21 w 41"/>
                <a:gd name="T11" fmla="*/ 0 h 45"/>
                <a:gd name="T12" fmla="*/ 21 w 41"/>
                <a:gd name="T13" fmla="*/ 1 h 45"/>
                <a:gd name="T14" fmla="*/ 16 w 41"/>
                <a:gd name="T15" fmla="*/ 2 h 45"/>
                <a:gd name="T16" fmla="*/ 25 w 41"/>
                <a:gd name="T17" fmla="*/ 41 h 45"/>
                <a:gd name="T18" fmla="*/ 27 w 41"/>
                <a:gd name="T19" fmla="*/ 41 h 45"/>
                <a:gd name="T20" fmla="*/ 36 w 41"/>
                <a:gd name="T21" fmla="*/ 19 h 45"/>
                <a:gd name="T22" fmla="*/ 37 w 41"/>
                <a:gd name="T23" fmla="*/ 18 h 45"/>
                <a:gd name="T24" fmla="*/ 41 w 41"/>
                <a:gd name="T25" fmla="*/ 39 h 45"/>
                <a:gd name="T26" fmla="*/ 9 w 41"/>
                <a:gd name="T2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45">
                  <a:moveTo>
                    <a:pt x="9" y="45"/>
                  </a:moveTo>
                  <a:cubicBezTo>
                    <a:pt x="13" y="44"/>
                    <a:pt x="13" y="44"/>
                    <a:pt x="13" y="44"/>
                  </a:cubicBezTo>
                  <a:cubicBezTo>
                    <a:pt x="4" y="5"/>
                    <a:pt x="4" y="5"/>
                    <a:pt x="4" y="5"/>
                  </a:cubicBezTo>
                  <a:cubicBezTo>
                    <a:pt x="0" y="6"/>
                    <a:pt x="0" y="6"/>
                    <a:pt x="0" y="6"/>
                  </a:cubicBezTo>
                  <a:cubicBezTo>
                    <a:pt x="0" y="5"/>
                    <a:pt x="0" y="5"/>
                    <a:pt x="0" y="5"/>
                  </a:cubicBezTo>
                  <a:cubicBezTo>
                    <a:pt x="21" y="0"/>
                    <a:pt x="21" y="0"/>
                    <a:pt x="21" y="0"/>
                  </a:cubicBezTo>
                  <a:cubicBezTo>
                    <a:pt x="21" y="1"/>
                    <a:pt x="21" y="1"/>
                    <a:pt x="21" y="1"/>
                  </a:cubicBezTo>
                  <a:cubicBezTo>
                    <a:pt x="16" y="2"/>
                    <a:pt x="16" y="2"/>
                    <a:pt x="16" y="2"/>
                  </a:cubicBezTo>
                  <a:cubicBezTo>
                    <a:pt x="25" y="41"/>
                    <a:pt x="25" y="41"/>
                    <a:pt x="25" y="41"/>
                  </a:cubicBezTo>
                  <a:cubicBezTo>
                    <a:pt x="27" y="41"/>
                    <a:pt x="27" y="41"/>
                    <a:pt x="27" y="41"/>
                  </a:cubicBezTo>
                  <a:cubicBezTo>
                    <a:pt x="35" y="39"/>
                    <a:pt x="38" y="30"/>
                    <a:pt x="36" y="19"/>
                  </a:cubicBezTo>
                  <a:cubicBezTo>
                    <a:pt x="37" y="18"/>
                    <a:pt x="37" y="18"/>
                    <a:pt x="37" y="18"/>
                  </a:cubicBezTo>
                  <a:cubicBezTo>
                    <a:pt x="41" y="39"/>
                    <a:pt x="41" y="39"/>
                    <a:pt x="41" y="39"/>
                  </a:cubicBezTo>
                  <a:cubicBezTo>
                    <a:pt x="9" y="45"/>
                    <a:pt x="9" y="45"/>
                    <a:pt x="9"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90">
              <a:extLst>
                <a:ext uri="{FF2B5EF4-FFF2-40B4-BE49-F238E27FC236}">
                  <a16:creationId xmlns:a16="http://schemas.microsoft.com/office/drawing/2014/main" id="{A49E8050-3D03-456E-B3BC-7A2D2125F6CB}"/>
                </a:ext>
              </a:extLst>
            </p:cNvPr>
            <p:cNvSpPr>
              <a:spLocks/>
            </p:cNvSpPr>
            <p:nvPr/>
          </p:nvSpPr>
          <p:spPr bwMode="auto">
            <a:xfrm>
              <a:off x="15365486" y="3399596"/>
              <a:ext cx="101956" cy="108216"/>
            </a:xfrm>
            <a:custGeom>
              <a:avLst/>
              <a:gdLst>
                <a:gd name="T0" fmla="*/ 15 w 48"/>
                <a:gd name="T1" fmla="*/ 50 h 51"/>
                <a:gd name="T2" fmla="*/ 18 w 48"/>
                <a:gd name="T3" fmla="*/ 49 h 51"/>
                <a:gd name="T4" fmla="*/ 4 w 48"/>
                <a:gd name="T5" fmla="*/ 12 h 51"/>
                <a:gd name="T6" fmla="*/ 0 w 48"/>
                <a:gd name="T7" fmla="*/ 14 h 51"/>
                <a:gd name="T8" fmla="*/ 0 w 48"/>
                <a:gd name="T9" fmla="*/ 13 h 51"/>
                <a:gd name="T10" fmla="*/ 31 w 48"/>
                <a:gd name="T11" fmla="*/ 0 h 51"/>
                <a:gd name="T12" fmla="*/ 36 w 48"/>
                <a:gd name="T13" fmla="*/ 13 h 51"/>
                <a:gd name="T14" fmla="*/ 35 w 48"/>
                <a:gd name="T15" fmla="*/ 13 h 51"/>
                <a:gd name="T16" fmla="*/ 19 w 48"/>
                <a:gd name="T17" fmla="*/ 6 h 51"/>
                <a:gd name="T18" fmla="*/ 15 w 48"/>
                <a:gd name="T19" fmla="*/ 8 h 51"/>
                <a:gd name="T20" fmla="*/ 22 w 48"/>
                <a:gd name="T21" fmla="*/ 25 h 51"/>
                <a:gd name="T22" fmla="*/ 24 w 48"/>
                <a:gd name="T23" fmla="*/ 24 h 51"/>
                <a:gd name="T24" fmla="*/ 28 w 48"/>
                <a:gd name="T25" fmla="*/ 13 h 51"/>
                <a:gd name="T26" fmla="*/ 29 w 48"/>
                <a:gd name="T27" fmla="*/ 13 h 51"/>
                <a:gd name="T28" fmla="*/ 36 w 48"/>
                <a:gd name="T29" fmla="*/ 30 h 51"/>
                <a:gd name="T30" fmla="*/ 35 w 48"/>
                <a:gd name="T31" fmla="*/ 30 h 51"/>
                <a:gd name="T32" fmla="*/ 24 w 48"/>
                <a:gd name="T33" fmla="*/ 25 h 51"/>
                <a:gd name="T34" fmla="*/ 22 w 48"/>
                <a:gd name="T35" fmla="*/ 26 h 51"/>
                <a:gd name="T36" fmla="*/ 30 w 48"/>
                <a:gd name="T37" fmla="*/ 44 h 51"/>
                <a:gd name="T38" fmla="*/ 33 w 48"/>
                <a:gd name="T39" fmla="*/ 43 h 51"/>
                <a:gd name="T40" fmla="*/ 41 w 48"/>
                <a:gd name="T41" fmla="*/ 23 h 51"/>
                <a:gd name="T42" fmla="*/ 41 w 48"/>
                <a:gd name="T43" fmla="*/ 22 h 51"/>
                <a:gd name="T44" fmla="*/ 48 w 48"/>
                <a:gd name="T45" fmla="*/ 38 h 51"/>
                <a:gd name="T46" fmla="*/ 15 w 48"/>
                <a:gd name="T47" fmla="*/ 51 h 51"/>
                <a:gd name="T48" fmla="*/ 15 w 48"/>
                <a:gd name="T49"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51">
                  <a:moveTo>
                    <a:pt x="15" y="50"/>
                  </a:moveTo>
                  <a:cubicBezTo>
                    <a:pt x="18" y="49"/>
                    <a:pt x="18" y="49"/>
                    <a:pt x="18" y="49"/>
                  </a:cubicBezTo>
                  <a:cubicBezTo>
                    <a:pt x="4" y="12"/>
                    <a:pt x="4" y="12"/>
                    <a:pt x="4" y="12"/>
                  </a:cubicBezTo>
                  <a:cubicBezTo>
                    <a:pt x="0" y="14"/>
                    <a:pt x="0" y="14"/>
                    <a:pt x="0" y="14"/>
                  </a:cubicBezTo>
                  <a:cubicBezTo>
                    <a:pt x="0" y="13"/>
                    <a:pt x="0" y="13"/>
                    <a:pt x="0" y="13"/>
                  </a:cubicBezTo>
                  <a:cubicBezTo>
                    <a:pt x="31" y="0"/>
                    <a:pt x="31" y="0"/>
                    <a:pt x="31" y="0"/>
                  </a:cubicBezTo>
                  <a:cubicBezTo>
                    <a:pt x="36" y="13"/>
                    <a:pt x="36" y="13"/>
                    <a:pt x="36" y="13"/>
                  </a:cubicBezTo>
                  <a:cubicBezTo>
                    <a:pt x="35" y="13"/>
                    <a:pt x="35" y="13"/>
                    <a:pt x="35" y="13"/>
                  </a:cubicBezTo>
                  <a:cubicBezTo>
                    <a:pt x="32" y="5"/>
                    <a:pt x="28" y="2"/>
                    <a:pt x="19" y="6"/>
                  </a:cubicBezTo>
                  <a:cubicBezTo>
                    <a:pt x="15" y="8"/>
                    <a:pt x="15" y="8"/>
                    <a:pt x="15" y="8"/>
                  </a:cubicBezTo>
                  <a:cubicBezTo>
                    <a:pt x="22" y="25"/>
                    <a:pt x="22" y="25"/>
                    <a:pt x="22" y="25"/>
                  </a:cubicBezTo>
                  <a:cubicBezTo>
                    <a:pt x="24" y="24"/>
                    <a:pt x="24" y="24"/>
                    <a:pt x="24" y="24"/>
                  </a:cubicBezTo>
                  <a:cubicBezTo>
                    <a:pt x="28" y="22"/>
                    <a:pt x="30" y="19"/>
                    <a:pt x="28" y="13"/>
                  </a:cubicBezTo>
                  <a:cubicBezTo>
                    <a:pt x="29" y="13"/>
                    <a:pt x="29" y="13"/>
                    <a:pt x="29" y="13"/>
                  </a:cubicBezTo>
                  <a:cubicBezTo>
                    <a:pt x="36" y="30"/>
                    <a:pt x="36" y="30"/>
                    <a:pt x="36" y="30"/>
                  </a:cubicBezTo>
                  <a:cubicBezTo>
                    <a:pt x="35" y="30"/>
                    <a:pt x="35" y="30"/>
                    <a:pt x="35" y="30"/>
                  </a:cubicBezTo>
                  <a:cubicBezTo>
                    <a:pt x="33" y="25"/>
                    <a:pt x="29" y="23"/>
                    <a:pt x="24" y="25"/>
                  </a:cubicBezTo>
                  <a:cubicBezTo>
                    <a:pt x="22" y="26"/>
                    <a:pt x="22" y="26"/>
                    <a:pt x="22" y="26"/>
                  </a:cubicBezTo>
                  <a:cubicBezTo>
                    <a:pt x="30" y="44"/>
                    <a:pt x="30" y="44"/>
                    <a:pt x="30" y="44"/>
                  </a:cubicBezTo>
                  <a:cubicBezTo>
                    <a:pt x="33" y="43"/>
                    <a:pt x="33" y="43"/>
                    <a:pt x="33" y="43"/>
                  </a:cubicBezTo>
                  <a:cubicBezTo>
                    <a:pt x="45" y="38"/>
                    <a:pt x="44" y="31"/>
                    <a:pt x="41" y="23"/>
                  </a:cubicBezTo>
                  <a:cubicBezTo>
                    <a:pt x="41" y="22"/>
                    <a:pt x="41" y="22"/>
                    <a:pt x="41" y="22"/>
                  </a:cubicBezTo>
                  <a:cubicBezTo>
                    <a:pt x="48" y="38"/>
                    <a:pt x="48" y="38"/>
                    <a:pt x="48" y="38"/>
                  </a:cubicBezTo>
                  <a:cubicBezTo>
                    <a:pt x="15" y="51"/>
                    <a:pt x="15" y="51"/>
                    <a:pt x="15" y="51"/>
                  </a:cubicBezTo>
                  <a:lnTo>
                    <a:pt x="1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91">
              <a:extLst>
                <a:ext uri="{FF2B5EF4-FFF2-40B4-BE49-F238E27FC236}">
                  <a16:creationId xmlns:a16="http://schemas.microsoft.com/office/drawing/2014/main" id="{4F42B7B1-89A8-458A-89A5-8FDDDCC0777E}"/>
                </a:ext>
              </a:extLst>
            </p:cNvPr>
            <p:cNvSpPr>
              <a:spLocks noEditPoints="1"/>
            </p:cNvSpPr>
            <p:nvPr/>
          </p:nvSpPr>
          <p:spPr bwMode="auto">
            <a:xfrm>
              <a:off x="15458498" y="3346829"/>
              <a:ext cx="123420" cy="114477"/>
            </a:xfrm>
            <a:custGeom>
              <a:avLst/>
              <a:gdLst>
                <a:gd name="T0" fmla="*/ 34 w 58"/>
                <a:gd name="T1" fmla="*/ 23 h 54"/>
                <a:gd name="T2" fmla="*/ 43 w 58"/>
                <a:gd name="T3" fmla="*/ 20 h 54"/>
                <a:gd name="T4" fmla="*/ 52 w 58"/>
                <a:gd name="T5" fmla="*/ 28 h 54"/>
                <a:gd name="T6" fmla="*/ 52 w 58"/>
                <a:gd name="T7" fmla="*/ 29 h 54"/>
                <a:gd name="T8" fmla="*/ 55 w 58"/>
                <a:gd name="T9" fmla="*/ 31 h 54"/>
                <a:gd name="T10" fmla="*/ 54 w 58"/>
                <a:gd name="T11" fmla="*/ 25 h 54"/>
                <a:gd name="T12" fmla="*/ 55 w 58"/>
                <a:gd name="T13" fmla="*/ 25 h 54"/>
                <a:gd name="T14" fmla="*/ 52 w 58"/>
                <a:gd name="T15" fmla="*/ 36 h 54"/>
                <a:gd name="T16" fmla="*/ 44 w 58"/>
                <a:gd name="T17" fmla="*/ 38 h 54"/>
                <a:gd name="T18" fmla="*/ 38 w 58"/>
                <a:gd name="T19" fmla="*/ 32 h 54"/>
                <a:gd name="T20" fmla="*/ 34 w 58"/>
                <a:gd name="T21" fmla="*/ 27 h 54"/>
                <a:gd name="T22" fmla="*/ 31 w 58"/>
                <a:gd name="T23" fmla="*/ 26 h 54"/>
                <a:gd name="T24" fmla="*/ 28 w 58"/>
                <a:gd name="T25" fmla="*/ 28 h 54"/>
                <a:gd name="T26" fmla="*/ 26 w 58"/>
                <a:gd name="T27" fmla="*/ 29 h 54"/>
                <a:gd name="T28" fmla="*/ 36 w 58"/>
                <a:gd name="T29" fmla="*/ 44 h 54"/>
                <a:gd name="T30" fmla="*/ 39 w 58"/>
                <a:gd name="T31" fmla="*/ 42 h 54"/>
                <a:gd name="T32" fmla="*/ 39 w 58"/>
                <a:gd name="T33" fmla="*/ 43 h 54"/>
                <a:gd name="T34" fmla="*/ 23 w 58"/>
                <a:gd name="T35" fmla="*/ 54 h 54"/>
                <a:gd name="T36" fmla="*/ 22 w 58"/>
                <a:gd name="T37" fmla="*/ 53 h 54"/>
                <a:gd name="T38" fmla="*/ 25 w 58"/>
                <a:gd name="T39" fmla="*/ 51 h 54"/>
                <a:gd name="T40" fmla="*/ 4 w 58"/>
                <a:gd name="T41" fmla="*/ 18 h 54"/>
                <a:gd name="T42" fmla="*/ 1 w 58"/>
                <a:gd name="T43" fmla="*/ 20 h 54"/>
                <a:gd name="T44" fmla="*/ 0 w 58"/>
                <a:gd name="T45" fmla="*/ 19 h 54"/>
                <a:gd name="T46" fmla="*/ 18 w 58"/>
                <a:gd name="T47" fmla="*/ 8 h 54"/>
                <a:gd name="T48" fmla="*/ 38 w 58"/>
                <a:gd name="T49" fmla="*/ 8 h 54"/>
                <a:gd name="T50" fmla="*/ 34 w 58"/>
                <a:gd name="T51" fmla="*/ 23 h 54"/>
                <a:gd name="T52" fmla="*/ 25 w 58"/>
                <a:gd name="T53" fmla="*/ 28 h 54"/>
                <a:gd name="T54" fmla="*/ 28 w 58"/>
                <a:gd name="T55" fmla="*/ 27 h 54"/>
                <a:gd name="T56" fmla="*/ 28 w 58"/>
                <a:gd name="T57" fmla="*/ 15 h 54"/>
                <a:gd name="T58" fmla="*/ 16 w 58"/>
                <a:gd name="T59" fmla="*/ 10 h 54"/>
                <a:gd name="T60" fmla="*/ 14 w 58"/>
                <a:gd name="T61" fmla="*/ 11 h 54"/>
                <a:gd name="T62" fmla="*/ 25 w 58"/>
                <a:gd name="T63"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4">
                  <a:moveTo>
                    <a:pt x="34" y="23"/>
                  </a:moveTo>
                  <a:cubicBezTo>
                    <a:pt x="37" y="21"/>
                    <a:pt x="40" y="20"/>
                    <a:pt x="43" y="20"/>
                  </a:cubicBezTo>
                  <a:cubicBezTo>
                    <a:pt x="46" y="21"/>
                    <a:pt x="48" y="23"/>
                    <a:pt x="52" y="28"/>
                  </a:cubicBezTo>
                  <a:cubicBezTo>
                    <a:pt x="52" y="29"/>
                    <a:pt x="52" y="29"/>
                    <a:pt x="52" y="29"/>
                  </a:cubicBezTo>
                  <a:cubicBezTo>
                    <a:pt x="54" y="31"/>
                    <a:pt x="54" y="32"/>
                    <a:pt x="55" y="31"/>
                  </a:cubicBezTo>
                  <a:cubicBezTo>
                    <a:pt x="56" y="31"/>
                    <a:pt x="55" y="28"/>
                    <a:pt x="54" y="25"/>
                  </a:cubicBezTo>
                  <a:cubicBezTo>
                    <a:pt x="55" y="25"/>
                    <a:pt x="55" y="25"/>
                    <a:pt x="55" y="25"/>
                  </a:cubicBezTo>
                  <a:cubicBezTo>
                    <a:pt x="57" y="29"/>
                    <a:pt x="58" y="33"/>
                    <a:pt x="52" y="36"/>
                  </a:cubicBezTo>
                  <a:cubicBezTo>
                    <a:pt x="49" y="38"/>
                    <a:pt x="47" y="39"/>
                    <a:pt x="44" y="38"/>
                  </a:cubicBezTo>
                  <a:cubicBezTo>
                    <a:pt x="42" y="37"/>
                    <a:pt x="41" y="36"/>
                    <a:pt x="38" y="32"/>
                  </a:cubicBezTo>
                  <a:cubicBezTo>
                    <a:pt x="36" y="28"/>
                    <a:pt x="35" y="27"/>
                    <a:pt x="34" y="27"/>
                  </a:cubicBezTo>
                  <a:cubicBezTo>
                    <a:pt x="33" y="26"/>
                    <a:pt x="32" y="26"/>
                    <a:pt x="31" y="26"/>
                  </a:cubicBezTo>
                  <a:cubicBezTo>
                    <a:pt x="30" y="26"/>
                    <a:pt x="29" y="27"/>
                    <a:pt x="28" y="28"/>
                  </a:cubicBezTo>
                  <a:cubicBezTo>
                    <a:pt x="26" y="29"/>
                    <a:pt x="26" y="29"/>
                    <a:pt x="26" y="29"/>
                  </a:cubicBezTo>
                  <a:cubicBezTo>
                    <a:pt x="36" y="44"/>
                    <a:pt x="36" y="44"/>
                    <a:pt x="36" y="44"/>
                  </a:cubicBezTo>
                  <a:cubicBezTo>
                    <a:pt x="39" y="42"/>
                    <a:pt x="39" y="42"/>
                    <a:pt x="39" y="42"/>
                  </a:cubicBezTo>
                  <a:cubicBezTo>
                    <a:pt x="39" y="43"/>
                    <a:pt x="39" y="43"/>
                    <a:pt x="39" y="43"/>
                  </a:cubicBezTo>
                  <a:cubicBezTo>
                    <a:pt x="23" y="54"/>
                    <a:pt x="23" y="54"/>
                    <a:pt x="23" y="54"/>
                  </a:cubicBezTo>
                  <a:cubicBezTo>
                    <a:pt x="22" y="53"/>
                    <a:pt x="22" y="53"/>
                    <a:pt x="22" y="53"/>
                  </a:cubicBezTo>
                  <a:cubicBezTo>
                    <a:pt x="25" y="51"/>
                    <a:pt x="25" y="51"/>
                    <a:pt x="25" y="51"/>
                  </a:cubicBezTo>
                  <a:cubicBezTo>
                    <a:pt x="4" y="18"/>
                    <a:pt x="4" y="18"/>
                    <a:pt x="4" y="18"/>
                  </a:cubicBezTo>
                  <a:cubicBezTo>
                    <a:pt x="1" y="20"/>
                    <a:pt x="1" y="20"/>
                    <a:pt x="1" y="20"/>
                  </a:cubicBezTo>
                  <a:cubicBezTo>
                    <a:pt x="0" y="19"/>
                    <a:pt x="0" y="19"/>
                    <a:pt x="0" y="19"/>
                  </a:cubicBezTo>
                  <a:cubicBezTo>
                    <a:pt x="18" y="8"/>
                    <a:pt x="18" y="8"/>
                    <a:pt x="18" y="8"/>
                  </a:cubicBezTo>
                  <a:cubicBezTo>
                    <a:pt x="27" y="2"/>
                    <a:pt x="34" y="0"/>
                    <a:pt x="38" y="8"/>
                  </a:cubicBezTo>
                  <a:cubicBezTo>
                    <a:pt x="42" y="13"/>
                    <a:pt x="39" y="18"/>
                    <a:pt x="34" y="23"/>
                  </a:cubicBezTo>
                  <a:close/>
                  <a:moveTo>
                    <a:pt x="25" y="28"/>
                  </a:moveTo>
                  <a:cubicBezTo>
                    <a:pt x="28" y="27"/>
                    <a:pt x="28" y="27"/>
                    <a:pt x="28" y="27"/>
                  </a:cubicBezTo>
                  <a:cubicBezTo>
                    <a:pt x="33" y="23"/>
                    <a:pt x="31" y="19"/>
                    <a:pt x="28" y="15"/>
                  </a:cubicBezTo>
                  <a:cubicBezTo>
                    <a:pt x="23" y="8"/>
                    <a:pt x="20" y="8"/>
                    <a:pt x="16" y="10"/>
                  </a:cubicBezTo>
                  <a:cubicBezTo>
                    <a:pt x="14" y="11"/>
                    <a:pt x="14" y="11"/>
                    <a:pt x="14" y="11"/>
                  </a:cubicBezTo>
                  <a:lnTo>
                    <a:pt x="25"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92">
              <a:extLst>
                <a:ext uri="{FF2B5EF4-FFF2-40B4-BE49-F238E27FC236}">
                  <a16:creationId xmlns:a16="http://schemas.microsoft.com/office/drawing/2014/main" id="{033E4C86-2CA8-4B53-AEC6-0E467D92E315}"/>
                </a:ext>
              </a:extLst>
            </p:cNvPr>
            <p:cNvSpPr>
              <a:spLocks/>
            </p:cNvSpPr>
            <p:nvPr/>
          </p:nvSpPr>
          <p:spPr bwMode="auto">
            <a:xfrm>
              <a:off x="15543462" y="3269915"/>
              <a:ext cx="108216" cy="112688"/>
            </a:xfrm>
            <a:custGeom>
              <a:avLst/>
              <a:gdLst>
                <a:gd name="T0" fmla="*/ 34 w 51"/>
                <a:gd name="T1" fmla="*/ 28 h 53"/>
                <a:gd name="T2" fmla="*/ 30 w 51"/>
                <a:gd name="T3" fmla="*/ 14 h 53"/>
                <a:gd name="T4" fmla="*/ 28 w 51"/>
                <a:gd name="T5" fmla="*/ 10 h 53"/>
                <a:gd name="T6" fmla="*/ 21 w 51"/>
                <a:gd name="T7" fmla="*/ 12 h 53"/>
                <a:gd name="T8" fmla="*/ 19 w 51"/>
                <a:gd name="T9" fmla="*/ 13 h 53"/>
                <a:gd name="T10" fmla="*/ 19 w 51"/>
                <a:gd name="T11" fmla="*/ 12 h 53"/>
                <a:gd name="T12" fmla="*/ 32 w 51"/>
                <a:gd name="T13" fmla="*/ 0 h 53"/>
                <a:gd name="T14" fmla="*/ 32 w 51"/>
                <a:gd name="T15" fmla="*/ 1 h 53"/>
                <a:gd name="T16" fmla="*/ 29 w 51"/>
                <a:gd name="T17" fmla="*/ 9 h 53"/>
                <a:gd name="T18" fmla="*/ 36 w 51"/>
                <a:gd name="T19" fmla="*/ 29 h 53"/>
                <a:gd name="T20" fmla="*/ 47 w 51"/>
                <a:gd name="T21" fmla="*/ 41 h 53"/>
                <a:gd name="T22" fmla="*/ 50 w 51"/>
                <a:gd name="T23" fmla="*/ 39 h 53"/>
                <a:gd name="T24" fmla="*/ 51 w 51"/>
                <a:gd name="T25" fmla="*/ 39 h 53"/>
                <a:gd name="T26" fmla="*/ 36 w 51"/>
                <a:gd name="T27" fmla="*/ 53 h 53"/>
                <a:gd name="T28" fmla="*/ 35 w 51"/>
                <a:gd name="T29" fmla="*/ 52 h 53"/>
                <a:gd name="T30" fmla="*/ 38 w 51"/>
                <a:gd name="T31" fmla="*/ 49 h 53"/>
                <a:gd name="T32" fmla="*/ 28 w 51"/>
                <a:gd name="T33" fmla="*/ 38 h 53"/>
                <a:gd name="T34" fmla="*/ 3 w 51"/>
                <a:gd name="T35" fmla="*/ 27 h 53"/>
                <a:gd name="T36" fmla="*/ 0 w 51"/>
                <a:gd name="T37" fmla="*/ 30 h 53"/>
                <a:gd name="T38" fmla="*/ 0 w 51"/>
                <a:gd name="T39" fmla="*/ 29 h 53"/>
                <a:gd name="T40" fmla="*/ 16 w 51"/>
                <a:gd name="T41" fmla="*/ 15 h 53"/>
                <a:gd name="T42" fmla="*/ 17 w 51"/>
                <a:gd name="T43" fmla="*/ 15 h 53"/>
                <a:gd name="T44" fmla="*/ 13 w 51"/>
                <a:gd name="T45" fmla="*/ 19 h 53"/>
                <a:gd name="T46" fmla="*/ 34 w 51"/>
                <a:gd name="T47" fmla="*/ 2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 h="53">
                  <a:moveTo>
                    <a:pt x="34" y="28"/>
                  </a:moveTo>
                  <a:cubicBezTo>
                    <a:pt x="30" y="14"/>
                    <a:pt x="30" y="14"/>
                    <a:pt x="30" y="14"/>
                  </a:cubicBezTo>
                  <a:cubicBezTo>
                    <a:pt x="29" y="13"/>
                    <a:pt x="29" y="11"/>
                    <a:pt x="28" y="10"/>
                  </a:cubicBezTo>
                  <a:cubicBezTo>
                    <a:pt x="26" y="9"/>
                    <a:pt x="24" y="9"/>
                    <a:pt x="21" y="12"/>
                  </a:cubicBezTo>
                  <a:cubicBezTo>
                    <a:pt x="19" y="13"/>
                    <a:pt x="19" y="13"/>
                    <a:pt x="19" y="13"/>
                  </a:cubicBezTo>
                  <a:cubicBezTo>
                    <a:pt x="19" y="12"/>
                    <a:pt x="19" y="12"/>
                    <a:pt x="19" y="12"/>
                  </a:cubicBezTo>
                  <a:cubicBezTo>
                    <a:pt x="32" y="0"/>
                    <a:pt x="32" y="0"/>
                    <a:pt x="32" y="0"/>
                  </a:cubicBezTo>
                  <a:cubicBezTo>
                    <a:pt x="32" y="1"/>
                    <a:pt x="32" y="1"/>
                    <a:pt x="32" y="1"/>
                  </a:cubicBezTo>
                  <a:cubicBezTo>
                    <a:pt x="29" y="4"/>
                    <a:pt x="29" y="6"/>
                    <a:pt x="29" y="9"/>
                  </a:cubicBezTo>
                  <a:cubicBezTo>
                    <a:pt x="36" y="29"/>
                    <a:pt x="36" y="29"/>
                    <a:pt x="36" y="29"/>
                  </a:cubicBezTo>
                  <a:cubicBezTo>
                    <a:pt x="47" y="41"/>
                    <a:pt x="47" y="41"/>
                    <a:pt x="47" y="41"/>
                  </a:cubicBezTo>
                  <a:cubicBezTo>
                    <a:pt x="50" y="39"/>
                    <a:pt x="50" y="39"/>
                    <a:pt x="50" y="39"/>
                  </a:cubicBezTo>
                  <a:cubicBezTo>
                    <a:pt x="51" y="39"/>
                    <a:pt x="51" y="39"/>
                    <a:pt x="51" y="39"/>
                  </a:cubicBezTo>
                  <a:cubicBezTo>
                    <a:pt x="36" y="53"/>
                    <a:pt x="36" y="53"/>
                    <a:pt x="36" y="53"/>
                  </a:cubicBezTo>
                  <a:cubicBezTo>
                    <a:pt x="35" y="52"/>
                    <a:pt x="35" y="52"/>
                    <a:pt x="35" y="52"/>
                  </a:cubicBezTo>
                  <a:cubicBezTo>
                    <a:pt x="38" y="49"/>
                    <a:pt x="38" y="49"/>
                    <a:pt x="38" y="49"/>
                  </a:cubicBezTo>
                  <a:cubicBezTo>
                    <a:pt x="28" y="38"/>
                    <a:pt x="28" y="38"/>
                    <a:pt x="28" y="38"/>
                  </a:cubicBezTo>
                  <a:cubicBezTo>
                    <a:pt x="3" y="27"/>
                    <a:pt x="3" y="27"/>
                    <a:pt x="3" y="27"/>
                  </a:cubicBezTo>
                  <a:cubicBezTo>
                    <a:pt x="0" y="30"/>
                    <a:pt x="0" y="30"/>
                    <a:pt x="0" y="30"/>
                  </a:cubicBezTo>
                  <a:cubicBezTo>
                    <a:pt x="0" y="29"/>
                    <a:pt x="0" y="29"/>
                    <a:pt x="0" y="29"/>
                  </a:cubicBezTo>
                  <a:cubicBezTo>
                    <a:pt x="16" y="15"/>
                    <a:pt x="16" y="15"/>
                    <a:pt x="16" y="15"/>
                  </a:cubicBezTo>
                  <a:cubicBezTo>
                    <a:pt x="17" y="15"/>
                    <a:pt x="17" y="15"/>
                    <a:pt x="17" y="15"/>
                  </a:cubicBezTo>
                  <a:cubicBezTo>
                    <a:pt x="13" y="19"/>
                    <a:pt x="13" y="19"/>
                    <a:pt x="13" y="19"/>
                  </a:cubicBezTo>
                  <a:lnTo>
                    <a:pt x="3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93">
              <a:extLst>
                <a:ext uri="{FF2B5EF4-FFF2-40B4-BE49-F238E27FC236}">
                  <a16:creationId xmlns:a16="http://schemas.microsoft.com/office/drawing/2014/main" id="{8F19161D-39B7-4FB8-BB04-7AC66FCC4AEF}"/>
                </a:ext>
              </a:extLst>
            </p:cNvPr>
            <p:cNvSpPr>
              <a:spLocks/>
            </p:cNvSpPr>
            <p:nvPr/>
          </p:nvSpPr>
          <p:spPr bwMode="auto">
            <a:xfrm>
              <a:off x="14949613" y="2554435"/>
              <a:ext cx="473111" cy="622468"/>
            </a:xfrm>
            <a:custGeom>
              <a:avLst/>
              <a:gdLst>
                <a:gd name="T0" fmla="*/ 223 w 223"/>
                <a:gd name="T1" fmla="*/ 202 h 293"/>
                <a:gd name="T2" fmla="*/ 110 w 223"/>
                <a:gd name="T3" fmla="*/ 293 h 293"/>
                <a:gd name="T4" fmla="*/ 29 w 223"/>
                <a:gd name="T5" fmla="*/ 278 h 293"/>
                <a:gd name="T6" fmla="*/ 6 w 223"/>
                <a:gd name="T7" fmla="*/ 293 h 293"/>
                <a:gd name="T8" fmla="*/ 0 w 223"/>
                <a:gd name="T9" fmla="*/ 293 h 293"/>
                <a:gd name="T10" fmla="*/ 0 w 223"/>
                <a:gd name="T11" fmla="*/ 179 h 293"/>
                <a:gd name="T12" fmla="*/ 6 w 223"/>
                <a:gd name="T13" fmla="*/ 179 h 293"/>
                <a:gd name="T14" fmla="*/ 109 w 223"/>
                <a:gd name="T15" fmla="*/ 286 h 293"/>
                <a:gd name="T16" fmla="*/ 155 w 223"/>
                <a:gd name="T17" fmla="*/ 241 h 293"/>
                <a:gd name="T18" fmla="*/ 81 w 223"/>
                <a:gd name="T19" fmla="*/ 179 h 293"/>
                <a:gd name="T20" fmla="*/ 2 w 223"/>
                <a:gd name="T21" fmla="*/ 86 h 293"/>
                <a:gd name="T22" fmla="*/ 107 w 223"/>
                <a:gd name="T23" fmla="*/ 0 h 293"/>
                <a:gd name="T24" fmla="*/ 185 w 223"/>
                <a:gd name="T25" fmla="*/ 14 h 293"/>
                <a:gd name="T26" fmla="*/ 204 w 223"/>
                <a:gd name="T27" fmla="*/ 0 h 293"/>
                <a:gd name="T28" fmla="*/ 210 w 223"/>
                <a:gd name="T29" fmla="*/ 0 h 293"/>
                <a:gd name="T30" fmla="*/ 210 w 223"/>
                <a:gd name="T31" fmla="*/ 98 h 293"/>
                <a:gd name="T32" fmla="*/ 204 w 223"/>
                <a:gd name="T33" fmla="*/ 98 h 293"/>
                <a:gd name="T34" fmla="*/ 112 w 223"/>
                <a:gd name="T35" fmla="*/ 7 h 293"/>
                <a:gd name="T36" fmla="*/ 69 w 223"/>
                <a:gd name="T37" fmla="*/ 48 h 293"/>
                <a:gd name="T38" fmla="*/ 130 w 223"/>
                <a:gd name="T39" fmla="*/ 109 h 293"/>
                <a:gd name="T40" fmla="*/ 223 w 223"/>
                <a:gd name="T41" fmla="*/ 20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3" h="293">
                  <a:moveTo>
                    <a:pt x="223" y="202"/>
                  </a:moveTo>
                  <a:cubicBezTo>
                    <a:pt x="223" y="265"/>
                    <a:pt x="168" y="293"/>
                    <a:pt x="110" y="293"/>
                  </a:cubicBezTo>
                  <a:cubicBezTo>
                    <a:pt x="72" y="293"/>
                    <a:pt x="50" y="278"/>
                    <a:pt x="29" y="278"/>
                  </a:cubicBezTo>
                  <a:cubicBezTo>
                    <a:pt x="15" y="278"/>
                    <a:pt x="6" y="293"/>
                    <a:pt x="6" y="293"/>
                  </a:cubicBezTo>
                  <a:cubicBezTo>
                    <a:pt x="0" y="293"/>
                    <a:pt x="0" y="293"/>
                    <a:pt x="0" y="293"/>
                  </a:cubicBezTo>
                  <a:cubicBezTo>
                    <a:pt x="0" y="179"/>
                    <a:pt x="0" y="179"/>
                    <a:pt x="0" y="179"/>
                  </a:cubicBezTo>
                  <a:cubicBezTo>
                    <a:pt x="6" y="179"/>
                    <a:pt x="6" y="179"/>
                    <a:pt x="6" y="179"/>
                  </a:cubicBezTo>
                  <a:cubicBezTo>
                    <a:pt x="27" y="234"/>
                    <a:pt x="49" y="286"/>
                    <a:pt x="109" y="286"/>
                  </a:cubicBezTo>
                  <a:cubicBezTo>
                    <a:pt x="132" y="286"/>
                    <a:pt x="155" y="273"/>
                    <a:pt x="155" y="241"/>
                  </a:cubicBezTo>
                  <a:cubicBezTo>
                    <a:pt x="155" y="210"/>
                    <a:pt x="116" y="196"/>
                    <a:pt x="81" y="179"/>
                  </a:cubicBezTo>
                  <a:cubicBezTo>
                    <a:pt x="41" y="160"/>
                    <a:pt x="2" y="138"/>
                    <a:pt x="2" y="86"/>
                  </a:cubicBezTo>
                  <a:cubicBezTo>
                    <a:pt x="2" y="32"/>
                    <a:pt x="49" y="0"/>
                    <a:pt x="107" y="0"/>
                  </a:cubicBezTo>
                  <a:cubicBezTo>
                    <a:pt x="146" y="0"/>
                    <a:pt x="164" y="14"/>
                    <a:pt x="185" y="14"/>
                  </a:cubicBezTo>
                  <a:cubicBezTo>
                    <a:pt x="200" y="14"/>
                    <a:pt x="204" y="0"/>
                    <a:pt x="204" y="0"/>
                  </a:cubicBezTo>
                  <a:cubicBezTo>
                    <a:pt x="210" y="0"/>
                    <a:pt x="210" y="0"/>
                    <a:pt x="210" y="0"/>
                  </a:cubicBezTo>
                  <a:cubicBezTo>
                    <a:pt x="210" y="98"/>
                    <a:pt x="210" y="98"/>
                    <a:pt x="210" y="98"/>
                  </a:cubicBezTo>
                  <a:cubicBezTo>
                    <a:pt x="204" y="98"/>
                    <a:pt x="204" y="98"/>
                    <a:pt x="204" y="98"/>
                  </a:cubicBezTo>
                  <a:cubicBezTo>
                    <a:pt x="192" y="57"/>
                    <a:pt x="159" y="7"/>
                    <a:pt x="112" y="7"/>
                  </a:cubicBezTo>
                  <a:cubicBezTo>
                    <a:pt x="89" y="7"/>
                    <a:pt x="69" y="16"/>
                    <a:pt x="69" y="48"/>
                  </a:cubicBezTo>
                  <a:cubicBezTo>
                    <a:pt x="69" y="77"/>
                    <a:pt x="95" y="92"/>
                    <a:pt x="130" y="109"/>
                  </a:cubicBezTo>
                  <a:cubicBezTo>
                    <a:pt x="170" y="128"/>
                    <a:pt x="223" y="143"/>
                    <a:pt x="223"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94">
              <a:extLst>
                <a:ext uri="{FF2B5EF4-FFF2-40B4-BE49-F238E27FC236}">
                  <a16:creationId xmlns:a16="http://schemas.microsoft.com/office/drawing/2014/main" id="{30C65E5A-5784-4473-90D1-50DA9D76711F}"/>
                </a:ext>
              </a:extLst>
            </p:cNvPr>
            <p:cNvSpPr>
              <a:spLocks/>
            </p:cNvSpPr>
            <p:nvPr/>
          </p:nvSpPr>
          <p:spPr bwMode="auto">
            <a:xfrm>
              <a:off x="15770626" y="2654602"/>
              <a:ext cx="38457" cy="35774"/>
            </a:xfrm>
            <a:custGeom>
              <a:avLst/>
              <a:gdLst>
                <a:gd name="T0" fmla="*/ 9 w 18"/>
                <a:gd name="T1" fmla="*/ 17 h 17"/>
                <a:gd name="T2" fmla="*/ 2 w 18"/>
                <a:gd name="T3" fmla="*/ 11 h 17"/>
                <a:gd name="T4" fmla="*/ 2 w 18"/>
                <a:gd name="T5" fmla="*/ 11 h 17"/>
                <a:gd name="T6" fmla="*/ 6 w 18"/>
                <a:gd name="T7" fmla="*/ 1 h 17"/>
                <a:gd name="T8" fmla="*/ 16 w 18"/>
                <a:gd name="T9" fmla="*/ 6 h 17"/>
                <a:gd name="T10" fmla="*/ 16 w 18"/>
                <a:gd name="T11" fmla="*/ 6 h 17"/>
                <a:gd name="T12" fmla="*/ 11 w 18"/>
                <a:gd name="T13" fmla="*/ 16 h 17"/>
                <a:gd name="T14" fmla="*/ 9 w 18"/>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7">
                  <a:moveTo>
                    <a:pt x="9" y="17"/>
                  </a:moveTo>
                  <a:cubicBezTo>
                    <a:pt x="6" y="17"/>
                    <a:pt x="3" y="15"/>
                    <a:pt x="2" y="11"/>
                  </a:cubicBezTo>
                  <a:cubicBezTo>
                    <a:pt x="2" y="11"/>
                    <a:pt x="2" y="11"/>
                    <a:pt x="2" y="11"/>
                  </a:cubicBezTo>
                  <a:cubicBezTo>
                    <a:pt x="0" y="7"/>
                    <a:pt x="2" y="3"/>
                    <a:pt x="6" y="1"/>
                  </a:cubicBezTo>
                  <a:cubicBezTo>
                    <a:pt x="11" y="0"/>
                    <a:pt x="15" y="2"/>
                    <a:pt x="16" y="6"/>
                  </a:cubicBezTo>
                  <a:cubicBezTo>
                    <a:pt x="16" y="6"/>
                    <a:pt x="16" y="6"/>
                    <a:pt x="16" y="6"/>
                  </a:cubicBezTo>
                  <a:cubicBezTo>
                    <a:pt x="18" y="10"/>
                    <a:pt x="15" y="15"/>
                    <a:pt x="11" y="16"/>
                  </a:cubicBezTo>
                  <a:cubicBezTo>
                    <a:pt x="11" y="16"/>
                    <a:pt x="10" y="17"/>
                    <a:pt x="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95">
              <a:extLst>
                <a:ext uri="{FF2B5EF4-FFF2-40B4-BE49-F238E27FC236}">
                  <a16:creationId xmlns:a16="http://schemas.microsoft.com/office/drawing/2014/main" id="{25FE4747-E65B-4A46-BDCB-AC2A42347733}"/>
                </a:ext>
              </a:extLst>
            </p:cNvPr>
            <p:cNvSpPr>
              <a:spLocks noEditPoints="1"/>
            </p:cNvSpPr>
            <p:nvPr/>
          </p:nvSpPr>
          <p:spPr bwMode="auto">
            <a:xfrm>
              <a:off x="15705339" y="2730622"/>
              <a:ext cx="131469" cy="492787"/>
            </a:xfrm>
            <a:custGeom>
              <a:avLst/>
              <a:gdLst>
                <a:gd name="T0" fmla="*/ 9 w 62"/>
                <a:gd name="T1" fmla="*/ 232 h 232"/>
                <a:gd name="T2" fmla="*/ 5 w 62"/>
                <a:gd name="T3" fmla="*/ 231 h 232"/>
                <a:gd name="T4" fmla="*/ 2 w 62"/>
                <a:gd name="T5" fmla="*/ 220 h 232"/>
                <a:gd name="T6" fmla="*/ 3 w 62"/>
                <a:gd name="T7" fmla="*/ 219 h 232"/>
                <a:gd name="T8" fmla="*/ 13 w 62"/>
                <a:gd name="T9" fmla="*/ 217 h 232"/>
                <a:gd name="T10" fmla="*/ 16 w 62"/>
                <a:gd name="T11" fmla="*/ 228 h 232"/>
                <a:gd name="T12" fmla="*/ 15 w 62"/>
                <a:gd name="T13" fmla="*/ 228 h 232"/>
                <a:gd name="T14" fmla="*/ 9 w 62"/>
                <a:gd name="T15" fmla="*/ 232 h 232"/>
                <a:gd name="T16" fmla="*/ 26 w 62"/>
                <a:gd name="T17" fmla="*/ 199 h 232"/>
                <a:gd name="T18" fmla="*/ 23 w 62"/>
                <a:gd name="T19" fmla="*/ 198 h 232"/>
                <a:gd name="T20" fmla="*/ 19 w 62"/>
                <a:gd name="T21" fmla="*/ 188 h 232"/>
                <a:gd name="T22" fmla="*/ 20 w 62"/>
                <a:gd name="T23" fmla="*/ 187 h 232"/>
                <a:gd name="T24" fmla="*/ 30 w 62"/>
                <a:gd name="T25" fmla="*/ 184 h 232"/>
                <a:gd name="T26" fmla="*/ 34 w 62"/>
                <a:gd name="T27" fmla="*/ 194 h 232"/>
                <a:gd name="T28" fmla="*/ 33 w 62"/>
                <a:gd name="T29" fmla="*/ 195 h 232"/>
                <a:gd name="T30" fmla="*/ 26 w 62"/>
                <a:gd name="T31" fmla="*/ 199 h 232"/>
                <a:gd name="T32" fmla="*/ 40 w 62"/>
                <a:gd name="T33" fmla="*/ 164 h 232"/>
                <a:gd name="T34" fmla="*/ 38 w 62"/>
                <a:gd name="T35" fmla="*/ 164 h 232"/>
                <a:gd name="T36" fmla="*/ 33 w 62"/>
                <a:gd name="T37" fmla="*/ 154 h 232"/>
                <a:gd name="T38" fmla="*/ 33 w 62"/>
                <a:gd name="T39" fmla="*/ 153 h 232"/>
                <a:gd name="T40" fmla="*/ 43 w 62"/>
                <a:gd name="T41" fmla="*/ 148 h 232"/>
                <a:gd name="T42" fmla="*/ 48 w 62"/>
                <a:gd name="T43" fmla="*/ 158 h 232"/>
                <a:gd name="T44" fmla="*/ 47 w 62"/>
                <a:gd name="T45" fmla="*/ 159 h 232"/>
                <a:gd name="T46" fmla="*/ 40 w 62"/>
                <a:gd name="T47" fmla="*/ 164 h 232"/>
                <a:gd name="T48" fmla="*/ 49 w 62"/>
                <a:gd name="T49" fmla="*/ 128 h 232"/>
                <a:gd name="T50" fmla="*/ 48 w 62"/>
                <a:gd name="T51" fmla="*/ 128 h 232"/>
                <a:gd name="T52" fmla="*/ 42 w 62"/>
                <a:gd name="T53" fmla="*/ 119 h 232"/>
                <a:gd name="T54" fmla="*/ 42 w 62"/>
                <a:gd name="T55" fmla="*/ 118 h 232"/>
                <a:gd name="T56" fmla="*/ 51 w 62"/>
                <a:gd name="T57" fmla="*/ 112 h 232"/>
                <a:gd name="T58" fmla="*/ 57 w 62"/>
                <a:gd name="T59" fmla="*/ 121 h 232"/>
                <a:gd name="T60" fmla="*/ 57 w 62"/>
                <a:gd name="T61" fmla="*/ 122 h 232"/>
                <a:gd name="T62" fmla="*/ 49 w 62"/>
                <a:gd name="T63" fmla="*/ 128 h 232"/>
                <a:gd name="T64" fmla="*/ 54 w 62"/>
                <a:gd name="T65" fmla="*/ 91 h 232"/>
                <a:gd name="T66" fmla="*/ 53 w 62"/>
                <a:gd name="T67" fmla="*/ 91 h 232"/>
                <a:gd name="T68" fmla="*/ 46 w 62"/>
                <a:gd name="T69" fmla="*/ 83 h 232"/>
                <a:gd name="T70" fmla="*/ 46 w 62"/>
                <a:gd name="T71" fmla="*/ 82 h 232"/>
                <a:gd name="T72" fmla="*/ 54 w 62"/>
                <a:gd name="T73" fmla="*/ 75 h 232"/>
                <a:gd name="T74" fmla="*/ 62 w 62"/>
                <a:gd name="T75" fmla="*/ 83 h 232"/>
                <a:gd name="T76" fmla="*/ 62 w 62"/>
                <a:gd name="T77" fmla="*/ 84 h 232"/>
                <a:gd name="T78" fmla="*/ 54 w 62"/>
                <a:gd name="T79" fmla="*/ 91 h 232"/>
                <a:gd name="T80" fmla="*/ 54 w 62"/>
                <a:gd name="T81" fmla="*/ 54 h 232"/>
                <a:gd name="T82" fmla="*/ 46 w 62"/>
                <a:gd name="T83" fmla="*/ 47 h 232"/>
                <a:gd name="T84" fmla="*/ 46 w 62"/>
                <a:gd name="T85" fmla="*/ 46 h 232"/>
                <a:gd name="T86" fmla="*/ 53 w 62"/>
                <a:gd name="T87" fmla="*/ 37 h 232"/>
                <a:gd name="T88" fmla="*/ 61 w 62"/>
                <a:gd name="T89" fmla="*/ 45 h 232"/>
                <a:gd name="T90" fmla="*/ 62 w 62"/>
                <a:gd name="T91" fmla="*/ 46 h 232"/>
                <a:gd name="T92" fmla="*/ 54 w 62"/>
                <a:gd name="T93" fmla="*/ 54 h 232"/>
                <a:gd name="T94" fmla="*/ 54 w 62"/>
                <a:gd name="T95" fmla="*/ 54 h 232"/>
                <a:gd name="T96" fmla="*/ 49 w 62"/>
                <a:gd name="T97" fmla="*/ 17 h 232"/>
                <a:gd name="T98" fmla="*/ 42 w 62"/>
                <a:gd name="T99" fmla="*/ 11 h 232"/>
                <a:gd name="T100" fmla="*/ 41 w 62"/>
                <a:gd name="T101" fmla="*/ 10 h 232"/>
                <a:gd name="T102" fmla="*/ 48 w 62"/>
                <a:gd name="T103" fmla="*/ 1 h 232"/>
                <a:gd name="T104" fmla="*/ 57 w 62"/>
                <a:gd name="T105" fmla="*/ 7 h 232"/>
                <a:gd name="T106" fmla="*/ 57 w 62"/>
                <a:gd name="T107" fmla="*/ 7 h 232"/>
                <a:gd name="T108" fmla="*/ 51 w 62"/>
                <a:gd name="T109" fmla="*/ 16 h 232"/>
                <a:gd name="T110" fmla="*/ 49 w 62"/>
                <a:gd name="T111" fmla="*/ 17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2" h="232">
                  <a:moveTo>
                    <a:pt x="9" y="232"/>
                  </a:moveTo>
                  <a:cubicBezTo>
                    <a:pt x="7" y="232"/>
                    <a:pt x="6" y="232"/>
                    <a:pt x="5" y="231"/>
                  </a:cubicBezTo>
                  <a:cubicBezTo>
                    <a:pt x="1" y="229"/>
                    <a:pt x="0" y="224"/>
                    <a:pt x="2" y="220"/>
                  </a:cubicBezTo>
                  <a:cubicBezTo>
                    <a:pt x="3" y="219"/>
                    <a:pt x="3" y="219"/>
                    <a:pt x="3" y="219"/>
                  </a:cubicBezTo>
                  <a:cubicBezTo>
                    <a:pt x="5" y="216"/>
                    <a:pt x="10" y="215"/>
                    <a:pt x="13" y="217"/>
                  </a:cubicBezTo>
                  <a:cubicBezTo>
                    <a:pt x="17" y="219"/>
                    <a:pt x="18" y="224"/>
                    <a:pt x="16" y="228"/>
                  </a:cubicBezTo>
                  <a:cubicBezTo>
                    <a:pt x="15" y="228"/>
                    <a:pt x="15" y="228"/>
                    <a:pt x="15" y="228"/>
                  </a:cubicBezTo>
                  <a:cubicBezTo>
                    <a:pt x="14" y="231"/>
                    <a:pt x="11" y="232"/>
                    <a:pt x="9" y="232"/>
                  </a:cubicBezTo>
                  <a:close/>
                  <a:moveTo>
                    <a:pt x="26" y="199"/>
                  </a:moveTo>
                  <a:cubicBezTo>
                    <a:pt x="25" y="199"/>
                    <a:pt x="24" y="199"/>
                    <a:pt x="23" y="198"/>
                  </a:cubicBezTo>
                  <a:cubicBezTo>
                    <a:pt x="19" y="197"/>
                    <a:pt x="18" y="192"/>
                    <a:pt x="19" y="188"/>
                  </a:cubicBezTo>
                  <a:cubicBezTo>
                    <a:pt x="20" y="187"/>
                    <a:pt x="20" y="187"/>
                    <a:pt x="20" y="187"/>
                  </a:cubicBezTo>
                  <a:cubicBezTo>
                    <a:pt x="22" y="183"/>
                    <a:pt x="26" y="182"/>
                    <a:pt x="30" y="184"/>
                  </a:cubicBezTo>
                  <a:cubicBezTo>
                    <a:pt x="34" y="185"/>
                    <a:pt x="36" y="190"/>
                    <a:pt x="34" y="194"/>
                  </a:cubicBezTo>
                  <a:cubicBezTo>
                    <a:pt x="33" y="195"/>
                    <a:pt x="33" y="195"/>
                    <a:pt x="33" y="195"/>
                  </a:cubicBezTo>
                  <a:cubicBezTo>
                    <a:pt x="32" y="197"/>
                    <a:pt x="29" y="199"/>
                    <a:pt x="26" y="199"/>
                  </a:cubicBezTo>
                  <a:close/>
                  <a:moveTo>
                    <a:pt x="40" y="164"/>
                  </a:moveTo>
                  <a:cubicBezTo>
                    <a:pt x="39" y="164"/>
                    <a:pt x="39" y="164"/>
                    <a:pt x="38" y="164"/>
                  </a:cubicBezTo>
                  <a:cubicBezTo>
                    <a:pt x="34" y="163"/>
                    <a:pt x="31" y="158"/>
                    <a:pt x="33" y="154"/>
                  </a:cubicBezTo>
                  <a:cubicBezTo>
                    <a:pt x="33" y="153"/>
                    <a:pt x="33" y="153"/>
                    <a:pt x="33" y="153"/>
                  </a:cubicBezTo>
                  <a:cubicBezTo>
                    <a:pt x="34" y="149"/>
                    <a:pt x="39" y="147"/>
                    <a:pt x="43" y="148"/>
                  </a:cubicBezTo>
                  <a:cubicBezTo>
                    <a:pt x="47" y="150"/>
                    <a:pt x="49" y="154"/>
                    <a:pt x="48" y="158"/>
                  </a:cubicBezTo>
                  <a:cubicBezTo>
                    <a:pt x="47" y="159"/>
                    <a:pt x="47" y="159"/>
                    <a:pt x="47" y="159"/>
                  </a:cubicBezTo>
                  <a:cubicBezTo>
                    <a:pt x="46" y="162"/>
                    <a:pt x="43" y="164"/>
                    <a:pt x="40" y="164"/>
                  </a:cubicBezTo>
                  <a:close/>
                  <a:moveTo>
                    <a:pt x="49" y="128"/>
                  </a:moveTo>
                  <a:cubicBezTo>
                    <a:pt x="49" y="128"/>
                    <a:pt x="48" y="128"/>
                    <a:pt x="48" y="128"/>
                  </a:cubicBezTo>
                  <a:cubicBezTo>
                    <a:pt x="44" y="127"/>
                    <a:pt x="41" y="123"/>
                    <a:pt x="42" y="119"/>
                  </a:cubicBezTo>
                  <a:cubicBezTo>
                    <a:pt x="42" y="118"/>
                    <a:pt x="42" y="118"/>
                    <a:pt x="42" y="118"/>
                  </a:cubicBezTo>
                  <a:cubicBezTo>
                    <a:pt x="43" y="114"/>
                    <a:pt x="47" y="111"/>
                    <a:pt x="51" y="112"/>
                  </a:cubicBezTo>
                  <a:cubicBezTo>
                    <a:pt x="55" y="113"/>
                    <a:pt x="58" y="117"/>
                    <a:pt x="57" y="121"/>
                  </a:cubicBezTo>
                  <a:cubicBezTo>
                    <a:pt x="57" y="122"/>
                    <a:pt x="57" y="122"/>
                    <a:pt x="57" y="122"/>
                  </a:cubicBezTo>
                  <a:cubicBezTo>
                    <a:pt x="56" y="126"/>
                    <a:pt x="53" y="128"/>
                    <a:pt x="49" y="128"/>
                  </a:cubicBezTo>
                  <a:close/>
                  <a:moveTo>
                    <a:pt x="54" y="91"/>
                  </a:moveTo>
                  <a:cubicBezTo>
                    <a:pt x="54" y="91"/>
                    <a:pt x="54" y="91"/>
                    <a:pt x="53" y="91"/>
                  </a:cubicBezTo>
                  <a:cubicBezTo>
                    <a:pt x="49" y="91"/>
                    <a:pt x="46" y="87"/>
                    <a:pt x="46" y="83"/>
                  </a:cubicBezTo>
                  <a:cubicBezTo>
                    <a:pt x="46" y="82"/>
                    <a:pt x="46" y="82"/>
                    <a:pt x="46" y="82"/>
                  </a:cubicBezTo>
                  <a:cubicBezTo>
                    <a:pt x="46" y="78"/>
                    <a:pt x="50" y="74"/>
                    <a:pt x="54" y="75"/>
                  </a:cubicBezTo>
                  <a:cubicBezTo>
                    <a:pt x="59" y="75"/>
                    <a:pt x="62" y="79"/>
                    <a:pt x="62" y="83"/>
                  </a:cubicBezTo>
                  <a:cubicBezTo>
                    <a:pt x="62" y="84"/>
                    <a:pt x="62" y="84"/>
                    <a:pt x="62" y="84"/>
                  </a:cubicBezTo>
                  <a:cubicBezTo>
                    <a:pt x="61" y="88"/>
                    <a:pt x="58" y="91"/>
                    <a:pt x="54" y="91"/>
                  </a:cubicBezTo>
                  <a:close/>
                  <a:moveTo>
                    <a:pt x="54" y="54"/>
                  </a:moveTo>
                  <a:cubicBezTo>
                    <a:pt x="50" y="54"/>
                    <a:pt x="46" y="51"/>
                    <a:pt x="46" y="47"/>
                  </a:cubicBezTo>
                  <a:cubicBezTo>
                    <a:pt x="46" y="46"/>
                    <a:pt x="46" y="46"/>
                    <a:pt x="46" y="46"/>
                  </a:cubicBezTo>
                  <a:cubicBezTo>
                    <a:pt x="46" y="41"/>
                    <a:pt x="49" y="38"/>
                    <a:pt x="53" y="37"/>
                  </a:cubicBezTo>
                  <a:cubicBezTo>
                    <a:pt x="57" y="37"/>
                    <a:pt x="61" y="40"/>
                    <a:pt x="61" y="45"/>
                  </a:cubicBezTo>
                  <a:cubicBezTo>
                    <a:pt x="62" y="46"/>
                    <a:pt x="62" y="46"/>
                    <a:pt x="62" y="46"/>
                  </a:cubicBezTo>
                  <a:cubicBezTo>
                    <a:pt x="62" y="50"/>
                    <a:pt x="59" y="54"/>
                    <a:pt x="54" y="54"/>
                  </a:cubicBezTo>
                  <a:cubicBezTo>
                    <a:pt x="54" y="54"/>
                    <a:pt x="54" y="54"/>
                    <a:pt x="54" y="54"/>
                  </a:cubicBezTo>
                  <a:close/>
                  <a:moveTo>
                    <a:pt x="49" y="17"/>
                  </a:moveTo>
                  <a:cubicBezTo>
                    <a:pt x="46" y="17"/>
                    <a:pt x="42" y="14"/>
                    <a:pt x="42" y="11"/>
                  </a:cubicBezTo>
                  <a:cubicBezTo>
                    <a:pt x="41" y="10"/>
                    <a:pt x="41" y="10"/>
                    <a:pt x="41" y="10"/>
                  </a:cubicBezTo>
                  <a:cubicBezTo>
                    <a:pt x="41" y="5"/>
                    <a:pt x="43" y="1"/>
                    <a:pt x="48" y="1"/>
                  </a:cubicBezTo>
                  <a:cubicBezTo>
                    <a:pt x="52" y="0"/>
                    <a:pt x="56" y="2"/>
                    <a:pt x="57" y="7"/>
                  </a:cubicBezTo>
                  <a:cubicBezTo>
                    <a:pt x="57" y="7"/>
                    <a:pt x="57" y="7"/>
                    <a:pt x="57" y="7"/>
                  </a:cubicBezTo>
                  <a:cubicBezTo>
                    <a:pt x="58" y="11"/>
                    <a:pt x="55" y="16"/>
                    <a:pt x="51" y="16"/>
                  </a:cubicBezTo>
                  <a:cubicBezTo>
                    <a:pt x="50" y="17"/>
                    <a:pt x="50" y="17"/>
                    <a:pt x="4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96">
              <a:extLst>
                <a:ext uri="{FF2B5EF4-FFF2-40B4-BE49-F238E27FC236}">
                  <a16:creationId xmlns:a16="http://schemas.microsoft.com/office/drawing/2014/main" id="{C2D80E1B-C7E2-4B86-BA76-C19F47EE74C2}"/>
                </a:ext>
              </a:extLst>
            </p:cNvPr>
            <p:cNvSpPr>
              <a:spLocks/>
            </p:cNvSpPr>
            <p:nvPr/>
          </p:nvSpPr>
          <p:spPr bwMode="auto">
            <a:xfrm>
              <a:off x="15657938" y="3251134"/>
              <a:ext cx="38457" cy="35774"/>
            </a:xfrm>
            <a:custGeom>
              <a:avLst/>
              <a:gdLst>
                <a:gd name="T0" fmla="*/ 9 w 18"/>
                <a:gd name="T1" fmla="*/ 17 h 17"/>
                <a:gd name="T2" fmla="*/ 4 w 18"/>
                <a:gd name="T3" fmla="*/ 15 h 17"/>
                <a:gd name="T4" fmla="*/ 3 w 18"/>
                <a:gd name="T5" fmla="*/ 4 h 17"/>
                <a:gd name="T6" fmla="*/ 3 w 18"/>
                <a:gd name="T7" fmla="*/ 4 h 17"/>
                <a:gd name="T8" fmla="*/ 14 w 18"/>
                <a:gd name="T9" fmla="*/ 3 h 17"/>
                <a:gd name="T10" fmla="*/ 15 w 18"/>
                <a:gd name="T11" fmla="*/ 14 h 17"/>
                <a:gd name="T12" fmla="*/ 15 w 18"/>
                <a:gd name="T13" fmla="*/ 14 h 17"/>
                <a:gd name="T14" fmla="*/ 9 w 18"/>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7">
                  <a:moveTo>
                    <a:pt x="9" y="17"/>
                  </a:moveTo>
                  <a:cubicBezTo>
                    <a:pt x="7" y="17"/>
                    <a:pt x="6" y="16"/>
                    <a:pt x="4" y="15"/>
                  </a:cubicBezTo>
                  <a:cubicBezTo>
                    <a:pt x="1" y="13"/>
                    <a:pt x="0" y="8"/>
                    <a:pt x="3" y="4"/>
                  </a:cubicBezTo>
                  <a:cubicBezTo>
                    <a:pt x="3" y="4"/>
                    <a:pt x="3" y="4"/>
                    <a:pt x="3" y="4"/>
                  </a:cubicBezTo>
                  <a:cubicBezTo>
                    <a:pt x="6" y="1"/>
                    <a:pt x="11" y="0"/>
                    <a:pt x="14" y="3"/>
                  </a:cubicBezTo>
                  <a:cubicBezTo>
                    <a:pt x="18" y="6"/>
                    <a:pt x="18" y="10"/>
                    <a:pt x="15" y="14"/>
                  </a:cubicBezTo>
                  <a:cubicBezTo>
                    <a:pt x="15" y="14"/>
                    <a:pt x="15" y="14"/>
                    <a:pt x="15" y="14"/>
                  </a:cubicBezTo>
                  <a:cubicBezTo>
                    <a:pt x="14" y="16"/>
                    <a:pt x="11" y="17"/>
                    <a:pt x="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97">
              <a:extLst>
                <a:ext uri="{FF2B5EF4-FFF2-40B4-BE49-F238E27FC236}">
                  <a16:creationId xmlns:a16="http://schemas.microsoft.com/office/drawing/2014/main" id="{8F46692D-014F-4972-8FD4-6201E33BD4AB}"/>
                </a:ext>
              </a:extLst>
            </p:cNvPr>
            <p:cNvSpPr>
              <a:spLocks/>
            </p:cNvSpPr>
            <p:nvPr/>
          </p:nvSpPr>
          <p:spPr bwMode="auto">
            <a:xfrm>
              <a:off x="14669682" y="3251134"/>
              <a:ext cx="35774" cy="35774"/>
            </a:xfrm>
            <a:custGeom>
              <a:avLst/>
              <a:gdLst>
                <a:gd name="T0" fmla="*/ 9 w 17"/>
                <a:gd name="T1" fmla="*/ 17 h 17"/>
                <a:gd name="T2" fmla="*/ 3 w 17"/>
                <a:gd name="T3" fmla="*/ 14 h 17"/>
                <a:gd name="T4" fmla="*/ 3 w 17"/>
                <a:gd name="T5" fmla="*/ 14 h 17"/>
                <a:gd name="T6" fmla="*/ 4 w 17"/>
                <a:gd name="T7" fmla="*/ 3 h 17"/>
                <a:gd name="T8" fmla="*/ 15 w 17"/>
                <a:gd name="T9" fmla="*/ 4 h 17"/>
                <a:gd name="T10" fmla="*/ 14 w 17"/>
                <a:gd name="T11" fmla="*/ 15 h 17"/>
                <a:gd name="T12" fmla="*/ 9 w 17"/>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9" y="17"/>
                  </a:moveTo>
                  <a:cubicBezTo>
                    <a:pt x="7" y="17"/>
                    <a:pt x="5" y="16"/>
                    <a:pt x="3" y="14"/>
                  </a:cubicBezTo>
                  <a:cubicBezTo>
                    <a:pt x="3" y="14"/>
                    <a:pt x="3" y="14"/>
                    <a:pt x="3" y="14"/>
                  </a:cubicBezTo>
                  <a:cubicBezTo>
                    <a:pt x="0" y="11"/>
                    <a:pt x="1" y="6"/>
                    <a:pt x="4" y="3"/>
                  </a:cubicBezTo>
                  <a:cubicBezTo>
                    <a:pt x="7" y="0"/>
                    <a:pt x="12" y="1"/>
                    <a:pt x="15" y="4"/>
                  </a:cubicBezTo>
                  <a:cubicBezTo>
                    <a:pt x="17" y="7"/>
                    <a:pt x="17" y="12"/>
                    <a:pt x="14" y="15"/>
                  </a:cubicBezTo>
                  <a:cubicBezTo>
                    <a:pt x="12" y="16"/>
                    <a:pt x="11" y="17"/>
                    <a:pt x="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98">
              <a:extLst>
                <a:ext uri="{FF2B5EF4-FFF2-40B4-BE49-F238E27FC236}">
                  <a16:creationId xmlns:a16="http://schemas.microsoft.com/office/drawing/2014/main" id="{C4617A19-E4C9-424D-8500-03380A9A2E74}"/>
                </a:ext>
              </a:extLst>
            </p:cNvPr>
            <p:cNvSpPr>
              <a:spLocks noEditPoints="1"/>
            </p:cNvSpPr>
            <p:nvPr/>
          </p:nvSpPr>
          <p:spPr bwMode="auto">
            <a:xfrm>
              <a:off x="14529269" y="2730622"/>
              <a:ext cx="131469" cy="492787"/>
            </a:xfrm>
            <a:custGeom>
              <a:avLst/>
              <a:gdLst>
                <a:gd name="T0" fmla="*/ 53 w 62"/>
                <a:gd name="T1" fmla="*/ 232 h 232"/>
                <a:gd name="T2" fmla="*/ 47 w 62"/>
                <a:gd name="T3" fmla="*/ 228 h 232"/>
                <a:gd name="T4" fmla="*/ 47 w 62"/>
                <a:gd name="T5" fmla="*/ 228 h 232"/>
                <a:gd name="T6" fmla="*/ 49 w 62"/>
                <a:gd name="T7" fmla="*/ 217 h 232"/>
                <a:gd name="T8" fmla="*/ 60 w 62"/>
                <a:gd name="T9" fmla="*/ 219 h 232"/>
                <a:gd name="T10" fmla="*/ 60 w 62"/>
                <a:gd name="T11" fmla="*/ 220 h 232"/>
                <a:gd name="T12" fmla="*/ 58 w 62"/>
                <a:gd name="T13" fmla="*/ 231 h 232"/>
                <a:gd name="T14" fmla="*/ 53 w 62"/>
                <a:gd name="T15" fmla="*/ 232 h 232"/>
                <a:gd name="T16" fmla="*/ 36 w 62"/>
                <a:gd name="T17" fmla="*/ 199 h 232"/>
                <a:gd name="T18" fmla="*/ 29 w 62"/>
                <a:gd name="T19" fmla="*/ 195 h 232"/>
                <a:gd name="T20" fmla="*/ 28 w 62"/>
                <a:gd name="T21" fmla="*/ 194 h 232"/>
                <a:gd name="T22" fmla="*/ 32 w 62"/>
                <a:gd name="T23" fmla="*/ 184 h 232"/>
                <a:gd name="T24" fmla="*/ 42 w 62"/>
                <a:gd name="T25" fmla="*/ 187 h 232"/>
                <a:gd name="T26" fmla="*/ 43 w 62"/>
                <a:gd name="T27" fmla="*/ 188 h 232"/>
                <a:gd name="T28" fmla="*/ 39 w 62"/>
                <a:gd name="T29" fmla="*/ 198 h 232"/>
                <a:gd name="T30" fmla="*/ 36 w 62"/>
                <a:gd name="T31" fmla="*/ 199 h 232"/>
                <a:gd name="T32" fmla="*/ 22 w 62"/>
                <a:gd name="T33" fmla="*/ 164 h 232"/>
                <a:gd name="T34" fmla="*/ 15 w 62"/>
                <a:gd name="T35" fmla="*/ 159 h 232"/>
                <a:gd name="T36" fmla="*/ 14 w 62"/>
                <a:gd name="T37" fmla="*/ 158 h 232"/>
                <a:gd name="T38" fmla="*/ 19 w 62"/>
                <a:gd name="T39" fmla="*/ 148 h 232"/>
                <a:gd name="T40" fmla="*/ 29 w 62"/>
                <a:gd name="T41" fmla="*/ 154 h 232"/>
                <a:gd name="T42" fmla="*/ 29 w 62"/>
                <a:gd name="T43" fmla="*/ 154 h 232"/>
                <a:gd name="T44" fmla="*/ 24 w 62"/>
                <a:gd name="T45" fmla="*/ 164 h 232"/>
                <a:gd name="T46" fmla="*/ 22 w 62"/>
                <a:gd name="T47" fmla="*/ 164 h 232"/>
                <a:gd name="T48" fmla="*/ 13 w 62"/>
                <a:gd name="T49" fmla="*/ 128 h 232"/>
                <a:gd name="T50" fmla="*/ 5 w 62"/>
                <a:gd name="T51" fmla="*/ 122 h 232"/>
                <a:gd name="T52" fmla="*/ 5 w 62"/>
                <a:gd name="T53" fmla="*/ 121 h 232"/>
                <a:gd name="T54" fmla="*/ 11 w 62"/>
                <a:gd name="T55" fmla="*/ 112 h 232"/>
                <a:gd name="T56" fmla="*/ 20 w 62"/>
                <a:gd name="T57" fmla="*/ 118 h 232"/>
                <a:gd name="T58" fmla="*/ 20 w 62"/>
                <a:gd name="T59" fmla="*/ 119 h 232"/>
                <a:gd name="T60" fmla="*/ 14 w 62"/>
                <a:gd name="T61" fmla="*/ 128 h 232"/>
                <a:gd name="T62" fmla="*/ 13 w 62"/>
                <a:gd name="T63" fmla="*/ 128 h 232"/>
                <a:gd name="T64" fmla="*/ 8 w 62"/>
                <a:gd name="T65" fmla="*/ 91 h 232"/>
                <a:gd name="T66" fmla="*/ 1 w 62"/>
                <a:gd name="T67" fmla="*/ 84 h 232"/>
                <a:gd name="T68" fmla="*/ 1 w 62"/>
                <a:gd name="T69" fmla="*/ 83 h 232"/>
                <a:gd name="T70" fmla="*/ 8 w 62"/>
                <a:gd name="T71" fmla="*/ 75 h 232"/>
                <a:gd name="T72" fmla="*/ 16 w 62"/>
                <a:gd name="T73" fmla="*/ 82 h 232"/>
                <a:gd name="T74" fmla="*/ 16 w 62"/>
                <a:gd name="T75" fmla="*/ 83 h 232"/>
                <a:gd name="T76" fmla="*/ 9 w 62"/>
                <a:gd name="T77" fmla="*/ 91 h 232"/>
                <a:gd name="T78" fmla="*/ 8 w 62"/>
                <a:gd name="T79" fmla="*/ 91 h 232"/>
                <a:gd name="T80" fmla="*/ 8 w 62"/>
                <a:gd name="T81" fmla="*/ 54 h 232"/>
                <a:gd name="T82" fmla="*/ 8 w 62"/>
                <a:gd name="T83" fmla="*/ 54 h 232"/>
                <a:gd name="T84" fmla="*/ 1 w 62"/>
                <a:gd name="T85" fmla="*/ 46 h 232"/>
                <a:gd name="T86" fmla="*/ 1 w 62"/>
                <a:gd name="T87" fmla="*/ 45 h 232"/>
                <a:gd name="T88" fmla="*/ 9 w 62"/>
                <a:gd name="T89" fmla="*/ 38 h 232"/>
                <a:gd name="T90" fmla="*/ 16 w 62"/>
                <a:gd name="T91" fmla="*/ 46 h 232"/>
                <a:gd name="T92" fmla="*/ 16 w 62"/>
                <a:gd name="T93" fmla="*/ 47 h 232"/>
                <a:gd name="T94" fmla="*/ 8 w 62"/>
                <a:gd name="T95" fmla="*/ 54 h 232"/>
                <a:gd name="T96" fmla="*/ 13 w 62"/>
                <a:gd name="T97" fmla="*/ 17 h 232"/>
                <a:gd name="T98" fmla="*/ 11 w 62"/>
                <a:gd name="T99" fmla="*/ 17 h 232"/>
                <a:gd name="T100" fmla="*/ 5 w 62"/>
                <a:gd name="T101" fmla="*/ 8 h 232"/>
                <a:gd name="T102" fmla="*/ 5 w 62"/>
                <a:gd name="T103" fmla="*/ 7 h 232"/>
                <a:gd name="T104" fmla="*/ 14 w 62"/>
                <a:gd name="T105" fmla="*/ 1 h 232"/>
                <a:gd name="T106" fmla="*/ 21 w 62"/>
                <a:gd name="T107" fmla="*/ 10 h 232"/>
                <a:gd name="T108" fmla="*/ 20 w 62"/>
                <a:gd name="T109" fmla="*/ 10 h 232"/>
                <a:gd name="T110" fmla="*/ 13 w 62"/>
                <a:gd name="T111" fmla="*/ 17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2" h="232">
                  <a:moveTo>
                    <a:pt x="53" y="232"/>
                  </a:moveTo>
                  <a:cubicBezTo>
                    <a:pt x="51" y="232"/>
                    <a:pt x="48" y="231"/>
                    <a:pt x="47" y="228"/>
                  </a:cubicBezTo>
                  <a:cubicBezTo>
                    <a:pt x="47" y="228"/>
                    <a:pt x="47" y="228"/>
                    <a:pt x="47" y="228"/>
                  </a:cubicBezTo>
                  <a:cubicBezTo>
                    <a:pt x="44" y="224"/>
                    <a:pt x="45" y="219"/>
                    <a:pt x="49" y="217"/>
                  </a:cubicBezTo>
                  <a:cubicBezTo>
                    <a:pt x="53" y="215"/>
                    <a:pt x="57" y="216"/>
                    <a:pt x="60" y="219"/>
                  </a:cubicBezTo>
                  <a:cubicBezTo>
                    <a:pt x="60" y="220"/>
                    <a:pt x="60" y="220"/>
                    <a:pt x="60" y="220"/>
                  </a:cubicBezTo>
                  <a:cubicBezTo>
                    <a:pt x="62" y="223"/>
                    <a:pt x="61" y="228"/>
                    <a:pt x="58" y="231"/>
                  </a:cubicBezTo>
                  <a:cubicBezTo>
                    <a:pt x="56" y="232"/>
                    <a:pt x="55" y="232"/>
                    <a:pt x="53" y="232"/>
                  </a:cubicBezTo>
                  <a:close/>
                  <a:moveTo>
                    <a:pt x="36" y="199"/>
                  </a:moveTo>
                  <a:cubicBezTo>
                    <a:pt x="33" y="199"/>
                    <a:pt x="30" y="198"/>
                    <a:pt x="29" y="195"/>
                  </a:cubicBezTo>
                  <a:cubicBezTo>
                    <a:pt x="28" y="194"/>
                    <a:pt x="28" y="194"/>
                    <a:pt x="28" y="194"/>
                  </a:cubicBezTo>
                  <a:cubicBezTo>
                    <a:pt x="26" y="190"/>
                    <a:pt x="28" y="185"/>
                    <a:pt x="32" y="184"/>
                  </a:cubicBezTo>
                  <a:cubicBezTo>
                    <a:pt x="36" y="182"/>
                    <a:pt x="41" y="184"/>
                    <a:pt x="42" y="187"/>
                  </a:cubicBezTo>
                  <a:cubicBezTo>
                    <a:pt x="43" y="188"/>
                    <a:pt x="43" y="188"/>
                    <a:pt x="43" y="188"/>
                  </a:cubicBezTo>
                  <a:cubicBezTo>
                    <a:pt x="45" y="192"/>
                    <a:pt x="43" y="197"/>
                    <a:pt x="39" y="198"/>
                  </a:cubicBezTo>
                  <a:cubicBezTo>
                    <a:pt x="38" y="199"/>
                    <a:pt x="37" y="199"/>
                    <a:pt x="36" y="199"/>
                  </a:cubicBezTo>
                  <a:close/>
                  <a:moveTo>
                    <a:pt x="22" y="164"/>
                  </a:moveTo>
                  <a:cubicBezTo>
                    <a:pt x="19" y="164"/>
                    <a:pt x="16" y="162"/>
                    <a:pt x="15" y="159"/>
                  </a:cubicBezTo>
                  <a:cubicBezTo>
                    <a:pt x="14" y="158"/>
                    <a:pt x="14" y="158"/>
                    <a:pt x="14" y="158"/>
                  </a:cubicBezTo>
                  <a:cubicBezTo>
                    <a:pt x="13" y="154"/>
                    <a:pt x="15" y="150"/>
                    <a:pt x="19" y="148"/>
                  </a:cubicBezTo>
                  <a:cubicBezTo>
                    <a:pt x="24" y="147"/>
                    <a:pt x="28" y="149"/>
                    <a:pt x="29" y="154"/>
                  </a:cubicBezTo>
                  <a:cubicBezTo>
                    <a:pt x="29" y="154"/>
                    <a:pt x="29" y="154"/>
                    <a:pt x="29" y="154"/>
                  </a:cubicBezTo>
                  <a:cubicBezTo>
                    <a:pt x="31" y="158"/>
                    <a:pt x="28" y="163"/>
                    <a:pt x="24" y="164"/>
                  </a:cubicBezTo>
                  <a:cubicBezTo>
                    <a:pt x="24" y="164"/>
                    <a:pt x="23" y="164"/>
                    <a:pt x="22" y="164"/>
                  </a:cubicBezTo>
                  <a:close/>
                  <a:moveTo>
                    <a:pt x="13" y="128"/>
                  </a:moveTo>
                  <a:cubicBezTo>
                    <a:pt x="9" y="128"/>
                    <a:pt x="6" y="126"/>
                    <a:pt x="5" y="122"/>
                  </a:cubicBezTo>
                  <a:cubicBezTo>
                    <a:pt x="5" y="121"/>
                    <a:pt x="5" y="121"/>
                    <a:pt x="5" y="121"/>
                  </a:cubicBezTo>
                  <a:cubicBezTo>
                    <a:pt x="4" y="117"/>
                    <a:pt x="7" y="113"/>
                    <a:pt x="11" y="112"/>
                  </a:cubicBezTo>
                  <a:cubicBezTo>
                    <a:pt x="16" y="111"/>
                    <a:pt x="20" y="114"/>
                    <a:pt x="20" y="118"/>
                  </a:cubicBezTo>
                  <a:cubicBezTo>
                    <a:pt x="20" y="119"/>
                    <a:pt x="20" y="119"/>
                    <a:pt x="20" y="119"/>
                  </a:cubicBezTo>
                  <a:cubicBezTo>
                    <a:pt x="21" y="123"/>
                    <a:pt x="19" y="127"/>
                    <a:pt x="14" y="128"/>
                  </a:cubicBezTo>
                  <a:cubicBezTo>
                    <a:pt x="14" y="128"/>
                    <a:pt x="13" y="128"/>
                    <a:pt x="13" y="128"/>
                  </a:cubicBezTo>
                  <a:close/>
                  <a:moveTo>
                    <a:pt x="8" y="91"/>
                  </a:moveTo>
                  <a:cubicBezTo>
                    <a:pt x="4" y="91"/>
                    <a:pt x="1" y="88"/>
                    <a:pt x="1" y="84"/>
                  </a:cubicBezTo>
                  <a:cubicBezTo>
                    <a:pt x="1" y="83"/>
                    <a:pt x="1" y="83"/>
                    <a:pt x="1" y="83"/>
                  </a:cubicBezTo>
                  <a:cubicBezTo>
                    <a:pt x="0" y="79"/>
                    <a:pt x="4" y="75"/>
                    <a:pt x="8" y="75"/>
                  </a:cubicBezTo>
                  <a:cubicBezTo>
                    <a:pt x="12" y="75"/>
                    <a:pt x="16" y="78"/>
                    <a:pt x="16" y="82"/>
                  </a:cubicBezTo>
                  <a:cubicBezTo>
                    <a:pt x="16" y="83"/>
                    <a:pt x="16" y="83"/>
                    <a:pt x="16" y="83"/>
                  </a:cubicBezTo>
                  <a:cubicBezTo>
                    <a:pt x="16" y="87"/>
                    <a:pt x="13" y="91"/>
                    <a:pt x="9" y="91"/>
                  </a:cubicBezTo>
                  <a:cubicBezTo>
                    <a:pt x="9" y="91"/>
                    <a:pt x="8" y="91"/>
                    <a:pt x="8" y="91"/>
                  </a:cubicBezTo>
                  <a:close/>
                  <a:moveTo>
                    <a:pt x="8" y="54"/>
                  </a:moveTo>
                  <a:cubicBezTo>
                    <a:pt x="8" y="54"/>
                    <a:pt x="8" y="54"/>
                    <a:pt x="8" y="54"/>
                  </a:cubicBezTo>
                  <a:cubicBezTo>
                    <a:pt x="4" y="54"/>
                    <a:pt x="0" y="50"/>
                    <a:pt x="1" y="46"/>
                  </a:cubicBezTo>
                  <a:cubicBezTo>
                    <a:pt x="1" y="45"/>
                    <a:pt x="1" y="45"/>
                    <a:pt x="1" y="45"/>
                  </a:cubicBezTo>
                  <a:cubicBezTo>
                    <a:pt x="1" y="40"/>
                    <a:pt x="5" y="37"/>
                    <a:pt x="9" y="38"/>
                  </a:cubicBezTo>
                  <a:cubicBezTo>
                    <a:pt x="13" y="38"/>
                    <a:pt x="16" y="41"/>
                    <a:pt x="16" y="46"/>
                  </a:cubicBezTo>
                  <a:cubicBezTo>
                    <a:pt x="16" y="47"/>
                    <a:pt x="16" y="47"/>
                    <a:pt x="16" y="47"/>
                  </a:cubicBezTo>
                  <a:cubicBezTo>
                    <a:pt x="16" y="51"/>
                    <a:pt x="12" y="54"/>
                    <a:pt x="8" y="54"/>
                  </a:cubicBezTo>
                  <a:close/>
                  <a:moveTo>
                    <a:pt x="13" y="17"/>
                  </a:moveTo>
                  <a:cubicBezTo>
                    <a:pt x="12" y="17"/>
                    <a:pt x="12" y="17"/>
                    <a:pt x="11" y="17"/>
                  </a:cubicBezTo>
                  <a:cubicBezTo>
                    <a:pt x="7" y="16"/>
                    <a:pt x="5" y="12"/>
                    <a:pt x="5" y="8"/>
                  </a:cubicBezTo>
                  <a:cubicBezTo>
                    <a:pt x="5" y="7"/>
                    <a:pt x="5" y="7"/>
                    <a:pt x="5" y="7"/>
                  </a:cubicBezTo>
                  <a:cubicBezTo>
                    <a:pt x="6" y="3"/>
                    <a:pt x="10" y="0"/>
                    <a:pt x="14" y="1"/>
                  </a:cubicBezTo>
                  <a:cubicBezTo>
                    <a:pt x="19" y="1"/>
                    <a:pt x="21" y="5"/>
                    <a:pt x="21" y="10"/>
                  </a:cubicBezTo>
                  <a:cubicBezTo>
                    <a:pt x="20" y="10"/>
                    <a:pt x="20" y="10"/>
                    <a:pt x="20" y="10"/>
                  </a:cubicBezTo>
                  <a:cubicBezTo>
                    <a:pt x="20" y="14"/>
                    <a:pt x="17" y="17"/>
                    <a:pt x="1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99">
              <a:extLst>
                <a:ext uri="{FF2B5EF4-FFF2-40B4-BE49-F238E27FC236}">
                  <a16:creationId xmlns:a16="http://schemas.microsoft.com/office/drawing/2014/main" id="{6F1BDEA9-DA3B-430F-A992-38F812837803}"/>
                </a:ext>
              </a:extLst>
            </p:cNvPr>
            <p:cNvSpPr>
              <a:spLocks/>
            </p:cNvSpPr>
            <p:nvPr/>
          </p:nvSpPr>
          <p:spPr bwMode="auto">
            <a:xfrm>
              <a:off x="14556994" y="2654602"/>
              <a:ext cx="38457" cy="33985"/>
            </a:xfrm>
            <a:custGeom>
              <a:avLst/>
              <a:gdLst>
                <a:gd name="T0" fmla="*/ 9 w 18"/>
                <a:gd name="T1" fmla="*/ 16 h 16"/>
                <a:gd name="T2" fmla="*/ 7 w 18"/>
                <a:gd name="T3" fmla="*/ 16 h 16"/>
                <a:gd name="T4" fmla="*/ 2 w 18"/>
                <a:gd name="T5" fmla="*/ 6 h 16"/>
                <a:gd name="T6" fmla="*/ 2 w 18"/>
                <a:gd name="T7" fmla="*/ 6 h 16"/>
                <a:gd name="T8" fmla="*/ 12 w 18"/>
                <a:gd name="T9" fmla="*/ 1 h 16"/>
                <a:gd name="T10" fmla="*/ 17 w 18"/>
                <a:gd name="T11" fmla="*/ 11 h 16"/>
                <a:gd name="T12" fmla="*/ 16 w 18"/>
                <a:gd name="T13" fmla="*/ 11 h 16"/>
                <a:gd name="T14" fmla="*/ 9 w 18"/>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6">
                  <a:moveTo>
                    <a:pt x="9" y="16"/>
                  </a:moveTo>
                  <a:cubicBezTo>
                    <a:pt x="8" y="16"/>
                    <a:pt x="7" y="16"/>
                    <a:pt x="7" y="16"/>
                  </a:cubicBezTo>
                  <a:cubicBezTo>
                    <a:pt x="3" y="15"/>
                    <a:pt x="0" y="10"/>
                    <a:pt x="2" y="6"/>
                  </a:cubicBezTo>
                  <a:cubicBezTo>
                    <a:pt x="2" y="6"/>
                    <a:pt x="2" y="6"/>
                    <a:pt x="2" y="6"/>
                  </a:cubicBezTo>
                  <a:cubicBezTo>
                    <a:pt x="3" y="2"/>
                    <a:pt x="8" y="0"/>
                    <a:pt x="12" y="1"/>
                  </a:cubicBezTo>
                  <a:cubicBezTo>
                    <a:pt x="16" y="2"/>
                    <a:pt x="18" y="7"/>
                    <a:pt x="17" y="11"/>
                  </a:cubicBezTo>
                  <a:cubicBezTo>
                    <a:pt x="16" y="11"/>
                    <a:pt x="16" y="11"/>
                    <a:pt x="16" y="11"/>
                  </a:cubicBezTo>
                  <a:cubicBezTo>
                    <a:pt x="15" y="14"/>
                    <a:pt x="12" y="16"/>
                    <a:pt x="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Group 102">
            <a:extLst>
              <a:ext uri="{FF2B5EF4-FFF2-40B4-BE49-F238E27FC236}">
                <a16:creationId xmlns:a16="http://schemas.microsoft.com/office/drawing/2014/main" id="{466A715D-F448-462F-8DD9-614E0828AFCE}"/>
              </a:ext>
            </a:extLst>
          </p:cNvPr>
          <p:cNvGrpSpPr>
            <a:grpSpLocks noChangeAspect="1"/>
          </p:cNvGrpSpPr>
          <p:nvPr/>
        </p:nvGrpSpPr>
        <p:grpSpPr bwMode="auto">
          <a:xfrm>
            <a:off x="13366859" y="4208545"/>
            <a:ext cx="1953860" cy="879306"/>
            <a:chOff x="7186" y="434"/>
            <a:chExt cx="2622" cy="1180"/>
          </a:xfrm>
          <a:solidFill>
            <a:schemeClr val="bg1"/>
          </a:solidFill>
        </p:grpSpPr>
        <p:sp>
          <p:nvSpPr>
            <p:cNvPr id="54" name="Freeform 103">
              <a:extLst>
                <a:ext uri="{FF2B5EF4-FFF2-40B4-BE49-F238E27FC236}">
                  <a16:creationId xmlns:a16="http://schemas.microsoft.com/office/drawing/2014/main" id="{7EC46C13-EB6A-444C-BD57-6B31117BFC43}"/>
                </a:ext>
              </a:extLst>
            </p:cNvPr>
            <p:cNvSpPr>
              <a:spLocks noEditPoints="1"/>
            </p:cNvSpPr>
            <p:nvPr/>
          </p:nvSpPr>
          <p:spPr bwMode="auto">
            <a:xfrm>
              <a:off x="7186" y="1302"/>
              <a:ext cx="100" cy="155"/>
            </a:xfrm>
            <a:custGeom>
              <a:avLst/>
              <a:gdLst>
                <a:gd name="T0" fmla="*/ 42 w 42"/>
                <a:gd name="T1" fmla="*/ 47 h 65"/>
                <a:gd name="T2" fmla="*/ 19 w 42"/>
                <a:gd name="T3" fmla="*/ 65 h 65"/>
                <a:gd name="T4" fmla="*/ 0 w 42"/>
                <a:gd name="T5" fmla="*/ 65 h 65"/>
                <a:gd name="T6" fmla="*/ 0 w 42"/>
                <a:gd name="T7" fmla="*/ 0 h 65"/>
                <a:gd name="T8" fmla="*/ 18 w 42"/>
                <a:gd name="T9" fmla="*/ 0 h 65"/>
                <a:gd name="T10" fmla="*/ 38 w 42"/>
                <a:gd name="T11" fmla="*/ 16 h 65"/>
                <a:gd name="T12" fmla="*/ 27 w 42"/>
                <a:gd name="T13" fmla="*/ 30 h 65"/>
                <a:gd name="T14" fmla="*/ 42 w 42"/>
                <a:gd name="T15" fmla="*/ 47 h 65"/>
                <a:gd name="T16" fmla="*/ 6 w 42"/>
                <a:gd name="T17" fmla="*/ 6 h 65"/>
                <a:gd name="T18" fmla="*/ 6 w 42"/>
                <a:gd name="T19" fmla="*/ 29 h 65"/>
                <a:gd name="T20" fmla="*/ 18 w 42"/>
                <a:gd name="T21" fmla="*/ 29 h 65"/>
                <a:gd name="T22" fmla="*/ 31 w 42"/>
                <a:gd name="T23" fmla="*/ 17 h 65"/>
                <a:gd name="T24" fmla="*/ 16 w 42"/>
                <a:gd name="T25" fmla="*/ 6 h 65"/>
                <a:gd name="T26" fmla="*/ 6 w 42"/>
                <a:gd name="T27" fmla="*/ 6 h 65"/>
                <a:gd name="T28" fmla="*/ 35 w 42"/>
                <a:gd name="T29" fmla="*/ 47 h 65"/>
                <a:gd name="T30" fmla="*/ 20 w 42"/>
                <a:gd name="T31" fmla="*/ 34 h 65"/>
                <a:gd name="T32" fmla="*/ 6 w 42"/>
                <a:gd name="T33" fmla="*/ 34 h 65"/>
                <a:gd name="T34" fmla="*/ 6 w 42"/>
                <a:gd name="T35" fmla="*/ 59 h 65"/>
                <a:gd name="T36" fmla="*/ 19 w 42"/>
                <a:gd name="T37" fmla="*/ 59 h 65"/>
                <a:gd name="T38" fmla="*/ 35 w 42"/>
                <a:gd name="T39" fmla="*/ 4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65">
                  <a:moveTo>
                    <a:pt x="42" y="47"/>
                  </a:moveTo>
                  <a:cubicBezTo>
                    <a:pt x="42" y="58"/>
                    <a:pt x="33" y="65"/>
                    <a:pt x="19" y="65"/>
                  </a:cubicBezTo>
                  <a:cubicBezTo>
                    <a:pt x="0" y="65"/>
                    <a:pt x="0" y="65"/>
                    <a:pt x="0" y="65"/>
                  </a:cubicBezTo>
                  <a:cubicBezTo>
                    <a:pt x="0" y="0"/>
                    <a:pt x="0" y="0"/>
                    <a:pt x="0" y="0"/>
                  </a:cubicBezTo>
                  <a:cubicBezTo>
                    <a:pt x="18" y="0"/>
                    <a:pt x="18" y="0"/>
                    <a:pt x="18" y="0"/>
                  </a:cubicBezTo>
                  <a:cubicBezTo>
                    <a:pt x="28" y="0"/>
                    <a:pt x="38" y="6"/>
                    <a:pt x="38" y="16"/>
                  </a:cubicBezTo>
                  <a:cubicBezTo>
                    <a:pt x="38" y="22"/>
                    <a:pt x="33" y="27"/>
                    <a:pt x="27" y="30"/>
                  </a:cubicBezTo>
                  <a:cubicBezTo>
                    <a:pt x="34" y="32"/>
                    <a:pt x="42" y="37"/>
                    <a:pt x="42" y="47"/>
                  </a:cubicBezTo>
                  <a:close/>
                  <a:moveTo>
                    <a:pt x="6" y="6"/>
                  </a:moveTo>
                  <a:cubicBezTo>
                    <a:pt x="6" y="29"/>
                    <a:pt x="6" y="29"/>
                    <a:pt x="6" y="29"/>
                  </a:cubicBezTo>
                  <a:cubicBezTo>
                    <a:pt x="18" y="29"/>
                    <a:pt x="18" y="29"/>
                    <a:pt x="18" y="29"/>
                  </a:cubicBezTo>
                  <a:cubicBezTo>
                    <a:pt x="26" y="29"/>
                    <a:pt x="31" y="23"/>
                    <a:pt x="31" y="17"/>
                  </a:cubicBezTo>
                  <a:cubicBezTo>
                    <a:pt x="31" y="10"/>
                    <a:pt x="27" y="6"/>
                    <a:pt x="16" y="6"/>
                  </a:cubicBezTo>
                  <a:lnTo>
                    <a:pt x="6" y="6"/>
                  </a:lnTo>
                  <a:close/>
                  <a:moveTo>
                    <a:pt x="35" y="47"/>
                  </a:moveTo>
                  <a:cubicBezTo>
                    <a:pt x="35" y="38"/>
                    <a:pt x="27" y="34"/>
                    <a:pt x="20" y="34"/>
                  </a:cubicBezTo>
                  <a:cubicBezTo>
                    <a:pt x="6" y="34"/>
                    <a:pt x="6" y="34"/>
                    <a:pt x="6" y="34"/>
                  </a:cubicBezTo>
                  <a:cubicBezTo>
                    <a:pt x="6" y="59"/>
                    <a:pt x="6" y="59"/>
                    <a:pt x="6" y="59"/>
                  </a:cubicBezTo>
                  <a:cubicBezTo>
                    <a:pt x="19" y="59"/>
                    <a:pt x="19" y="59"/>
                    <a:pt x="19" y="59"/>
                  </a:cubicBezTo>
                  <a:cubicBezTo>
                    <a:pt x="29" y="59"/>
                    <a:pt x="35" y="55"/>
                    <a:pt x="35"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04">
              <a:extLst>
                <a:ext uri="{FF2B5EF4-FFF2-40B4-BE49-F238E27FC236}">
                  <a16:creationId xmlns:a16="http://schemas.microsoft.com/office/drawing/2014/main" id="{98D54534-1773-4729-BECC-4CF0EEFDFC23}"/>
                </a:ext>
              </a:extLst>
            </p:cNvPr>
            <p:cNvSpPr>
              <a:spLocks/>
            </p:cNvSpPr>
            <p:nvPr/>
          </p:nvSpPr>
          <p:spPr bwMode="auto">
            <a:xfrm>
              <a:off x="7326" y="1302"/>
              <a:ext cx="83" cy="155"/>
            </a:xfrm>
            <a:custGeom>
              <a:avLst/>
              <a:gdLst>
                <a:gd name="T0" fmla="*/ 83 w 83"/>
                <a:gd name="T1" fmla="*/ 140 h 155"/>
                <a:gd name="T2" fmla="*/ 83 w 83"/>
                <a:gd name="T3" fmla="*/ 155 h 155"/>
                <a:gd name="T4" fmla="*/ 0 w 83"/>
                <a:gd name="T5" fmla="*/ 155 h 155"/>
                <a:gd name="T6" fmla="*/ 0 w 83"/>
                <a:gd name="T7" fmla="*/ 0 h 155"/>
                <a:gd name="T8" fmla="*/ 81 w 83"/>
                <a:gd name="T9" fmla="*/ 0 h 155"/>
                <a:gd name="T10" fmla="*/ 81 w 83"/>
                <a:gd name="T11" fmla="*/ 14 h 155"/>
                <a:gd name="T12" fmla="*/ 14 w 83"/>
                <a:gd name="T13" fmla="*/ 14 h 155"/>
                <a:gd name="T14" fmla="*/ 14 w 83"/>
                <a:gd name="T15" fmla="*/ 67 h 155"/>
                <a:gd name="T16" fmla="*/ 71 w 83"/>
                <a:gd name="T17" fmla="*/ 67 h 155"/>
                <a:gd name="T18" fmla="*/ 69 w 83"/>
                <a:gd name="T19" fmla="*/ 81 h 155"/>
                <a:gd name="T20" fmla="*/ 14 w 83"/>
                <a:gd name="T21" fmla="*/ 81 h 155"/>
                <a:gd name="T22" fmla="*/ 14 w 83"/>
                <a:gd name="T23" fmla="*/ 140 h 155"/>
                <a:gd name="T24" fmla="*/ 83 w 83"/>
                <a:gd name="T25" fmla="*/ 14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55">
                  <a:moveTo>
                    <a:pt x="83" y="140"/>
                  </a:moveTo>
                  <a:lnTo>
                    <a:pt x="83" y="155"/>
                  </a:lnTo>
                  <a:lnTo>
                    <a:pt x="0" y="155"/>
                  </a:lnTo>
                  <a:lnTo>
                    <a:pt x="0" y="0"/>
                  </a:lnTo>
                  <a:lnTo>
                    <a:pt x="81" y="0"/>
                  </a:lnTo>
                  <a:lnTo>
                    <a:pt x="81" y="14"/>
                  </a:lnTo>
                  <a:lnTo>
                    <a:pt x="14" y="14"/>
                  </a:lnTo>
                  <a:lnTo>
                    <a:pt x="14" y="67"/>
                  </a:lnTo>
                  <a:lnTo>
                    <a:pt x="71" y="67"/>
                  </a:lnTo>
                  <a:lnTo>
                    <a:pt x="69" y="81"/>
                  </a:lnTo>
                  <a:lnTo>
                    <a:pt x="14" y="81"/>
                  </a:lnTo>
                  <a:lnTo>
                    <a:pt x="14" y="140"/>
                  </a:lnTo>
                  <a:lnTo>
                    <a:pt x="83"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05">
              <a:extLst>
                <a:ext uri="{FF2B5EF4-FFF2-40B4-BE49-F238E27FC236}">
                  <a16:creationId xmlns:a16="http://schemas.microsoft.com/office/drawing/2014/main" id="{7A8504BF-0AB0-4B79-84E5-EFCDBD0F32D6}"/>
                </a:ext>
              </a:extLst>
            </p:cNvPr>
            <p:cNvSpPr>
              <a:spLocks noEditPoints="1"/>
            </p:cNvSpPr>
            <p:nvPr/>
          </p:nvSpPr>
          <p:spPr bwMode="auto">
            <a:xfrm>
              <a:off x="7430" y="1302"/>
              <a:ext cx="131" cy="155"/>
            </a:xfrm>
            <a:custGeom>
              <a:avLst/>
              <a:gdLst>
                <a:gd name="T0" fmla="*/ 95 w 131"/>
                <a:gd name="T1" fmla="*/ 105 h 155"/>
                <a:gd name="T2" fmla="*/ 33 w 131"/>
                <a:gd name="T3" fmla="*/ 105 h 155"/>
                <a:gd name="T4" fmla="*/ 15 w 131"/>
                <a:gd name="T5" fmla="*/ 155 h 155"/>
                <a:gd name="T6" fmla="*/ 0 w 131"/>
                <a:gd name="T7" fmla="*/ 155 h 155"/>
                <a:gd name="T8" fmla="*/ 57 w 131"/>
                <a:gd name="T9" fmla="*/ 0 h 155"/>
                <a:gd name="T10" fmla="*/ 71 w 131"/>
                <a:gd name="T11" fmla="*/ 0 h 155"/>
                <a:gd name="T12" fmla="*/ 131 w 131"/>
                <a:gd name="T13" fmla="*/ 155 h 155"/>
                <a:gd name="T14" fmla="*/ 114 w 131"/>
                <a:gd name="T15" fmla="*/ 155 h 155"/>
                <a:gd name="T16" fmla="*/ 95 w 131"/>
                <a:gd name="T17" fmla="*/ 105 h 155"/>
                <a:gd name="T18" fmla="*/ 90 w 131"/>
                <a:gd name="T19" fmla="*/ 90 h 155"/>
                <a:gd name="T20" fmla="*/ 74 w 131"/>
                <a:gd name="T21" fmla="*/ 43 h 155"/>
                <a:gd name="T22" fmla="*/ 64 w 131"/>
                <a:gd name="T23" fmla="*/ 19 h 155"/>
                <a:gd name="T24" fmla="*/ 57 w 131"/>
                <a:gd name="T25" fmla="*/ 43 h 155"/>
                <a:gd name="T26" fmla="*/ 38 w 131"/>
                <a:gd name="T27" fmla="*/ 90 h 155"/>
                <a:gd name="T28" fmla="*/ 90 w 131"/>
                <a:gd name="T29" fmla="*/ 9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55">
                  <a:moveTo>
                    <a:pt x="95" y="105"/>
                  </a:moveTo>
                  <a:lnTo>
                    <a:pt x="33" y="105"/>
                  </a:lnTo>
                  <a:lnTo>
                    <a:pt x="15" y="155"/>
                  </a:lnTo>
                  <a:lnTo>
                    <a:pt x="0" y="155"/>
                  </a:lnTo>
                  <a:lnTo>
                    <a:pt x="57" y="0"/>
                  </a:lnTo>
                  <a:lnTo>
                    <a:pt x="71" y="0"/>
                  </a:lnTo>
                  <a:lnTo>
                    <a:pt x="131" y="155"/>
                  </a:lnTo>
                  <a:lnTo>
                    <a:pt x="114" y="155"/>
                  </a:lnTo>
                  <a:lnTo>
                    <a:pt x="95" y="105"/>
                  </a:lnTo>
                  <a:close/>
                  <a:moveTo>
                    <a:pt x="90" y="90"/>
                  </a:moveTo>
                  <a:lnTo>
                    <a:pt x="74" y="43"/>
                  </a:lnTo>
                  <a:lnTo>
                    <a:pt x="64" y="19"/>
                  </a:lnTo>
                  <a:lnTo>
                    <a:pt x="57" y="43"/>
                  </a:lnTo>
                  <a:lnTo>
                    <a:pt x="38" y="90"/>
                  </a:lnTo>
                  <a:lnTo>
                    <a:pt x="9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06">
              <a:extLst>
                <a:ext uri="{FF2B5EF4-FFF2-40B4-BE49-F238E27FC236}">
                  <a16:creationId xmlns:a16="http://schemas.microsoft.com/office/drawing/2014/main" id="{4B53CB2F-8312-4BBD-B622-5D2A5D35D266}"/>
                </a:ext>
              </a:extLst>
            </p:cNvPr>
            <p:cNvSpPr>
              <a:spLocks/>
            </p:cNvSpPr>
            <p:nvPr/>
          </p:nvSpPr>
          <p:spPr bwMode="auto">
            <a:xfrm>
              <a:off x="7591" y="1302"/>
              <a:ext cx="105" cy="157"/>
            </a:xfrm>
            <a:custGeom>
              <a:avLst/>
              <a:gdLst>
                <a:gd name="T0" fmla="*/ 0 w 44"/>
                <a:gd name="T1" fmla="*/ 43 h 66"/>
                <a:gd name="T2" fmla="*/ 0 w 44"/>
                <a:gd name="T3" fmla="*/ 0 h 66"/>
                <a:gd name="T4" fmla="*/ 6 w 44"/>
                <a:gd name="T5" fmla="*/ 0 h 66"/>
                <a:gd name="T6" fmla="*/ 6 w 44"/>
                <a:gd name="T7" fmla="*/ 43 h 66"/>
                <a:gd name="T8" fmla="*/ 22 w 44"/>
                <a:gd name="T9" fmla="*/ 60 h 66"/>
                <a:gd name="T10" fmla="*/ 38 w 44"/>
                <a:gd name="T11" fmla="*/ 43 h 66"/>
                <a:gd name="T12" fmla="*/ 38 w 44"/>
                <a:gd name="T13" fmla="*/ 0 h 66"/>
                <a:gd name="T14" fmla="*/ 44 w 44"/>
                <a:gd name="T15" fmla="*/ 0 h 66"/>
                <a:gd name="T16" fmla="*/ 44 w 44"/>
                <a:gd name="T17" fmla="*/ 43 h 66"/>
                <a:gd name="T18" fmla="*/ 22 w 44"/>
                <a:gd name="T19" fmla="*/ 66 h 66"/>
                <a:gd name="T20" fmla="*/ 0 w 44"/>
                <a:gd name="T21" fmla="*/ 4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6">
                  <a:moveTo>
                    <a:pt x="0" y="43"/>
                  </a:moveTo>
                  <a:cubicBezTo>
                    <a:pt x="0" y="0"/>
                    <a:pt x="0" y="0"/>
                    <a:pt x="0" y="0"/>
                  </a:cubicBezTo>
                  <a:cubicBezTo>
                    <a:pt x="6" y="0"/>
                    <a:pt x="6" y="0"/>
                    <a:pt x="6" y="0"/>
                  </a:cubicBezTo>
                  <a:cubicBezTo>
                    <a:pt x="6" y="43"/>
                    <a:pt x="6" y="43"/>
                    <a:pt x="6" y="43"/>
                  </a:cubicBezTo>
                  <a:cubicBezTo>
                    <a:pt x="6" y="56"/>
                    <a:pt x="13" y="60"/>
                    <a:pt x="22" y="60"/>
                  </a:cubicBezTo>
                  <a:cubicBezTo>
                    <a:pt x="30" y="60"/>
                    <a:pt x="38" y="56"/>
                    <a:pt x="38" y="43"/>
                  </a:cubicBezTo>
                  <a:cubicBezTo>
                    <a:pt x="38" y="0"/>
                    <a:pt x="38" y="0"/>
                    <a:pt x="38" y="0"/>
                  </a:cubicBezTo>
                  <a:cubicBezTo>
                    <a:pt x="44" y="0"/>
                    <a:pt x="44" y="0"/>
                    <a:pt x="44" y="0"/>
                  </a:cubicBezTo>
                  <a:cubicBezTo>
                    <a:pt x="44" y="43"/>
                    <a:pt x="44" y="43"/>
                    <a:pt x="44" y="43"/>
                  </a:cubicBezTo>
                  <a:cubicBezTo>
                    <a:pt x="44" y="58"/>
                    <a:pt x="35" y="66"/>
                    <a:pt x="22" y="66"/>
                  </a:cubicBezTo>
                  <a:cubicBezTo>
                    <a:pt x="8" y="66"/>
                    <a:pt x="0" y="58"/>
                    <a:pt x="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7">
              <a:extLst>
                <a:ext uri="{FF2B5EF4-FFF2-40B4-BE49-F238E27FC236}">
                  <a16:creationId xmlns:a16="http://schemas.microsoft.com/office/drawing/2014/main" id="{76983C33-BC98-47A2-9896-D0A9C99B46B4}"/>
                </a:ext>
              </a:extLst>
            </p:cNvPr>
            <p:cNvSpPr>
              <a:spLocks/>
            </p:cNvSpPr>
            <p:nvPr/>
          </p:nvSpPr>
          <p:spPr bwMode="auto">
            <a:xfrm>
              <a:off x="7724" y="1302"/>
              <a:ext cx="109" cy="155"/>
            </a:xfrm>
            <a:custGeom>
              <a:avLst/>
              <a:gdLst>
                <a:gd name="T0" fmla="*/ 107 w 109"/>
                <a:gd name="T1" fmla="*/ 12 h 155"/>
                <a:gd name="T2" fmla="*/ 62 w 109"/>
                <a:gd name="T3" fmla="*/ 12 h 155"/>
                <a:gd name="T4" fmla="*/ 62 w 109"/>
                <a:gd name="T5" fmla="*/ 155 h 155"/>
                <a:gd name="T6" fmla="*/ 47 w 109"/>
                <a:gd name="T7" fmla="*/ 155 h 155"/>
                <a:gd name="T8" fmla="*/ 47 w 109"/>
                <a:gd name="T9" fmla="*/ 12 h 155"/>
                <a:gd name="T10" fmla="*/ 0 w 109"/>
                <a:gd name="T11" fmla="*/ 12 h 155"/>
                <a:gd name="T12" fmla="*/ 0 w 109"/>
                <a:gd name="T13" fmla="*/ 0 h 155"/>
                <a:gd name="T14" fmla="*/ 109 w 109"/>
                <a:gd name="T15" fmla="*/ 0 h 155"/>
                <a:gd name="T16" fmla="*/ 107 w 109"/>
                <a:gd name="T17"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55">
                  <a:moveTo>
                    <a:pt x="107" y="12"/>
                  </a:moveTo>
                  <a:lnTo>
                    <a:pt x="62" y="12"/>
                  </a:lnTo>
                  <a:lnTo>
                    <a:pt x="62" y="155"/>
                  </a:lnTo>
                  <a:lnTo>
                    <a:pt x="47" y="155"/>
                  </a:lnTo>
                  <a:lnTo>
                    <a:pt x="47" y="12"/>
                  </a:lnTo>
                  <a:lnTo>
                    <a:pt x="0" y="12"/>
                  </a:lnTo>
                  <a:lnTo>
                    <a:pt x="0" y="0"/>
                  </a:lnTo>
                  <a:lnTo>
                    <a:pt x="109" y="0"/>
                  </a:lnTo>
                  <a:lnTo>
                    <a:pt x="107"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08">
              <a:extLst>
                <a:ext uri="{FF2B5EF4-FFF2-40B4-BE49-F238E27FC236}">
                  <a16:creationId xmlns:a16="http://schemas.microsoft.com/office/drawing/2014/main" id="{B0FAFD9C-F4A6-4855-BFAB-09D763A4AAC8}"/>
                </a:ext>
              </a:extLst>
            </p:cNvPr>
            <p:cNvSpPr>
              <a:spLocks/>
            </p:cNvSpPr>
            <p:nvPr/>
          </p:nvSpPr>
          <p:spPr bwMode="auto">
            <a:xfrm>
              <a:off x="7842" y="1302"/>
              <a:ext cx="114" cy="155"/>
            </a:xfrm>
            <a:custGeom>
              <a:avLst/>
              <a:gdLst>
                <a:gd name="T0" fmla="*/ 64 w 114"/>
                <a:gd name="T1" fmla="*/ 95 h 155"/>
                <a:gd name="T2" fmla="*/ 64 w 114"/>
                <a:gd name="T3" fmla="*/ 155 h 155"/>
                <a:gd name="T4" fmla="*/ 50 w 114"/>
                <a:gd name="T5" fmla="*/ 155 h 155"/>
                <a:gd name="T6" fmla="*/ 50 w 114"/>
                <a:gd name="T7" fmla="*/ 95 h 155"/>
                <a:gd name="T8" fmla="*/ 0 w 114"/>
                <a:gd name="T9" fmla="*/ 0 h 155"/>
                <a:gd name="T10" fmla="*/ 17 w 114"/>
                <a:gd name="T11" fmla="*/ 0 h 155"/>
                <a:gd name="T12" fmla="*/ 53 w 114"/>
                <a:gd name="T13" fmla="*/ 69 h 155"/>
                <a:gd name="T14" fmla="*/ 57 w 114"/>
                <a:gd name="T15" fmla="*/ 81 h 155"/>
                <a:gd name="T16" fmla="*/ 64 w 114"/>
                <a:gd name="T17" fmla="*/ 69 h 155"/>
                <a:gd name="T18" fmla="*/ 98 w 114"/>
                <a:gd name="T19" fmla="*/ 0 h 155"/>
                <a:gd name="T20" fmla="*/ 114 w 114"/>
                <a:gd name="T21" fmla="*/ 0 h 155"/>
                <a:gd name="T22" fmla="*/ 64 w 114"/>
                <a:gd name="T23" fmla="*/ 9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55">
                  <a:moveTo>
                    <a:pt x="64" y="95"/>
                  </a:moveTo>
                  <a:lnTo>
                    <a:pt x="64" y="155"/>
                  </a:lnTo>
                  <a:lnTo>
                    <a:pt x="50" y="155"/>
                  </a:lnTo>
                  <a:lnTo>
                    <a:pt x="50" y="95"/>
                  </a:lnTo>
                  <a:lnTo>
                    <a:pt x="0" y="0"/>
                  </a:lnTo>
                  <a:lnTo>
                    <a:pt x="17" y="0"/>
                  </a:lnTo>
                  <a:lnTo>
                    <a:pt x="53" y="69"/>
                  </a:lnTo>
                  <a:lnTo>
                    <a:pt x="57" y="81"/>
                  </a:lnTo>
                  <a:lnTo>
                    <a:pt x="64" y="69"/>
                  </a:lnTo>
                  <a:lnTo>
                    <a:pt x="98" y="0"/>
                  </a:lnTo>
                  <a:lnTo>
                    <a:pt x="114" y="0"/>
                  </a:lnTo>
                  <a:lnTo>
                    <a:pt x="6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09">
              <a:extLst>
                <a:ext uri="{FF2B5EF4-FFF2-40B4-BE49-F238E27FC236}">
                  <a16:creationId xmlns:a16="http://schemas.microsoft.com/office/drawing/2014/main" id="{5DCBFF02-DB03-467C-B1F0-B273A7BD5DF2}"/>
                </a:ext>
              </a:extLst>
            </p:cNvPr>
            <p:cNvSpPr>
              <a:spLocks noEditPoints="1"/>
            </p:cNvSpPr>
            <p:nvPr/>
          </p:nvSpPr>
          <p:spPr bwMode="auto">
            <a:xfrm>
              <a:off x="8030" y="1138"/>
              <a:ext cx="132" cy="333"/>
            </a:xfrm>
            <a:custGeom>
              <a:avLst/>
              <a:gdLst>
                <a:gd name="T0" fmla="*/ 0 w 56"/>
                <a:gd name="T1" fmla="*/ 89 h 140"/>
                <a:gd name="T2" fmla="*/ 13 w 56"/>
                <a:gd name="T3" fmla="*/ 24 h 140"/>
                <a:gd name="T4" fmla="*/ 35 w 56"/>
                <a:gd name="T5" fmla="*/ 0 h 140"/>
                <a:gd name="T6" fmla="*/ 45 w 56"/>
                <a:gd name="T7" fmla="*/ 15 h 140"/>
                <a:gd name="T8" fmla="*/ 24 w 56"/>
                <a:gd name="T9" fmla="*/ 81 h 140"/>
                <a:gd name="T10" fmla="*/ 17 w 56"/>
                <a:gd name="T11" fmla="*/ 93 h 140"/>
                <a:gd name="T12" fmla="*/ 14 w 56"/>
                <a:gd name="T13" fmla="*/ 98 h 140"/>
                <a:gd name="T14" fmla="*/ 13 w 56"/>
                <a:gd name="T15" fmla="*/ 105 h 140"/>
                <a:gd name="T16" fmla="*/ 23 w 56"/>
                <a:gd name="T17" fmla="*/ 130 h 140"/>
                <a:gd name="T18" fmla="*/ 46 w 56"/>
                <a:gd name="T19" fmla="*/ 111 h 140"/>
                <a:gd name="T20" fmla="*/ 51 w 56"/>
                <a:gd name="T21" fmla="*/ 104 h 140"/>
                <a:gd name="T22" fmla="*/ 54 w 56"/>
                <a:gd name="T23" fmla="*/ 102 h 140"/>
                <a:gd name="T24" fmla="*/ 56 w 56"/>
                <a:gd name="T25" fmla="*/ 105 h 140"/>
                <a:gd name="T26" fmla="*/ 54 w 56"/>
                <a:gd name="T27" fmla="*/ 110 h 140"/>
                <a:gd name="T28" fmla="*/ 54 w 56"/>
                <a:gd name="T29" fmla="*/ 111 h 140"/>
                <a:gd name="T30" fmla="*/ 20 w 56"/>
                <a:gd name="T31" fmla="*/ 140 h 140"/>
                <a:gd name="T32" fmla="*/ 0 w 56"/>
                <a:gd name="T33" fmla="*/ 89 h 140"/>
                <a:gd name="T34" fmla="*/ 22 w 56"/>
                <a:gd name="T35" fmla="*/ 30 h 140"/>
                <a:gd name="T36" fmla="*/ 13 w 56"/>
                <a:gd name="T37" fmla="*/ 78 h 140"/>
                <a:gd name="T38" fmla="*/ 13 w 56"/>
                <a:gd name="T39" fmla="*/ 83 h 140"/>
                <a:gd name="T40" fmla="*/ 38 w 56"/>
                <a:gd name="T41" fmla="*/ 14 h 140"/>
                <a:gd name="T42" fmla="*/ 35 w 56"/>
                <a:gd name="T43" fmla="*/ 8 h 140"/>
                <a:gd name="T44" fmla="*/ 22 w 56"/>
                <a:gd name="T45" fmla="*/ 3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140">
                  <a:moveTo>
                    <a:pt x="0" y="89"/>
                  </a:moveTo>
                  <a:cubicBezTo>
                    <a:pt x="0" y="67"/>
                    <a:pt x="4" y="44"/>
                    <a:pt x="13" y="24"/>
                  </a:cubicBezTo>
                  <a:cubicBezTo>
                    <a:pt x="16" y="16"/>
                    <a:pt x="25" y="0"/>
                    <a:pt x="35" y="0"/>
                  </a:cubicBezTo>
                  <a:cubicBezTo>
                    <a:pt x="42" y="0"/>
                    <a:pt x="45" y="8"/>
                    <a:pt x="45" y="15"/>
                  </a:cubicBezTo>
                  <a:cubicBezTo>
                    <a:pt x="45" y="35"/>
                    <a:pt x="34" y="63"/>
                    <a:pt x="24" y="81"/>
                  </a:cubicBezTo>
                  <a:cubicBezTo>
                    <a:pt x="22" y="85"/>
                    <a:pt x="19" y="89"/>
                    <a:pt x="17" y="93"/>
                  </a:cubicBezTo>
                  <a:cubicBezTo>
                    <a:pt x="16" y="95"/>
                    <a:pt x="14" y="96"/>
                    <a:pt x="14" y="98"/>
                  </a:cubicBezTo>
                  <a:cubicBezTo>
                    <a:pt x="13" y="100"/>
                    <a:pt x="13" y="103"/>
                    <a:pt x="13" y="105"/>
                  </a:cubicBezTo>
                  <a:cubicBezTo>
                    <a:pt x="13" y="111"/>
                    <a:pt x="15" y="130"/>
                    <a:pt x="23" y="130"/>
                  </a:cubicBezTo>
                  <a:cubicBezTo>
                    <a:pt x="31" y="130"/>
                    <a:pt x="42" y="117"/>
                    <a:pt x="46" y="111"/>
                  </a:cubicBezTo>
                  <a:cubicBezTo>
                    <a:pt x="51" y="104"/>
                    <a:pt x="51" y="104"/>
                    <a:pt x="51" y="104"/>
                  </a:cubicBezTo>
                  <a:cubicBezTo>
                    <a:pt x="51" y="103"/>
                    <a:pt x="52" y="102"/>
                    <a:pt x="54" y="102"/>
                  </a:cubicBezTo>
                  <a:cubicBezTo>
                    <a:pt x="56" y="102"/>
                    <a:pt x="56" y="103"/>
                    <a:pt x="56" y="105"/>
                  </a:cubicBezTo>
                  <a:cubicBezTo>
                    <a:pt x="56" y="107"/>
                    <a:pt x="55" y="109"/>
                    <a:pt x="54" y="110"/>
                  </a:cubicBezTo>
                  <a:cubicBezTo>
                    <a:pt x="54" y="111"/>
                    <a:pt x="54" y="111"/>
                    <a:pt x="54" y="111"/>
                  </a:cubicBezTo>
                  <a:cubicBezTo>
                    <a:pt x="47" y="121"/>
                    <a:pt x="33" y="140"/>
                    <a:pt x="20" y="140"/>
                  </a:cubicBezTo>
                  <a:cubicBezTo>
                    <a:pt x="2" y="140"/>
                    <a:pt x="0" y="102"/>
                    <a:pt x="0" y="89"/>
                  </a:cubicBezTo>
                  <a:close/>
                  <a:moveTo>
                    <a:pt x="22" y="30"/>
                  </a:moveTo>
                  <a:cubicBezTo>
                    <a:pt x="17" y="45"/>
                    <a:pt x="13" y="63"/>
                    <a:pt x="13" y="78"/>
                  </a:cubicBezTo>
                  <a:cubicBezTo>
                    <a:pt x="13" y="80"/>
                    <a:pt x="13" y="81"/>
                    <a:pt x="13" y="83"/>
                  </a:cubicBezTo>
                  <a:cubicBezTo>
                    <a:pt x="23" y="66"/>
                    <a:pt x="38" y="34"/>
                    <a:pt x="38" y="14"/>
                  </a:cubicBezTo>
                  <a:cubicBezTo>
                    <a:pt x="38" y="12"/>
                    <a:pt x="38" y="8"/>
                    <a:pt x="35" y="8"/>
                  </a:cubicBezTo>
                  <a:cubicBezTo>
                    <a:pt x="29" y="8"/>
                    <a:pt x="24" y="24"/>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10">
              <a:extLst>
                <a:ext uri="{FF2B5EF4-FFF2-40B4-BE49-F238E27FC236}">
                  <a16:creationId xmlns:a16="http://schemas.microsoft.com/office/drawing/2014/main" id="{77873DCF-B1D2-4E0A-9E7E-5EF47ECF41E3}"/>
                </a:ext>
              </a:extLst>
            </p:cNvPr>
            <p:cNvSpPr>
              <a:spLocks/>
            </p:cNvSpPr>
            <p:nvPr/>
          </p:nvSpPr>
          <p:spPr bwMode="auto">
            <a:xfrm>
              <a:off x="8146" y="1319"/>
              <a:ext cx="210" cy="147"/>
            </a:xfrm>
            <a:custGeom>
              <a:avLst/>
              <a:gdLst>
                <a:gd name="T0" fmla="*/ 5 w 89"/>
                <a:gd name="T1" fmla="*/ 7 h 62"/>
                <a:gd name="T2" fmla="*/ 15 w 89"/>
                <a:gd name="T3" fmla="*/ 0 h 62"/>
                <a:gd name="T4" fmla="*/ 19 w 89"/>
                <a:gd name="T5" fmla="*/ 3 h 62"/>
                <a:gd name="T6" fmla="*/ 18 w 89"/>
                <a:gd name="T7" fmla="*/ 8 h 62"/>
                <a:gd name="T8" fmla="*/ 11 w 89"/>
                <a:gd name="T9" fmla="*/ 46 h 62"/>
                <a:gd name="T10" fmla="*/ 14 w 89"/>
                <a:gd name="T11" fmla="*/ 53 h 62"/>
                <a:gd name="T12" fmla="*/ 48 w 89"/>
                <a:gd name="T13" fmla="*/ 10 h 62"/>
                <a:gd name="T14" fmla="*/ 57 w 89"/>
                <a:gd name="T15" fmla="*/ 0 h 62"/>
                <a:gd name="T16" fmla="*/ 60 w 89"/>
                <a:gd name="T17" fmla="*/ 3 h 62"/>
                <a:gd name="T18" fmla="*/ 58 w 89"/>
                <a:gd name="T19" fmla="*/ 9 h 62"/>
                <a:gd name="T20" fmla="*/ 52 w 89"/>
                <a:gd name="T21" fmla="*/ 44 h 62"/>
                <a:gd name="T22" fmla="*/ 57 w 89"/>
                <a:gd name="T23" fmla="*/ 55 h 62"/>
                <a:gd name="T24" fmla="*/ 82 w 89"/>
                <a:gd name="T25" fmla="*/ 29 h 62"/>
                <a:gd name="T26" fmla="*/ 87 w 89"/>
                <a:gd name="T27" fmla="*/ 24 h 62"/>
                <a:gd name="T28" fmla="*/ 89 w 89"/>
                <a:gd name="T29" fmla="*/ 27 h 62"/>
                <a:gd name="T30" fmla="*/ 88 w 89"/>
                <a:gd name="T31" fmla="*/ 31 h 62"/>
                <a:gd name="T32" fmla="*/ 53 w 89"/>
                <a:gd name="T33" fmla="*/ 62 h 62"/>
                <a:gd name="T34" fmla="*/ 43 w 89"/>
                <a:gd name="T35" fmla="*/ 40 h 62"/>
                <a:gd name="T36" fmla="*/ 43 w 89"/>
                <a:gd name="T37" fmla="*/ 33 h 62"/>
                <a:gd name="T38" fmla="*/ 12 w 89"/>
                <a:gd name="T39" fmla="*/ 60 h 62"/>
                <a:gd name="T40" fmla="*/ 0 w 89"/>
                <a:gd name="T41" fmla="*/ 37 h 62"/>
                <a:gd name="T42" fmla="*/ 5 w 89"/>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9" h="62">
                  <a:moveTo>
                    <a:pt x="5" y="7"/>
                  </a:moveTo>
                  <a:cubicBezTo>
                    <a:pt x="6" y="3"/>
                    <a:pt x="11" y="0"/>
                    <a:pt x="15" y="0"/>
                  </a:cubicBezTo>
                  <a:cubicBezTo>
                    <a:pt x="18" y="0"/>
                    <a:pt x="19" y="1"/>
                    <a:pt x="19" y="3"/>
                  </a:cubicBezTo>
                  <a:cubicBezTo>
                    <a:pt x="19" y="5"/>
                    <a:pt x="19" y="7"/>
                    <a:pt x="18" y="8"/>
                  </a:cubicBezTo>
                  <a:cubicBezTo>
                    <a:pt x="15" y="19"/>
                    <a:pt x="11" y="35"/>
                    <a:pt x="11" y="46"/>
                  </a:cubicBezTo>
                  <a:cubicBezTo>
                    <a:pt x="11" y="48"/>
                    <a:pt x="11" y="53"/>
                    <a:pt x="14" y="53"/>
                  </a:cubicBezTo>
                  <a:cubicBezTo>
                    <a:pt x="24" y="53"/>
                    <a:pt x="44" y="20"/>
                    <a:pt x="48" y="10"/>
                  </a:cubicBezTo>
                  <a:cubicBezTo>
                    <a:pt x="50" y="6"/>
                    <a:pt x="51" y="0"/>
                    <a:pt x="57" y="0"/>
                  </a:cubicBezTo>
                  <a:cubicBezTo>
                    <a:pt x="58" y="0"/>
                    <a:pt x="60" y="1"/>
                    <a:pt x="60" y="3"/>
                  </a:cubicBezTo>
                  <a:cubicBezTo>
                    <a:pt x="60" y="5"/>
                    <a:pt x="59" y="7"/>
                    <a:pt x="58" y="9"/>
                  </a:cubicBezTo>
                  <a:cubicBezTo>
                    <a:pt x="55" y="18"/>
                    <a:pt x="52" y="34"/>
                    <a:pt x="52" y="44"/>
                  </a:cubicBezTo>
                  <a:cubicBezTo>
                    <a:pt x="52" y="47"/>
                    <a:pt x="52" y="55"/>
                    <a:pt x="57" y="55"/>
                  </a:cubicBezTo>
                  <a:cubicBezTo>
                    <a:pt x="63" y="55"/>
                    <a:pt x="78" y="35"/>
                    <a:pt x="82" y="29"/>
                  </a:cubicBezTo>
                  <a:cubicBezTo>
                    <a:pt x="83" y="27"/>
                    <a:pt x="85" y="24"/>
                    <a:pt x="87" y="24"/>
                  </a:cubicBezTo>
                  <a:cubicBezTo>
                    <a:pt x="89" y="24"/>
                    <a:pt x="89" y="26"/>
                    <a:pt x="89" y="27"/>
                  </a:cubicBezTo>
                  <a:cubicBezTo>
                    <a:pt x="89" y="28"/>
                    <a:pt x="88" y="30"/>
                    <a:pt x="88" y="31"/>
                  </a:cubicBezTo>
                  <a:cubicBezTo>
                    <a:pt x="83" y="41"/>
                    <a:pt x="66" y="62"/>
                    <a:pt x="53" y="62"/>
                  </a:cubicBezTo>
                  <a:cubicBezTo>
                    <a:pt x="44" y="62"/>
                    <a:pt x="43" y="47"/>
                    <a:pt x="43" y="40"/>
                  </a:cubicBezTo>
                  <a:cubicBezTo>
                    <a:pt x="43" y="38"/>
                    <a:pt x="43" y="36"/>
                    <a:pt x="43" y="33"/>
                  </a:cubicBezTo>
                  <a:cubicBezTo>
                    <a:pt x="37" y="42"/>
                    <a:pt x="24" y="60"/>
                    <a:pt x="12" y="60"/>
                  </a:cubicBezTo>
                  <a:cubicBezTo>
                    <a:pt x="0" y="60"/>
                    <a:pt x="0" y="45"/>
                    <a:pt x="0" y="37"/>
                  </a:cubicBezTo>
                  <a:cubicBezTo>
                    <a:pt x="0" y="27"/>
                    <a:pt x="2" y="17"/>
                    <a:pt x="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11">
              <a:extLst>
                <a:ext uri="{FF2B5EF4-FFF2-40B4-BE49-F238E27FC236}">
                  <a16:creationId xmlns:a16="http://schemas.microsoft.com/office/drawing/2014/main" id="{49DBEA8C-45A0-4565-96BC-20EEC332D4C2}"/>
                </a:ext>
              </a:extLst>
            </p:cNvPr>
            <p:cNvSpPr>
              <a:spLocks/>
            </p:cNvSpPr>
            <p:nvPr/>
          </p:nvSpPr>
          <p:spPr bwMode="auto">
            <a:xfrm>
              <a:off x="8335" y="1309"/>
              <a:ext cx="185" cy="162"/>
            </a:xfrm>
            <a:custGeom>
              <a:avLst/>
              <a:gdLst>
                <a:gd name="T0" fmla="*/ 48 w 78"/>
                <a:gd name="T1" fmla="*/ 51 h 68"/>
                <a:gd name="T2" fmla="*/ 71 w 78"/>
                <a:gd name="T3" fmla="*/ 31 h 68"/>
                <a:gd name="T4" fmla="*/ 76 w 78"/>
                <a:gd name="T5" fmla="*/ 26 h 68"/>
                <a:gd name="T6" fmla="*/ 78 w 78"/>
                <a:gd name="T7" fmla="*/ 30 h 68"/>
                <a:gd name="T8" fmla="*/ 77 w 78"/>
                <a:gd name="T9" fmla="*/ 33 h 68"/>
                <a:gd name="T10" fmla="*/ 45 w 78"/>
                <a:gd name="T11" fmla="*/ 62 h 68"/>
                <a:gd name="T12" fmla="*/ 29 w 78"/>
                <a:gd name="T13" fmla="*/ 44 h 68"/>
                <a:gd name="T14" fmla="*/ 14 w 78"/>
                <a:gd name="T15" fmla="*/ 67 h 68"/>
                <a:gd name="T16" fmla="*/ 11 w 78"/>
                <a:gd name="T17" fmla="*/ 68 h 68"/>
                <a:gd name="T18" fmla="*/ 7 w 78"/>
                <a:gd name="T19" fmla="*/ 65 h 68"/>
                <a:gd name="T20" fmla="*/ 26 w 78"/>
                <a:gd name="T21" fmla="*/ 37 h 68"/>
                <a:gd name="T22" fmla="*/ 20 w 78"/>
                <a:gd name="T23" fmla="*/ 18 h 68"/>
                <a:gd name="T24" fmla="*/ 18 w 78"/>
                <a:gd name="T25" fmla="*/ 14 h 68"/>
                <a:gd name="T26" fmla="*/ 2 w 78"/>
                <a:gd name="T27" fmla="*/ 40 h 68"/>
                <a:gd name="T28" fmla="*/ 0 w 78"/>
                <a:gd name="T29" fmla="*/ 37 h 68"/>
                <a:gd name="T30" fmla="*/ 1 w 78"/>
                <a:gd name="T31" fmla="*/ 34 h 68"/>
                <a:gd name="T32" fmla="*/ 20 w 78"/>
                <a:gd name="T33" fmla="*/ 5 h 68"/>
                <a:gd name="T34" fmla="*/ 34 w 78"/>
                <a:gd name="T35" fmla="*/ 25 h 68"/>
                <a:gd name="T36" fmla="*/ 49 w 78"/>
                <a:gd name="T37" fmla="*/ 2 h 68"/>
                <a:gd name="T38" fmla="*/ 52 w 78"/>
                <a:gd name="T39" fmla="*/ 0 h 68"/>
                <a:gd name="T40" fmla="*/ 54 w 78"/>
                <a:gd name="T41" fmla="*/ 3 h 68"/>
                <a:gd name="T42" fmla="*/ 53 w 78"/>
                <a:gd name="T43" fmla="*/ 6 h 68"/>
                <a:gd name="T44" fmla="*/ 37 w 78"/>
                <a:gd name="T45" fmla="*/ 32 h 68"/>
                <a:gd name="T46" fmla="*/ 48 w 78"/>
                <a:gd name="T4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68">
                  <a:moveTo>
                    <a:pt x="48" y="51"/>
                  </a:moveTo>
                  <a:cubicBezTo>
                    <a:pt x="58" y="51"/>
                    <a:pt x="67" y="38"/>
                    <a:pt x="71" y="31"/>
                  </a:cubicBezTo>
                  <a:cubicBezTo>
                    <a:pt x="72" y="29"/>
                    <a:pt x="74" y="26"/>
                    <a:pt x="76" y="26"/>
                  </a:cubicBezTo>
                  <a:cubicBezTo>
                    <a:pt x="77" y="26"/>
                    <a:pt x="78" y="28"/>
                    <a:pt x="78" y="30"/>
                  </a:cubicBezTo>
                  <a:cubicBezTo>
                    <a:pt x="78" y="31"/>
                    <a:pt x="77" y="32"/>
                    <a:pt x="77" y="33"/>
                  </a:cubicBezTo>
                  <a:cubicBezTo>
                    <a:pt x="72" y="43"/>
                    <a:pt x="59" y="62"/>
                    <a:pt x="45" y="62"/>
                  </a:cubicBezTo>
                  <a:cubicBezTo>
                    <a:pt x="36" y="62"/>
                    <a:pt x="32" y="51"/>
                    <a:pt x="29" y="44"/>
                  </a:cubicBezTo>
                  <a:cubicBezTo>
                    <a:pt x="14" y="67"/>
                    <a:pt x="14" y="67"/>
                    <a:pt x="14" y="67"/>
                  </a:cubicBezTo>
                  <a:cubicBezTo>
                    <a:pt x="13" y="68"/>
                    <a:pt x="13" y="68"/>
                    <a:pt x="11" y="68"/>
                  </a:cubicBezTo>
                  <a:cubicBezTo>
                    <a:pt x="10" y="68"/>
                    <a:pt x="7" y="67"/>
                    <a:pt x="7" y="65"/>
                  </a:cubicBezTo>
                  <a:cubicBezTo>
                    <a:pt x="7" y="62"/>
                    <a:pt x="23" y="41"/>
                    <a:pt x="26" y="37"/>
                  </a:cubicBezTo>
                  <a:cubicBezTo>
                    <a:pt x="20" y="18"/>
                    <a:pt x="20" y="18"/>
                    <a:pt x="20" y="18"/>
                  </a:cubicBezTo>
                  <a:cubicBezTo>
                    <a:pt x="20" y="17"/>
                    <a:pt x="19" y="14"/>
                    <a:pt x="18" y="14"/>
                  </a:cubicBezTo>
                  <a:cubicBezTo>
                    <a:pt x="16" y="14"/>
                    <a:pt x="7" y="40"/>
                    <a:pt x="2" y="40"/>
                  </a:cubicBezTo>
                  <a:cubicBezTo>
                    <a:pt x="1" y="40"/>
                    <a:pt x="0" y="39"/>
                    <a:pt x="0" y="37"/>
                  </a:cubicBezTo>
                  <a:cubicBezTo>
                    <a:pt x="0" y="36"/>
                    <a:pt x="0" y="35"/>
                    <a:pt x="1" y="34"/>
                  </a:cubicBezTo>
                  <a:cubicBezTo>
                    <a:pt x="4" y="28"/>
                    <a:pt x="13" y="5"/>
                    <a:pt x="20" y="5"/>
                  </a:cubicBezTo>
                  <a:cubicBezTo>
                    <a:pt x="29" y="5"/>
                    <a:pt x="34" y="25"/>
                    <a:pt x="34" y="25"/>
                  </a:cubicBezTo>
                  <a:cubicBezTo>
                    <a:pt x="40" y="18"/>
                    <a:pt x="44" y="10"/>
                    <a:pt x="49" y="2"/>
                  </a:cubicBezTo>
                  <a:cubicBezTo>
                    <a:pt x="50" y="1"/>
                    <a:pt x="51" y="0"/>
                    <a:pt x="52" y="0"/>
                  </a:cubicBezTo>
                  <a:cubicBezTo>
                    <a:pt x="53" y="0"/>
                    <a:pt x="54" y="2"/>
                    <a:pt x="54" y="3"/>
                  </a:cubicBezTo>
                  <a:cubicBezTo>
                    <a:pt x="54" y="4"/>
                    <a:pt x="54" y="5"/>
                    <a:pt x="53" y="6"/>
                  </a:cubicBezTo>
                  <a:cubicBezTo>
                    <a:pt x="48" y="15"/>
                    <a:pt x="42" y="23"/>
                    <a:pt x="37" y="32"/>
                  </a:cubicBezTo>
                  <a:cubicBezTo>
                    <a:pt x="38" y="36"/>
                    <a:pt x="43" y="51"/>
                    <a:pt x="48"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12">
              <a:extLst>
                <a:ext uri="{FF2B5EF4-FFF2-40B4-BE49-F238E27FC236}">
                  <a16:creationId xmlns:a16="http://schemas.microsoft.com/office/drawing/2014/main" id="{EAFF9C6A-03DB-4868-B945-6EFC8DF96E96}"/>
                </a:ext>
              </a:extLst>
            </p:cNvPr>
            <p:cNvSpPr>
              <a:spLocks/>
            </p:cNvSpPr>
            <p:nvPr/>
          </p:nvSpPr>
          <p:spPr bwMode="auto">
            <a:xfrm>
              <a:off x="8499" y="1319"/>
              <a:ext cx="210" cy="147"/>
            </a:xfrm>
            <a:custGeom>
              <a:avLst/>
              <a:gdLst>
                <a:gd name="T0" fmla="*/ 4 w 89"/>
                <a:gd name="T1" fmla="*/ 7 h 62"/>
                <a:gd name="T2" fmla="*/ 15 w 89"/>
                <a:gd name="T3" fmla="*/ 0 h 62"/>
                <a:gd name="T4" fmla="*/ 19 w 89"/>
                <a:gd name="T5" fmla="*/ 3 h 62"/>
                <a:gd name="T6" fmla="*/ 18 w 89"/>
                <a:gd name="T7" fmla="*/ 8 h 62"/>
                <a:gd name="T8" fmla="*/ 10 w 89"/>
                <a:gd name="T9" fmla="*/ 46 h 62"/>
                <a:gd name="T10" fmla="*/ 13 w 89"/>
                <a:gd name="T11" fmla="*/ 53 h 62"/>
                <a:gd name="T12" fmla="*/ 48 w 89"/>
                <a:gd name="T13" fmla="*/ 10 h 62"/>
                <a:gd name="T14" fmla="*/ 56 w 89"/>
                <a:gd name="T15" fmla="*/ 0 h 62"/>
                <a:gd name="T16" fmla="*/ 60 w 89"/>
                <a:gd name="T17" fmla="*/ 3 h 62"/>
                <a:gd name="T18" fmla="*/ 58 w 89"/>
                <a:gd name="T19" fmla="*/ 9 h 62"/>
                <a:gd name="T20" fmla="*/ 52 w 89"/>
                <a:gd name="T21" fmla="*/ 44 h 62"/>
                <a:gd name="T22" fmla="*/ 57 w 89"/>
                <a:gd name="T23" fmla="*/ 55 h 62"/>
                <a:gd name="T24" fmla="*/ 82 w 89"/>
                <a:gd name="T25" fmla="*/ 29 h 62"/>
                <a:gd name="T26" fmla="*/ 86 w 89"/>
                <a:gd name="T27" fmla="*/ 24 h 62"/>
                <a:gd name="T28" fmla="*/ 89 w 89"/>
                <a:gd name="T29" fmla="*/ 27 h 62"/>
                <a:gd name="T30" fmla="*/ 88 w 89"/>
                <a:gd name="T31" fmla="*/ 31 h 62"/>
                <a:gd name="T32" fmla="*/ 53 w 89"/>
                <a:gd name="T33" fmla="*/ 62 h 62"/>
                <a:gd name="T34" fmla="*/ 43 w 89"/>
                <a:gd name="T35" fmla="*/ 40 h 62"/>
                <a:gd name="T36" fmla="*/ 43 w 89"/>
                <a:gd name="T37" fmla="*/ 33 h 62"/>
                <a:gd name="T38" fmla="*/ 12 w 89"/>
                <a:gd name="T39" fmla="*/ 60 h 62"/>
                <a:gd name="T40" fmla="*/ 0 w 89"/>
                <a:gd name="T41" fmla="*/ 37 h 62"/>
                <a:gd name="T42" fmla="*/ 4 w 89"/>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9" h="62">
                  <a:moveTo>
                    <a:pt x="4" y="7"/>
                  </a:moveTo>
                  <a:cubicBezTo>
                    <a:pt x="6" y="3"/>
                    <a:pt x="10" y="0"/>
                    <a:pt x="15" y="0"/>
                  </a:cubicBezTo>
                  <a:cubicBezTo>
                    <a:pt x="18" y="0"/>
                    <a:pt x="19" y="1"/>
                    <a:pt x="19" y="3"/>
                  </a:cubicBezTo>
                  <a:cubicBezTo>
                    <a:pt x="19" y="5"/>
                    <a:pt x="18" y="7"/>
                    <a:pt x="18" y="8"/>
                  </a:cubicBezTo>
                  <a:cubicBezTo>
                    <a:pt x="15" y="19"/>
                    <a:pt x="10" y="35"/>
                    <a:pt x="10" y="46"/>
                  </a:cubicBezTo>
                  <a:cubicBezTo>
                    <a:pt x="10" y="48"/>
                    <a:pt x="10" y="53"/>
                    <a:pt x="13" y="53"/>
                  </a:cubicBezTo>
                  <a:cubicBezTo>
                    <a:pt x="24" y="53"/>
                    <a:pt x="44" y="20"/>
                    <a:pt x="48" y="10"/>
                  </a:cubicBezTo>
                  <a:cubicBezTo>
                    <a:pt x="49" y="6"/>
                    <a:pt x="51" y="0"/>
                    <a:pt x="56" y="0"/>
                  </a:cubicBezTo>
                  <a:cubicBezTo>
                    <a:pt x="58" y="0"/>
                    <a:pt x="60" y="1"/>
                    <a:pt x="60" y="3"/>
                  </a:cubicBezTo>
                  <a:cubicBezTo>
                    <a:pt x="60" y="5"/>
                    <a:pt x="59" y="7"/>
                    <a:pt x="58" y="9"/>
                  </a:cubicBezTo>
                  <a:cubicBezTo>
                    <a:pt x="55" y="18"/>
                    <a:pt x="52" y="34"/>
                    <a:pt x="52" y="44"/>
                  </a:cubicBezTo>
                  <a:cubicBezTo>
                    <a:pt x="52" y="47"/>
                    <a:pt x="52" y="55"/>
                    <a:pt x="57" y="55"/>
                  </a:cubicBezTo>
                  <a:cubicBezTo>
                    <a:pt x="63" y="55"/>
                    <a:pt x="78" y="35"/>
                    <a:pt x="82" y="29"/>
                  </a:cubicBezTo>
                  <a:cubicBezTo>
                    <a:pt x="83" y="27"/>
                    <a:pt x="85" y="24"/>
                    <a:pt x="86" y="24"/>
                  </a:cubicBezTo>
                  <a:cubicBezTo>
                    <a:pt x="88" y="24"/>
                    <a:pt x="89" y="26"/>
                    <a:pt x="89" y="27"/>
                  </a:cubicBezTo>
                  <a:cubicBezTo>
                    <a:pt x="89" y="28"/>
                    <a:pt x="88" y="30"/>
                    <a:pt x="88" y="31"/>
                  </a:cubicBezTo>
                  <a:cubicBezTo>
                    <a:pt x="82" y="41"/>
                    <a:pt x="66" y="62"/>
                    <a:pt x="53" y="62"/>
                  </a:cubicBezTo>
                  <a:cubicBezTo>
                    <a:pt x="44" y="62"/>
                    <a:pt x="43" y="47"/>
                    <a:pt x="43" y="40"/>
                  </a:cubicBezTo>
                  <a:cubicBezTo>
                    <a:pt x="43" y="38"/>
                    <a:pt x="43" y="36"/>
                    <a:pt x="43" y="33"/>
                  </a:cubicBezTo>
                  <a:cubicBezTo>
                    <a:pt x="37" y="42"/>
                    <a:pt x="24" y="60"/>
                    <a:pt x="12" y="60"/>
                  </a:cubicBezTo>
                  <a:cubicBezTo>
                    <a:pt x="0" y="60"/>
                    <a:pt x="0" y="45"/>
                    <a:pt x="0" y="37"/>
                  </a:cubicBezTo>
                  <a:cubicBezTo>
                    <a:pt x="0" y="27"/>
                    <a:pt x="1" y="1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13">
              <a:extLst>
                <a:ext uri="{FF2B5EF4-FFF2-40B4-BE49-F238E27FC236}">
                  <a16:creationId xmlns:a16="http://schemas.microsoft.com/office/drawing/2014/main" id="{AC1E412F-C7B6-4022-BC9F-A98974CABE6E}"/>
                </a:ext>
              </a:extLst>
            </p:cNvPr>
            <p:cNvSpPr>
              <a:spLocks/>
            </p:cNvSpPr>
            <p:nvPr/>
          </p:nvSpPr>
          <p:spPr bwMode="auto">
            <a:xfrm>
              <a:off x="8671" y="1266"/>
              <a:ext cx="178" cy="205"/>
            </a:xfrm>
            <a:custGeom>
              <a:avLst/>
              <a:gdLst>
                <a:gd name="T0" fmla="*/ 22 w 75"/>
                <a:gd name="T1" fmla="*/ 36 h 86"/>
                <a:gd name="T2" fmla="*/ 7 w 75"/>
                <a:gd name="T3" fmla="*/ 64 h 86"/>
                <a:gd name="T4" fmla="*/ 2 w 75"/>
                <a:gd name="T5" fmla="*/ 67 h 86"/>
                <a:gd name="T6" fmla="*/ 0 w 75"/>
                <a:gd name="T7" fmla="*/ 65 h 86"/>
                <a:gd name="T8" fmla="*/ 2 w 75"/>
                <a:gd name="T9" fmla="*/ 61 h 86"/>
                <a:gd name="T10" fmla="*/ 15 w 75"/>
                <a:gd name="T11" fmla="*/ 32 h 86"/>
                <a:gd name="T12" fmla="*/ 11 w 75"/>
                <a:gd name="T13" fmla="*/ 18 h 86"/>
                <a:gd name="T14" fmla="*/ 21 w 75"/>
                <a:gd name="T15" fmla="*/ 0 h 86"/>
                <a:gd name="T16" fmla="*/ 26 w 75"/>
                <a:gd name="T17" fmla="*/ 13 h 86"/>
                <a:gd name="T18" fmla="*/ 26 w 75"/>
                <a:gd name="T19" fmla="*/ 21 h 86"/>
                <a:gd name="T20" fmla="*/ 45 w 75"/>
                <a:gd name="T21" fmla="*/ 43 h 86"/>
                <a:gd name="T22" fmla="*/ 44 w 75"/>
                <a:gd name="T23" fmla="*/ 50 h 86"/>
                <a:gd name="T24" fmla="*/ 41 w 75"/>
                <a:gd name="T25" fmla="*/ 72 h 86"/>
                <a:gd name="T26" fmla="*/ 44 w 75"/>
                <a:gd name="T27" fmla="*/ 78 h 86"/>
                <a:gd name="T28" fmla="*/ 68 w 75"/>
                <a:gd name="T29" fmla="*/ 55 h 86"/>
                <a:gd name="T30" fmla="*/ 73 w 75"/>
                <a:gd name="T31" fmla="*/ 52 h 86"/>
                <a:gd name="T32" fmla="*/ 75 w 75"/>
                <a:gd name="T33" fmla="*/ 55 h 86"/>
                <a:gd name="T34" fmla="*/ 74 w 75"/>
                <a:gd name="T35" fmla="*/ 58 h 86"/>
                <a:gd name="T36" fmla="*/ 42 w 75"/>
                <a:gd name="T37" fmla="*/ 86 h 86"/>
                <a:gd name="T38" fmla="*/ 31 w 75"/>
                <a:gd name="T39" fmla="*/ 63 h 86"/>
                <a:gd name="T40" fmla="*/ 31 w 75"/>
                <a:gd name="T41" fmla="*/ 46 h 86"/>
                <a:gd name="T42" fmla="*/ 22 w 75"/>
                <a:gd name="T43" fmla="*/ 3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86">
                  <a:moveTo>
                    <a:pt x="22" y="36"/>
                  </a:moveTo>
                  <a:cubicBezTo>
                    <a:pt x="19" y="45"/>
                    <a:pt x="14" y="57"/>
                    <a:pt x="7" y="64"/>
                  </a:cubicBezTo>
                  <a:cubicBezTo>
                    <a:pt x="5" y="65"/>
                    <a:pt x="4" y="67"/>
                    <a:pt x="2" y="67"/>
                  </a:cubicBezTo>
                  <a:cubicBezTo>
                    <a:pt x="1" y="67"/>
                    <a:pt x="0" y="66"/>
                    <a:pt x="0" y="65"/>
                  </a:cubicBezTo>
                  <a:cubicBezTo>
                    <a:pt x="0" y="63"/>
                    <a:pt x="1" y="62"/>
                    <a:pt x="2" y="61"/>
                  </a:cubicBezTo>
                  <a:cubicBezTo>
                    <a:pt x="8" y="52"/>
                    <a:pt x="14" y="43"/>
                    <a:pt x="15" y="32"/>
                  </a:cubicBezTo>
                  <a:cubicBezTo>
                    <a:pt x="12" y="28"/>
                    <a:pt x="11" y="23"/>
                    <a:pt x="11" y="18"/>
                  </a:cubicBezTo>
                  <a:cubicBezTo>
                    <a:pt x="11" y="13"/>
                    <a:pt x="14" y="0"/>
                    <a:pt x="21" y="0"/>
                  </a:cubicBezTo>
                  <a:cubicBezTo>
                    <a:pt x="25" y="0"/>
                    <a:pt x="26" y="10"/>
                    <a:pt x="26" y="13"/>
                  </a:cubicBezTo>
                  <a:cubicBezTo>
                    <a:pt x="26" y="16"/>
                    <a:pt x="26" y="18"/>
                    <a:pt x="26" y="21"/>
                  </a:cubicBezTo>
                  <a:cubicBezTo>
                    <a:pt x="31" y="28"/>
                    <a:pt x="45" y="29"/>
                    <a:pt x="45" y="43"/>
                  </a:cubicBezTo>
                  <a:cubicBezTo>
                    <a:pt x="45" y="45"/>
                    <a:pt x="44" y="47"/>
                    <a:pt x="44" y="50"/>
                  </a:cubicBezTo>
                  <a:cubicBezTo>
                    <a:pt x="42" y="57"/>
                    <a:pt x="41" y="64"/>
                    <a:pt x="41" y="72"/>
                  </a:cubicBezTo>
                  <a:cubicBezTo>
                    <a:pt x="41" y="74"/>
                    <a:pt x="41" y="78"/>
                    <a:pt x="44" y="78"/>
                  </a:cubicBezTo>
                  <a:cubicBezTo>
                    <a:pt x="51" y="78"/>
                    <a:pt x="64" y="61"/>
                    <a:pt x="68" y="55"/>
                  </a:cubicBezTo>
                  <a:cubicBezTo>
                    <a:pt x="69" y="54"/>
                    <a:pt x="71" y="52"/>
                    <a:pt x="73" y="52"/>
                  </a:cubicBezTo>
                  <a:cubicBezTo>
                    <a:pt x="75" y="52"/>
                    <a:pt x="75" y="53"/>
                    <a:pt x="75" y="55"/>
                  </a:cubicBezTo>
                  <a:cubicBezTo>
                    <a:pt x="75" y="56"/>
                    <a:pt x="74" y="57"/>
                    <a:pt x="74" y="58"/>
                  </a:cubicBezTo>
                  <a:cubicBezTo>
                    <a:pt x="68" y="67"/>
                    <a:pt x="52" y="86"/>
                    <a:pt x="42" y="86"/>
                  </a:cubicBezTo>
                  <a:cubicBezTo>
                    <a:pt x="31" y="86"/>
                    <a:pt x="31" y="71"/>
                    <a:pt x="31" y="63"/>
                  </a:cubicBezTo>
                  <a:cubicBezTo>
                    <a:pt x="31" y="57"/>
                    <a:pt x="31" y="51"/>
                    <a:pt x="31" y="46"/>
                  </a:cubicBezTo>
                  <a:cubicBezTo>
                    <a:pt x="31" y="40"/>
                    <a:pt x="27" y="37"/>
                    <a:pt x="2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14">
              <a:extLst>
                <a:ext uri="{FF2B5EF4-FFF2-40B4-BE49-F238E27FC236}">
                  <a16:creationId xmlns:a16="http://schemas.microsoft.com/office/drawing/2014/main" id="{A455010E-7F01-4FB8-B400-34ADCF01580C}"/>
                </a:ext>
              </a:extLst>
            </p:cNvPr>
            <p:cNvSpPr>
              <a:spLocks noEditPoints="1"/>
            </p:cNvSpPr>
            <p:nvPr/>
          </p:nvSpPr>
          <p:spPr bwMode="auto">
            <a:xfrm>
              <a:off x="8833" y="1319"/>
              <a:ext cx="139" cy="295"/>
            </a:xfrm>
            <a:custGeom>
              <a:avLst/>
              <a:gdLst>
                <a:gd name="T0" fmla="*/ 4 w 59"/>
                <a:gd name="T1" fmla="*/ 107 h 124"/>
                <a:gd name="T2" fmla="*/ 47 w 59"/>
                <a:gd name="T3" fmla="*/ 53 h 124"/>
                <a:gd name="T4" fmla="*/ 47 w 59"/>
                <a:gd name="T5" fmla="*/ 44 h 124"/>
                <a:gd name="T6" fmla="*/ 46 w 59"/>
                <a:gd name="T7" fmla="*/ 19 h 124"/>
                <a:gd name="T8" fmla="*/ 9 w 59"/>
                <a:gd name="T9" fmla="*/ 52 h 124"/>
                <a:gd name="T10" fmla="*/ 0 w 59"/>
                <a:gd name="T11" fmla="*/ 39 h 124"/>
                <a:gd name="T12" fmla="*/ 6 w 59"/>
                <a:gd name="T13" fmla="*/ 10 h 124"/>
                <a:gd name="T14" fmla="*/ 8 w 59"/>
                <a:gd name="T15" fmla="*/ 4 h 124"/>
                <a:gd name="T16" fmla="*/ 14 w 59"/>
                <a:gd name="T17" fmla="*/ 0 h 124"/>
                <a:gd name="T18" fmla="*/ 21 w 59"/>
                <a:gd name="T19" fmla="*/ 6 h 124"/>
                <a:gd name="T20" fmla="*/ 18 w 59"/>
                <a:gd name="T21" fmla="*/ 16 h 124"/>
                <a:gd name="T22" fmla="*/ 11 w 59"/>
                <a:gd name="T23" fmla="*/ 41 h 124"/>
                <a:gd name="T24" fmla="*/ 13 w 59"/>
                <a:gd name="T25" fmla="*/ 45 h 124"/>
                <a:gd name="T26" fmla="*/ 24 w 59"/>
                <a:gd name="T27" fmla="*/ 36 h 124"/>
                <a:gd name="T28" fmla="*/ 47 w 59"/>
                <a:gd name="T29" fmla="*/ 7 h 124"/>
                <a:gd name="T30" fmla="*/ 53 w 59"/>
                <a:gd name="T31" fmla="*/ 2 h 124"/>
                <a:gd name="T32" fmla="*/ 56 w 59"/>
                <a:gd name="T33" fmla="*/ 4 h 124"/>
                <a:gd name="T34" fmla="*/ 59 w 59"/>
                <a:gd name="T35" fmla="*/ 21 h 124"/>
                <a:gd name="T36" fmla="*/ 42 w 59"/>
                <a:gd name="T37" fmla="*/ 108 h 124"/>
                <a:gd name="T38" fmla="*/ 18 w 59"/>
                <a:gd name="T39" fmla="*/ 124 h 124"/>
                <a:gd name="T40" fmla="*/ 4 w 59"/>
                <a:gd name="T41" fmla="*/ 107 h 124"/>
                <a:gd name="T42" fmla="*/ 12 w 59"/>
                <a:gd name="T43" fmla="*/ 107 h 124"/>
                <a:gd name="T44" fmla="*/ 18 w 59"/>
                <a:gd name="T45" fmla="*/ 118 h 124"/>
                <a:gd name="T46" fmla="*/ 31 w 59"/>
                <a:gd name="T47" fmla="*/ 108 h 124"/>
                <a:gd name="T48" fmla="*/ 46 w 59"/>
                <a:gd name="T49" fmla="*/ 60 h 124"/>
                <a:gd name="T50" fmla="*/ 12 w 59"/>
                <a:gd name="T51"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 h="124">
                  <a:moveTo>
                    <a:pt x="4" y="107"/>
                  </a:moveTo>
                  <a:cubicBezTo>
                    <a:pt x="4" y="85"/>
                    <a:pt x="30" y="64"/>
                    <a:pt x="47" y="53"/>
                  </a:cubicBezTo>
                  <a:cubicBezTo>
                    <a:pt x="47" y="50"/>
                    <a:pt x="47" y="47"/>
                    <a:pt x="47" y="44"/>
                  </a:cubicBezTo>
                  <a:cubicBezTo>
                    <a:pt x="47" y="36"/>
                    <a:pt x="47" y="28"/>
                    <a:pt x="46" y="19"/>
                  </a:cubicBezTo>
                  <a:cubicBezTo>
                    <a:pt x="41" y="28"/>
                    <a:pt x="20" y="52"/>
                    <a:pt x="9" y="52"/>
                  </a:cubicBezTo>
                  <a:cubicBezTo>
                    <a:pt x="2" y="52"/>
                    <a:pt x="0" y="45"/>
                    <a:pt x="0" y="39"/>
                  </a:cubicBezTo>
                  <a:cubicBezTo>
                    <a:pt x="0" y="30"/>
                    <a:pt x="3" y="20"/>
                    <a:pt x="6" y="10"/>
                  </a:cubicBezTo>
                  <a:cubicBezTo>
                    <a:pt x="7" y="8"/>
                    <a:pt x="7" y="6"/>
                    <a:pt x="8" y="4"/>
                  </a:cubicBezTo>
                  <a:cubicBezTo>
                    <a:pt x="9" y="2"/>
                    <a:pt x="11" y="0"/>
                    <a:pt x="14" y="0"/>
                  </a:cubicBezTo>
                  <a:cubicBezTo>
                    <a:pt x="18" y="0"/>
                    <a:pt x="21" y="3"/>
                    <a:pt x="21" y="6"/>
                  </a:cubicBezTo>
                  <a:cubicBezTo>
                    <a:pt x="21" y="9"/>
                    <a:pt x="19" y="14"/>
                    <a:pt x="18" y="16"/>
                  </a:cubicBezTo>
                  <a:cubicBezTo>
                    <a:pt x="16" y="22"/>
                    <a:pt x="11" y="36"/>
                    <a:pt x="11" y="41"/>
                  </a:cubicBezTo>
                  <a:cubicBezTo>
                    <a:pt x="11" y="42"/>
                    <a:pt x="11" y="45"/>
                    <a:pt x="13" y="45"/>
                  </a:cubicBezTo>
                  <a:cubicBezTo>
                    <a:pt x="15" y="45"/>
                    <a:pt x="22" y="38"/>
                    <a:pt x="24" y="36"/>
                  </a:cubicBezTo>
                  <a:cubicBezTo>
                    <a:pt x="33" y="27"/>
                    <a:pt x="40" y="17"/>
                    <a:pt x="47" y="7"/>
                  </a:cubicBezTo>
                  <a:cubicBezTo>
                    <a:pt x="49" y="5"/>
                    <a:pt x="51" y="2"/>
                    <a:pt x="53" y="2"/>
                  </a:cubicBezTo>
                  <a:cubicBezTo>
                    <a:pt x="54" y="2"/>
                    <a:pt x="55" y="3"/>
                    <a:pt x="56" y="4"/>
                  </a:cubicBezTo>
                  <a:cubicBezTo>
                    <a:pt x="59" y="5"/>
                    <a:pt x="59" y="18"/>
                    <a:pt x="59" y="21"/>
                  </a:cubicBezTo>
                  <a:cubicBezTo>
                    <a:pt x="59" y="50"/>
                    <a:pt x="58" y="83"/>
                    <a:pt x="42" y="108"/>
                  </a:cubicBezTo>
                  <a:cubicBezTo>
                    <a:pt x="37" y="116"/>
                    <a:pt x="28" y="124"/>
                    <a:pt x="18" y="124"/>
                  </a:cubicBezTo>
                  <a:cubicBezTo>
                    <a:pt x="8" y="124"/>
                    <a:pt x="4" y="115"/>
                    <a:pt x="4" y="107"/>
                  </a:cubicBezTo>
                  <a:close/>
                  <a:moveTo>
                    <a:pt x="12" y="107"/>
                  </a:moveTo>
                  <a:cubicBezTo>
                    <a:pt x="12" y="111"/>
                    <a:pt x="13" y="118"/>
                    <a:pt x="18" y="118"/>
                  </a:cubicBezTo>
                  <a:cubicBezTo>
                    <a:pt x="23" y="118"/>
                    <a:pt x="28" y="112"/>
                    <a:pt x="31" y="108"/>
                  </a:cubicBezTo>
                  <a:cubicBezTo>
                    <a:pt x="39" y="97"/>
                    <a:pt x="44" y="74"/>
                    <a:pt x="46" y="60"/>
                  </a:cubicBezTo>
                  <a:cubicBezTo>
                    <a:pt x="32" y="71"/>
                    <a:pt x="12" y="88"/>
                    <a:pt x="12"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15">
              <a:extLst>
                <a:ext uri="{FF2B5EF4-FFF2-40B4-BE49-F238E27FC236}">
                  <a16:creationId xmlns:a16="http://schemas.microsoft.com/office/drawing/2014/main" id="{61D7D13C-3222-4089-AA76-2F24385FD187}"/>
                </a:ext>
              </a:extLst>
            </p:cNvPr>
            <p:cNvSpPr>
              <a:spLocks/>
            </p:cNvSpPr>
            <p:nvPr/>
          </p:nvSpPr>
          <p:spPr bwMode="auto">
            <a:xfrm>
              <a:off x="9067" y="1300"/>
              <a:ext cx="97" cy="159"/>
            </a:xfrm>
            <a:custGeom>
              <a:avLst/>
              <a:gdLst>
                <a:gd name="T0" fmla="*/ 0 w 41"/>
                <a:gd name="T1" fmla="*/ 61 h 67"/>
                <a:gd name="T2" fmla="*/ 0 w 41"/>
                <a:gd name="T3" fmla="*/ 54 h 67"/>
                <a:gd name="T4" fmla="*/ 1 w 41"/>
                <a:gd name="T5" fmla="*/ 54 h 67"/>
                <a:gd name="T6" fmla="*/ 21 w 41"/>
                <a:gd name="T7" fmla="*/ 62 h 67"/>
                <a:gd name="T8" fmla="*/ 35 w 41"/>
                <a:gd name="T9" fmla="*/ 50 h 67"/>
                <a:gd name="T10" fmla="*/ 21 w 41"/>
                <a:gd name="T11" fmla="*/ 36 h 67"/>
                <a:gd name="T12" fmla="*/ 2 w 41"/>
                <a:gd name="T13" fmla="*/ 17 h 67"/>
                <a:gd name="T14" fmla="*/ 22 w 41"/>
                <a:gd name="T15" fmla="*/ 0 h 67"/>
                <a:gd name="T16" fmla="*/ 39 w 41"/>
                <a:gd name="T17" fmla="*/ 4 h 67"/>
                <a:gd name="T18" fmla="*/ 37 w 41"/>
                <a:gd name="T19" fmla="*/ 10 h 67"/>
                <a:gd name="T20" fmla="*/ 36 w 41"/>
                <a:gd name="T21" fmla="*/ 10 h 67"/>
                <a:gd name="T22" fmla="*/ 20 w 41"/>
                <a:gd name="T23" fmla="*/ 5 h 67"/>
                <a:gd name="T24" fmla="*/ 8 w 41"/>
                <a:gd name="T25" fmla="*/ 16 h 67"/>
                <a:gd name="T26" fmla="*/ 22 w 41"/>
                <a:gd name="T27" fmla="*/ 29 h 67"/>
                <a:gd name="T28" fmla="*/ 41 w 41"/>
                <a:gd name="T29" fmla="*/ 49 h 67"/>
                <a:gd name="T30" fmla="*/ 20 w 41"/>
                <a:gd name="T31" fmla="*/ 67 h 67"/>
                <a:gd name="T32" fmla="*/ 0 w 41"/>
                <a:gd name="T33" fmla="*/ 6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7">
                  <a:moveTo>
                    <a:pt x="0" y="61"/>
                  </a:moveTo>
                  <a:cubicBezTo>
                    <a:pt x="0" y="54"/>
                    <a:pt x="0" y="54"/>
                    <a:pt x="0" y="54"/>
                  </a:cubicBezTo>
                  <a:cubicBezTo>
                    <a:pt x="1" y="54"/>
                    <a:pt x="1" y="54"/>
                    <a:pt x="1" y="54"/>
                  </a:cubicBezTo>
                  <a:cubicBezTo>
                    <a:pt x="7" y="58"/>
                    <a:pt x="13" y="62"/>
                    <a:pt x="21" y="62"/>
                  </a:cubicBezTo>
                  <a:cubicBezTo>
                    <a:pt x="29" y="62"/>
                    <a:pt x="35" y="57"/>
                    <a:pt x="35" y="50"/>
                  </a:cubicBezTo>
                  <a:cubicBezTo>
                    <a:pt x="35" y="43"/>
                    <a:pt x="30" y="39"/>
                    <a:pt x="21" y="36"/>
                  </a:cubicBezTo>
                  <a:cubicBezTo>
                    <a:pt x="12" y="32"/>
                    <a:pt x="2" y="29"/>
                    <a:pt x="2" y="17"/>
                  </a:cubicBezTo>
                  <a:cubicBezTo>
                    <a:pt x="2" y="7"/>
                    <a:pt x="9" y="0"/>
                    <a:pt x="22" y="0"/>
                  </a:cubicBezTo>
                  <a:cubicBezTo>
                    <a:pt x="27" y="0"/>
                    <a:pt x="34" y="1"/>
                    <a:pt x="39" y="4"/>
                  </a:cubicBezTo>
                  <a:cubicBezTo>
                    <a:pt x="37" y="10"/>
                    <a:pt x="37" y="10"/>
                    <a:pt x="37" y="10"/>
                  </a:cubicBezTo>
                  <a:cubicBezTo>
                    <a:pt x="36" y="10"/>
                    <a:pt x="36" y="10"/>
                    <a:pt x="36" y="10"/>
                  </a:cubicBezTo>
                  <a:cubicBezTo>
                    <a:pt x="31" y="7"/>
                    <a:pt x="25" y="5"/>
                    <a:pt x="20" y="5"/>
                  </a:cubicBezTo>
                  <a:cubicBezTo>
                    <a:pt x="12" y="5"/>
                    <a:pt x="8" y="11"/>
                    <a:pt x="8" y="16"/>
                  </a:cubicBezTo>
                  <a:cubicBezTo>
                    <a:pt x="8" y="22"/>
                    <a:pt x="12" y="25"/>
                    <a:pt x="22" y="29"/>
                  </a:cubicBezTo>
                  <a:cubicBezTo>
                    <a:pt x="31" y="33"/>
                    <a:pt x="41" y="37"/>
                    <a:pt x="41" y="49"/>
                  </a:cubicBezTo>
                  <a:cubicBezTo>
                    <a:pt x="41" y="59"/>
                    <a:pt x="33" y="67"/>
                    <a:pt x="20" y="67"/>
                  </a:cubicBezTo>
                  <a:cubicBezTo>
                    <a:pt x="12" y="67"/>
                    <a:pt x="5" y="64"/>
                    <a:pt x="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16">
              <a:extLst>
                <a:ext uri="{FF2B5EF4-FFF2-40B4-BE49-F238E27FC236}">
                  <a16:creationId xmlns:a16="http://schemas.microsoft.com/office/drawing/2014/main" id="{C11663F7-A105-450D-BA59-7A5AFD678A27}"/>
                </a:ext>
              </a:extLst>
            </p:cNvPr>
            <p:cNvSpPr>
              <a:spLocks/>
            </p:cNvSpPr>
            <p:nvPr/>
          </p:nvSpPr>
          <p:spPr bwMode="auto">
            <a:xfrm>
              <a:off x="9183" y="1302"/>
              <a:ext cx="107" cy="155"/>
            </a:xfrm>
            <a:custGeom>
              <a:avLst/>
              <a:gdLst>
                <a:gd name="T0" fmla="*/ 107 w 107"/>
                <a:gd name="T1" fmla="*/ 12 h 155"/>
                <a:gd name="T2" fmla="*/ 62 w 107"/>
                <a:gd name="T3" fmla="*/ 12 h 155"/>
                <a:gd name="T4" fmla="*/ 62 w 107"/>
                <a:gd name="T5" fmla="*/ 155 h 155"/>
                <a:gd name="T6" fmla="*/ 45 w 107"/>
                <a:gd name="T7" fmla="*/ 155 h 155"/>
                <a:gd name="T8" fmla="*/ 45 w 107"/>
                <a:gd name="T9" fmla="*/ 12 h 155"/>
                <a:gd name="T10" fmla="*/ 0 w 107"/>
                <a:gd name="T11" fmla="*/ 12 h 155"/>
                <a:gd name="T12" fmla="*/ 0 w 107"/>
                <a:gd name="T13" fmla="*/ 0 h 155"/>
                <a:gd name="T14" fmla="*/ 107 w 107"/>
                <a:gd name="T15" fmla="*/ 0 h 155"/>
                <a:gd name="T16" fmla="*/ 107 w 107"/>
                <a:gd name="T17"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55">
                  <a:moveTo>
                    <a:pt x="107" y="12"/>
                  </a:moveTo>
                  <a:lnTo>
                    <a:pt x="62" y="12"/>
                  </a:lnTo>
                  <a:lnTo>
                    <a:pt x="62" y="155"/>
                  </a:lnTo>
                  <a:lnTo>
                    <a:pt x="45" y="155"/>
                  </a:lnTo>
                  <a:lnTo>
                    <a:pt x="45" y="12"/>
                  </a:lnTo>
                  <a:lnTo>
                    <a:pt x="0" y="12"/>
                  </a:lnTo>
                  <a:lnTo>
                    <a:pt x="0" y="0"/>
                  </a:lnTo>
                  <a:lnTo>
                    <a:pt x="107" y="0"/>
                  </a:lnTo>
                  <a:lnTo>
                    <a:pt x="107"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17">
              <a:extLst>
                <a:ext uri="{FF2B5EF4-FFF2-40B4-BE49-F238E27FC236}">
                  <a16:creationId xmlns:a16="http://schemas.microsoft.com/office/drawing/2014/main" id="{755A689F-2C3D-4701-9E70-F111E3442BFF}"/>
                </a:ext>
              </a:extLst>
            </p:cNvPr>
            <p:cNvSpPr>
              <a:spLocks/>
            </p:cNvSpPr>
            <p:nvPr/>
          </p:nvSpPr>
          <p:spPr bwMode="auto">
            <a:xfrm>
              <a:off x="9318" y="1302"/>
              <a:ext cx="104" cy="157"/>
            </a:xfrm>
            <a:custGeom>
              <a:avLst/>
              <a:gdLst>
                <a:gd name="T0" fmla="*/ 0 w 44"/>
                <a:gd name="T1" fmla="*/ 43 h 66"/>
                <a:gd name="T2" fmla="*/ 0 w 44"/>
                <a:gd name="T3" fmla="*/ 0 h 66"/>
                <a:gd name="T4" fmla="*/ 6 w 44"/>
                <a:gd name="T5" fmla="*/ 0 h 66"/>
                <a:gd name="T6" fmla="*/ 6 w 44"/>
                <a:gd name="T7" fmla="*/ 43 h 66"/>
                <a:gd name="T8" fmla="*/ 22 w 44"/>
                <a:gd name="T9" fmla="*/ 60 h 66"/>
                <a:gd name="T10" fmla="*/ 38 w 44"/>
                <a:gd name="T11" fmla="*/ 43 h 66"/>
                <a:gd name="T12" fmla="*/ 38 w 44"/>
                <a:gd name="T13" fmla="*/ 0 h 66"/>
                <a:gd name="T14" fmla="*/ 44 w 44"/>
                <a:gd name="T15" fmla="*/ 0 h 66"/>
                <a:gd name="T16" fmla="*/ 44 w 44"/>
                <a:gd name="T17" fmla="*/ 43 h 66"/>
                <a:gd name="T18" fmla="*/ 22 w 44"/>
                <a:gd name="T19" fmla="*/ 66 h 66"/>
                <a:gd name="T20" fmla="*/ 0 w 44"/>
                <a:gd name="T21" fmla="*/ 4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6">
                  <a:moveTo>
                    <a:pt x="0" y="43"/>
                  </a:moveTo>
                  <a:cubicBezTo>
                    <a:pt x="0" y="0"/>
                    <a:pt x="0" y="0"/>
                    <a:pt x="0" y="0"/>
                  </a:cubicBezTo>
                  <a:cubicBezTo>
                    <a:pt x="6" y="0"/>
                    <a:pt x="6" y="0"/>
                    <a:pt x="6" y="0"/>
                  </a:cubicBezTo>
                  <a:cubicBezTo>
                    <a:pt x="6" y="43"/>
                    <a:pt x="6" y="43"/>
                    <a:pt x="6" y="43"/>
                  </a:cubicBezTo>
                  <a:cubicBezTo>
                    <a:pt x="6" y="56"/>
                    <a:pt x="14" y="60"/>
                    <a:pt x="22" y="60"/>
                  </a:cubicBezTo>
                  <a:cubicBezTo>
                    <a:pt x="31" y="60"/>
                    <a:pt x="38" y="56"/>
                    <a:pt x="38" y="43"/>
                  </a:cubicBezTo>
                  <a:cubicBezTo>
                    <a:pt x="38" y="0"/>
                    <a:pt x="38" y="0"/>
                    <a:pt x="38" y="0"/>
                  </a:cubicBezTo>
                  <a:cubicBezTo>
                    <a:pt x="44" y="0"/>
                    <a:pt x="44" y="0"/>
                    <a:pt x="44" y="0"/>
                  </a:cubicBezTo>
                  <a:cubicBezTo>
                    <a:pt x="44" y="43"/>
                    <a:pt x="44" y="43"/>
                    <a:pt x="44" y="43"/>
                  </a:cubicBezTo>
                  <a:cubicBezTo>
                    <a:pt x="44" y="58"/>
                    <a:pt x="35" y="66"/>
                    <a:pt x="22" y="66"/>
                  </a:cubicBezTo>
                  <a:cubicBezTo>
                    <a:pt x="8" y="66"/>
                    <a:pt x="0" y="58"/>
                    <a:pt x="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18">
              <a:extLst>
                <a:ext uri="{FF2B5EF4-FFF2-40B4-BE49-F238E27FC236}">
                  <a16:creationId xmlns:a16="http://schemas.microsoft.com/office/drawing/2014/main" id="{6F8DE264-5B04-4B6C-A20B-DAA8D2231098}"/>
                </a:ext>
              </a:extLst>
            </p:cNvPr>
            <p:cNvSpPr>
              <a:spLocks noEditPoints="1"/>
            </p:cNvSpPr>
            <p:nvPr/>
          </p:nvSpPr>
          <p:spPr bwMode="auto">
            <a:xfrm>
              <a:off x="9474" y="1302"/>
              <a:ext cx="112" cy="155"/>
            </a:xfrm>
            <a:custGeom>
              <a:avLst/>
              <a:gdLst>
                <a:gd name="T0" fmla="*/ 47 w 47"/>
                <a:gd name="T1" fmla="*/ 31 h 65"/>
                <a:gd name="T2" fmla="*/ 17 w 47"/>
                <a:gd name="T3" fmla="*/ 65 h 65"/>
                <a:gd name="T4" fmla="*/ 0 w 47"/>
                <a:gd name="T5" fmla="*/ 65 h 65"/>
                <a:gd name="T6" fmla="*/ 0 w 47"/>
                <a:gd name="T7" fmla="*/ 0 h 65"/>
                <a:gd name="T8" fmla="*/ 16 w 47"/>
                <a:gd name="T9" fmla="*/ 0 h 65"/>
                <a:gd name="T10" fmla="*/ 47 w 47"/>
                <a:gd name="T11" fmla="*/ 31 h 65"/>
                <a:gd name="T12" fmla="*/ 40 w 47"/>
                <a:gd name="T13" fmla="*/ 32 h 65"/>
                <a:gd name="T14" fmla="*/ 15 w 47"/>
                <a:gd name="T15" fmla="*/ 6 h 65"/>
                <a:gd name="T16" fmla="*/ 6 w 47"/>
                <a:gd name="T17" fmla="*/ 6 h 65"/>
                <a:gd name="T18" fmla="*/ 6 w 47"/>
                <a:gd name="T19" fmla="*/ 59 h 65"/>
                <a:gd name="T20" fmla="*/ 17 w 47"/>
                <a:gd name="T21" fmla="*/ 59 h 65"/>
                <a:gd name="T22" fmla="*/ 40 w 47"/>
                <a:gd name="T23" fmla="*/ 3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5">
                  <a:moveTo>
                    <a:pt x="47" y="31"/>
                  </a:moveTo>
                  <a:cubicBezTo>
                    <a:pt x="47" y="57"/>
                    <a:pt x="31" y="65"/>
                    <a:pt x="17" y="65"/>
                  </a:cubicBezTo>
                  <a:cubicBezTo>
                    <a:pt x="0" y="65"/>
                    <a:pt x="0" y="65"/>
                    <a:pt x="0" y="65"/>
                  </a:cubicBezTo>
                  <a:cubicBezTo>
                    <a:pt x="0" y="0"/>
                    <a:pt x="0" y="0"/>
                    <a:pt x="0" y="0"/>
                  </a:cubicBezTo>
                  <a:cubicBezTo>
                    <a:pt x="16" y="0"/>
                    <a:pt x="16" y="0"/>
                    <a:pt x="16" y="0"/>
                  </a:cubicBezTo>
                  <a:cubicBezTo>
                    <a:pt x="28" y="0"/>
                    <a:pt x="47" y="7"/>
                    <a:pt x="47" y="31"/>
                  </a:cubicBezTo>
                  <a:close/>
                  <a:moveTo>
                    <a:pt x="40" y="32"/>
                  </a:moveTo>
                  <a:cubicBezTo>
                    <a:pt x="40" y="11"/>
                    <a:pt x="26" y="6"/>
                    <a:pt x="15" y="6"/>
                  </a:cubicBezTo>
                  <a:cubicBezTo>
                    <a:pt x="6" y="6"/>
                    <a:pt x="6" y="6"/>
                    <a:pt x="6" y="6"/>
                  </a:cubicBezTo>
                  <a:cubicBezTo>
                    <a:pt x="6" y="59"/>
                    <a:pt x="6" y="59"/>
                    <a:pt x="6" y="59"/>
                  </a:cubicBezTo>
                  <a:cubicBezTo>
                    <a:pt x="17" y="59"/>
                    <a:pt x="17" y="59"/>
                    <a:pt x="17" y="59"/>
                  </a:cubicBezTo>
                  <a:cubicBezTo>
                    <a:pt x="27" y="59"/>
                    <a:pt x="40" y="55"/>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Rectangle 119">
              <a:extLst>
                <a:ext uri="{FF2B5EF4-FFF2-40B4-BE49-F238E27FC236}">
                  <a16:creationId xmlns:a16="http://schemas.microsoft.com/office/drawing/2014/main" id="{9175497E-3FC3-4FF8-9D02-B9B02297A98B}"/>
                </a:ext>
              </a:extLst>
            </p:cNvPr>
            <p:cNvSpPr>
              <a:spLocks noChangeArrowheads="1"/>
            </p:cNvSpPr>
            <p:nvPr/>
          </p:nvSpPr>
          <p:spPr bwMode="auto">
            <a:xfrm>
              <a:off x="9626" y="1302"/>
              <a:ext cx="17" cy="1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0">
              <a:extLst>
                <a:ext uri="{FF2B5EF4-FFF2-40B4-BE49-F238E27FC236}">
                  <a16:creationId xmlns:a16="http://schemas.microsoft.com/office/drawing/2014/main" id="{238078FD-9140-4AB8-A952-CF8CDAD545E1}"/>
                </a:ext>
              </a:extLst>
            </p:cNvPr>
            <p:cNvSpPr>
              <a:spLocks noEditPoints="1"/>
            </p:cNvSpPr>
            <p:nvPr/>
          </p:nvSpPr>
          <p:spPr bwMode="auto">
            <a:xfrm>
              <a:off x="9683" y="1300"/>
              <a:ext cx="125" cy="159"/>
            </a:xfrm>
            <a:custGeom>
              <a:avLst/>
              <a:gdLst>
                <a:gd name="T0" fmla="*/ 0 w 53"/>
                <a:gd name="T1" fmla="*/ 34 h 67"/>
                <a:gd name="T2" fmla="*/ 27 w 53"/>
                <a:gd name="T3" fmla="*/ 0 h 67"/>
                <a:gd name="T4" fmla="*/ 53 w 53"/>
                <a:gd name="T5" fmla="*/ 33 h 67"/>
                <a:gd name="T6" fmla="*/ 26 w 53"/>
                <a:gd name="T7" fmla="*/ 67 h 67"/>
                <a:gd name="T8" fmla="*/ 0 w 53"/>
                <a:gd name="T9" fmla="*/ 34 h 67"/>
                <a:gd name="T10" fmla="*/ 47 w 53"/>
                <a:gd name="T11" fmla="*/ 33 h 67"/>
                <a:gd name="T12" fmla="*/ 27 w 53"/>
                <a:gd name="T13" fmla="*/ 5 h 67"/>
                <a:gd name="T14" fmla="*/ 7 w 53"/>
                <a:gd name="T15" fmla="*/ 33 h 67"/>
                <a:gd name="T16" fmla="*/ 27 w 53"/>
                <a:gd name="T17" fmla="*/ 61 h 67"/>
                <a:gd name="T18" fmla="*/ 47 w 53"/>
                <a:gd name="T19"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67">
                  <a:moveTo>
                    <a:pt x="0" y="34"/>
                  </a:moveTo>
                  <a:cubicBezTo>
                    <a:pt x="0" y="12"/>
                    <a:pt x="10" y="0"/>
                    <a:pt x="27" y="0"/>
                  </a:cubicBezTo>
                  <a:cubicBezTo>
                    <a:pt x="45" y="0"/>
                    <a:pt x="53" y="12"/>
                    <a:pt x="53" y="33"/>
                  </a:cubicBezTo>
                  <a:cubicBezTo>
                    <a:pt x="53" y="54"/>
                    <a:pt x="43" y="67"/>
                    <a:pt x="26" y="67"/>
                  </a:cubicBezTo>
                  <a:cubicBezTo>
                    <a:pt x="9" y="67"/>
                    <a:pt x="0" y="54"/>
                    <a:pt x="0" y="34"/>
                  </a:cubicBezTo>
                  <a:close/>
                  <a:moveTo>
                    <a:pt x="47" y="33"/>
                  </a:moveTo>
                  <a:cubicBezTo>
                    <a:pt x="47" y="14"/>
                    <a:pt x="39" y="5"/>
                    <a:pt x="27" y="5"/>
                  </a:cubicBezTo>
                  <a:cubicBezTo>
                    <a:pt x="15" y="5"/>
                    <a:pt x="7" y="14"/>
                    <a:pt x="7" y="33"/>
                  </a:cubicBezTo>
                  <a:cubicBezTo>
                    <a:pt x="7" y="53"/>
                    <a:pt x="15" y="61"/>
                    <a:pt x="27" y="61"/>
                  </a:cubicBezTo>
                  <a:cubicBezTo>
                    <a:pt x="39" y="61"/>
                    <a:pt x="47" y="53"/>
                    <a:pt x="47"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1">
              <a:extLst>
                <a:ext uri="{FF2B5EF4-FFF2-40B4-BE49-F238E27FC236}">
                  <a16:creationId xmlns:a16="http://schemas.microsoft.com/office/drawing/2014/main" id="{75FF6B1D-C2CA-4CB0-817B-E144C1C9AE4A}"/>
                </a:ext>
              </a:extLst>
            </p:cNvPr>
            <p:cNvSpPr>
              <a:spLocks noEditPoints="1"/>
            </p:cNvSpPr>
            <p:nvPr/>
          </p:nvSpPr>
          <p:spPr bwMode="auto">
            <a:xfrm>
              <a:off x="8333" y="701"/>
              <a:ext cx="99" cy="154"/>
            </a:xfrm>
            <a:custGeom>
              <a:avLst/>
              <a:gdLst>
                <a:gd name="T0" fmla="*/ 42 w 42"/>
                <a:gd name="T1" fmla="*/ 47 h 65"/>
                <a:gd name="T2" fmla="*/ 19 w 42"/>
                <a:gd name="T3" fmla="*/ 65 h 65"/>
                <a:gd name="T4" fmla="*/ 0 w 42"/>
                <a:gd name="T5" fmla="*/ 65 h 65"/>
                <a:gd name="T6" fmla="*/ 0 w 42"/>
                <a:gd name="T7" fmla="*/ 0 h 65"/>
                <a:gd name="T8" fmla="*/ 18 w 42"/>
                <a:gd name="T9" fmla="*/ 0 h 65"/>
                <a:gd name="T10" fmla="*/ 38 w 42"/>
                <a:gd name="T11" fmla="*/ 16 h 65"/>
                <a:gd name="T12" fmla="*/ 27 w 42"/>
                <a:gd name="T13" fmla="*/ 31 h 65"/>
                <a:gd name="T14" fmla="*/ 42 w 42"/>
                <a:gd name="T15" fmla="*/ 47 h 65"/>
                <a:gd name="T16" fmla="*/ 6 w 42"/>
                <a:gd name="T17" fmla="*/ 6 h 65"/>
                <a:gd name="T18" fmla="*/ 6 w 42"/>
                <a:gd name="T19" fmla="*/ 29 h 65"/>
                <a:gd name="T20" fmla="*/ 18 w 42"/>
                <a:gd name="T21" fmla="*/ 29 h 65"/>
                <a:gd name="T22" fmla="*/ 31 w 42"/>
                <a:gd name="T23" fmla="*/ 17 h 65"/>
                <a:gd name="T24" fmla="*/ 15 w 42"/>
                <a:gd name="T25" fmla="*/ 6 h 65"/>
                <a:gd name="T26" fmla="*/ 6 w 42"/>
                <a:gd name="T27" fmla="*/ 6 h 65"/>
                <a:gd name="T28" fmla="*/ 35 w 42"/>
                <a:gd name="T29" fmla="*/ 47 h 65"/>
                <a:gd name="T30" fmla="*/ 20 w 42"/>
                <a:gd name="T31" fmla="*/ 34 h 65"/>
                <a:gd name="T32" fmla="*/ 6 w 42"/>
                <a:gd name="T33" fmla="*/ 34 h 65"/>
                <a:gd name="T34" fmla="*/ 6 w 42"/>
                <a:gd name="T35" fmla="*/ 59 h 65"/>
                <a:gd name="T36" fmla="*/ 19 w 42"/>
                <a:gd name="T37" fmla="*/ 59 h 65"/>
                <a:gd name="T38" fmla="*/ 35 w 42"/>
                <a:gd name="T39" fmla="*/ 4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65">
                  <a:moveTo>
                    <a:pt x="42" y="47"/>
                  </a:moveTo>
                  <a:cubicBezTo>
                    <a:pt x="42" y="58"/>
                    <a:pt x="33" y="65"/>
                    <a:pt x="19" y="65"/>
                  </a:cubicBezTo>
                  <a:cubicBezTo>
                    <a:pt x="0" y="65"/>
                    <a:pt x="0" y="65"/>
                    <a:pt x="0" y="65"/>
                  </a:cubicBezTo>
                  <a:cubicBezTo>
                    <a:pt x="0" y="0"/>
                    <a:pt x="0" y="0"/>
                    <a:pt x="0" y="0"/>
                  </a:cubicBezTo>
                  <a:cubicBezTo>
                    <a:pt x="18" y="0"/>
                    <a:pt x="18" y="0"/>
                    <a:pt x="18" y="0"/>
                  </a:cubicBezTo>
                  <a:cubicBezTo>
                    <a:pt x="28" y="0"/>
                    <a:pt x="38" y="6"/>
                    <a:pt x="38" y="16"/>
                  </a:cubicBezTo>
                  <a:cubicBezTo>
                    <a:pt x="38" y="23"/>
                    <a:pt x="33" y="28"/>
                    <a:pt x="27" y="31"/>
                  </a:cubicBezTo>
                  <a:cubicBezTo>
                    <a:pt x="34" y="32"/>
                    <a:pt x="42" y="37"/>
                    <a:pt x="42" y="47"/>
                  </a:cubicBezTo>
                  <a:close/>
                  <a:moveTo>
                    <a:pt x="6" y="6"/>
                  </a:moveTo>
                  <a:cubicBezTo>
                    <a:pt x="6" y="29"/>
                    <a:pt x="6" y="29"/>
                    <a:pt x="6" y="29"/>
                  </a:cubicBezTo>
                  <a:cubicBezTo>
                    <a:pt x="18" y="29"/>
                    <a:pt x="18" y="29"/>
                    <a:pt x="18" y="29"/>
                  </a:cubicBezTo>
                  <a:cubicBezTo>
                    <a:pt x="26" y="29"/>
                    <a:pt x="31" y="24"/>
                    <a:pt x="31" y="17"/>
                  </a:cubicBezTo>
                  <a:cubicBezTo>
                    <a:pt x="31" y="11"/>
                    <a:pt x="27" y="6"/>
                    <a:pt x="15" y="6"/>
                  </a:cubicBezTo>
                  <a:lnTo>
                    <a:pt x="6" y="6"/>
                  </a:lnTo>
                  <a:close/>
                  <a:moveTo>
                    <a:pt x="35" y="47"/>
                  </a:moveTo>
                  <a:cubicBezTo>
                    <a:pt x="35" y="39"/>
                    <a:pt x="27" y="34"/>
                    <a:pt x="20" y="34"/>
                  </a:cubicBezTo>
                  <a:cubicBezTo>
                    <a:pt x="6" y="34"/>
                    <a:pt x="6" y="34"/>
                    <a:pt x="6" y="34"/>
                  </a:cubicBezTo>
                  <a:cubicBezTo>
                    <a:pt x="6" y="59"/>
                    <a:pt x="6" y="59"/>
                    <a:pt x="6" y="59"/>
                  </a:cubicBezTo>
                  <a:cubicBezTo>
                    <a:pt x="19" y="59"/>
                    <a:pt x="19" y="59"/>
                    <a:pt x="19" y="59"/>
                  </a:cubicBezTo>
                  <a:cubicBezTo>
                    <a:pt x="29" y="59"/>
                    <a:pt x="35" y="56"/>
                    <a:pt x="35"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2">
              <a:extLst>
                <a:ext uri="{FF2B5EF4-FFF2-40B4-BE49-F238E27FC236}">
                  <a16:creationId xmlns:a16="http://schemas.microsoft.com/office/drawing/2014/main" id="{1AD3E207-E465-43DA-9687-F40DD8A3250A}"/>
                </a:ext>
              </a:extLst>
            </p:cNvPr>
            <p:cNvSpPr>
              <a:spLocks noEditPoints="1"/>
            </p:cNvSpPr>
            <p:nvPr/>
          </p:nvSpPr>
          <p:spPr bwMode="auto">
            <a:xfrm>
              <a:off x="8451" y="582"/>
              <a:ext cx="133" cy="333"/>
            </a:xfrm>
            <a:custGeom>
              <a:avLst/>
              <a:gdLst>
                <a:gd name="T0" fmla="*/ 0 w 56"/>
                <a:gd name="T1" fmla="*/ 89 h 140"/>
                <a:gd name="T2" fmla="*/ 12 w 56"/>
                <a:gd name="T3" fmla="*/ 24 h 140"/>
                <a:gd name="T4" fmla="*/ 35 w 56"/>
                <a:gd name="T5" fmla="*/ 0 h 140"/>
                <a:gd name="T6" fmla="*/ 44 w 56"/>
                <a:gd name="T7" fmla="*/ 15 h 140"/>
                <a:gd name="T8" fmla="*/ 24 w 56"/>
                <a:gd name="T9" fmla="*/ 81 h 140"/>
                <a:gd name="T10" fmla="*/ 16 w 56"/>
                <a:gd name="T11" fmla="*/ 93 h 140"/>
                <a:gd name="T12" fmla="*/ 14 w 56"/>
                <a:gd name="T13" fmla="*/ 98 h 140"/>
                <a:gd name="T14" fmla="*/ 13 w 56"/>
                <a:gd name="T15" fmla="*/ 105 h 140"/>
                <a:gd name="T16" fmla="*/ 23 w 56"/>
                <a:gd name="T17" fmla="*/ 130 h 140"/>
                <a:gd name="T18" fmla="*/ 46 w 56"/>
                <a:gd name="T19" fmla="*/ 111 h 140"/>
                <a:gd name="T20" fmla="*/ 50 w 56"/>
                <a:gd name="T21" fmla="*/ 104 h 140"/>
                <a:gd name="T22" fmla="*/ 54 w 56"/>
                <a:gd name="T23" fmla="*/ 102 h 140"/>
                <a:gd name="T24" fmla="*/ 56 w 56"/>
                <a:gd name="T25" fmla="*/ 105 h 140"/>
                <a:gd name="T26" fmla="*/ 54 w 56"/>
                <a:gd name="T27" fmla="*/ 110 h 140"/>
                <a:gd name="T28" fmla="*/ 53 w 56"/>
                <a:gd name="T29" fmla="*/ 111 h 140"/>
                <a:gd name="T30" fmla="*/ 20 w 56"/>
                <a:gd name="T31" fmla="*/ 140 h 140"/>
                <a:gd name="T32" fmla="*/ 0 w 56"/>
                <a:gd name="T33" fmla="*/ 89 h 140"/>
                <a:gd name="T34" fmla="*/ 22 w 56"/>
                <a:gd name="T35" fmla="*/ 30 h 140"/>
                <a:gd name="T36" fmla="*/ 13 w 56"/>
                <a:gd name="T37" fmla="*/ 78 h 140"/>
                <a:gd name="T38" fmla="*/ 13 w 56"/>
                <a:gd name="T39" fmla="*/ 83 h 140"/>
                <a:gd name="T40" fmla="*/ 37 w 56"/>
                <a:gd name="T41" fmla="*/ 14 h 140"/>
                <a:gd name="T42" fmla="*/ 35 w 56"/>
                <a:gd name="T43" fmla="*/ 8 h 140"/>
                <a:gd name="T44" fmla="*/ 22 w 56"/>
                <a:gd name="T45" fmla="*/ 3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140">
                  <a:moveTo>
                    <a:pt x="0" y="89"/>
                  </a:moveTo>
                  <a:cubicBezTo>
                    <a:pt x="0" y="67"/>
                    <a:pt x="4" y="44"/>
                    <a:pt x="12" y="24"/>
                  </a:cubicBezTo>
                  <a:cubicBezTo>
                    <a:pt x="16" y="16"/>
                    <a:pt x="25" y="0"/>
                    <a:pt x="35" y="0"/>
                  </a:cubicBezTo>
                  <a:cubicBezTo>
                    <a:pt x="42" y="0"/>
                    <a:pt x="44" y="8"/>
                    <a:pt x="44" y="15"/>
                  </a:cubicBezTo>
                  <a:cubicBezTo>
                    <a:pt x="44" y="35"/>
                    <a:pt x="34" y="63"/>
                    <a:pt x="24" y="81"/>
                  </a:cubicBezTo>
                  <a:cubicBezTo>
                    <a:pt x="22" y="85"/>
                    <a:pt x="19" y="89"/>
                    <a:pt x="16" y="93"/>
                  </a:cubicBezTo>
                  <a:cubicBezTo>
                    <a:pt x="16" y="94"/>
                    <a:pt x="14" y="96"/>
                    <a:pt x="14" y="98"/>
                  </a:cubicBezTo>
                  <a:cubicBezTo>
                    <a:pt x="13" y="100"/>
                    <a:pt x="13" y="103"/>
                    <a:pt x="13" y="105"/>
                  </a:cubicBezTo>
                  <a:cubicBezTo>
                    <a:pt x="13" y="111"/>
                    <a:pt x="14" y="130"/>
                    <a:pt x="23" y="130"/>
                  </a:cubicBezTo>
                  <a:cubicBezTo>
                    <a:pt x="31" y="130"/>
                    <a:pt x="42" y="117"/>
                    <a:pt x="46" y="111"/>
                  </a:cubicBezTo>
                  <a:cubicBezTo>
                    <a:pt x="50" y="104"/>
                    <a:pt x="50" y="104"/>
                    <a:pt x="50" y="104"/>
                  </a:cubicBezTo>
                  <a:cubicBezTo>
                    <a:pt x="51" y="103"/>
                    <a:pt x="52" y="102"/>
                    <a:pt x="54" y="102"/>
                  </a:cubicBezTo>
                  <a:cubicBezTo>
                    <a:pt x="55" y="102"/>
                    <a:pt x="56" y="103"/>
                    <a:pt x="56" y="105"/>
                  </a:cubicBezTo>
                  <a:cubicBezTo>
                    <a:pt x="56" y="107"/>
                    <a:pt x="55" y="109"/>
                    <a:pt x="54" y="110"/>
                  </a:cubicBezTo>
                  <a:cubicBezTo>
                    <a:pt x="53" y="111"/>
                    <a:pt x="53" y="111"/>
                    <a:pt x="53" y="111"/>
                  </a:cubicBezTo>
                  <a:cubicBezTo>
                    <a:pt x="47" y="121"/>
                    <a:pt x="33" y="140"/>
                    <a:pt x="20" y="140"/>
                  </a:cubicBezTo>
                  <a:cubicBezTo>
                    <a:pt x="2" y="140"/>
                    <a:pt x="0" y="102"/>
                    <a:pt x="0" y="89"/>
                  </a:cubicBezTo>
                  <a:close/>
                  <a:moveTo>
                    <a:pt x="22" y="30"/>
                  </a:moveTo>
                  <a:cubicBezTo>
                    <a:pt x="17" y="45"/>
                    <a:pt x="13" y="63"/>
                    <a:pt x="13" y="78"/>
                  </a:cubicBezTo>
                  <a:cubicBezTo>
                    <a:pt x="13" y="80"/>
                    <a:pt x="13" y="81"/>
                    <a:pt x="13" y="83"/>
                  </a:cubicBezTo>
                  <a:cubicBezTo>
                    <a:pt x="23" y="65"/>
                    <a:pt x="37" y="34"/>
                    <a:pt x="37" y="14"/>
                  </a:cubicBezTo>
                  <a:cubicBezTo>
                    <a:pt x="37" y="12"/>
                    <a:pt x="37" y="8"/>
                    <a:pt x="35" y="8"/>
                  </a:cubicBezTo>
                  <a:cubicBezTo>
                    <a:pt x="28" y="8"/>
                    <a:pt x="23" y="24"/>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23">
              <a:extLst>
                <a:ext uri="{FF2B5EF4-FFF2-40B4-BE49-F238E27FC236}">
                  <a16:creationId xmlns:a16="http://schemas.microsoft.com/office/drawing/2014/main" id="{3418FEB1-C4BA-4AE9-AE85-893F85DC276A}"/>
                </a:ext>
              </a:extLst>
            </p:cNvPr>
            <p:cNvSpPr>
              <a:spLocks/>
            </p:cNvSpPr>
            <p:nvPr/>
          </p:nvSpPr>
          <p:spPr bwMode="auto">
            <a:xfrm>
              <a:off x="8574" y="698"/>
              <a:ext cx="97" cy="160"/>
            </a:xfrm>
            <a:custGeom>
              <a:avLst/>
              <a:gdLst>
                <a:gd name="T0" fmla="*/ 0 w 41"/>
                <a:gd name="T1" fmla="*/ 61 h 67"/>
                <a:gd name="T2" fmla="*/ 0 w 41"/>
                <a:gd name="T3" fmla="*/ 54 h 67"/>
                <a:gd name="T4" fmla="*/ 1 w 41"/>
                <a:gd name="T5" fmla="*/ 54 h 67"/>
                <a:gd name="T6" fmla="*/ 20 w 41"/>
                <a:gd name="T7" fmla="*/ 62 h 67"/>
                <a:gd name="T8" fmla="*/ 34 w 41"/>
                <a:gd name="T9" fmla="*/ 50 h 67"/>
                <a:gd name="T10" fmla="*/ 21 w 41"/>
                <a:gd name="T11" fmla="*/ 36 h 67"/>
                <a:gd name="T12" fmla="*/ 2 w 41"/>
                <a:gd name="T13" fmla="*/ 17 h 67"/>
                <a:gd name="T14" fmla="*/ 21 w 41"/>
                <a:gd name="T15" fmla="*/ 0 h 67"/>
                <a:gd name="T16" fmla="*/ 38 w 41"/>
                <a:gd name="T17" fmla="*/ 5 h 67"/>
                <a:gd name="T18" fmla="*/ 36 w 41"/>
                <a:gd name="T19" fmla="*/ 11 h 67"/>
                <a:gd name="T20" fmla="*/ 36 w 41"/>
                <a:gd name="T21" fmla="*/ 11 h 67"/>
                <a:gd name="T22" fmla="*/ 20 w 41"/>
                <a:gd name="T23" fmla="*/ 5 h 67"/>
                <a:gd name="T24" fmla="*/ 8 w 41"/>
                <a:gd name="T25" fmla="*/ 16 h 67"/>
                <a:gd name="T26" fmla="*/ 22 w 41"/>
                <a:gd name="T27" fmla="*/ 29 h 67"/>
                <a:gd name="T28" fmla="*/ 41 w 41"/>
                <a:gd name="T29" fmla="*/ 49 h 67"/>
                <a:gd name="T30" fmla="*/ 19 w 41"/>
                <a:gd name="T31" fmla="*/ 67 h 67"/>
                <a:gd name="T32" fmla="*/ 0 w 41"/>
                <a:gd name="T33" fmla="*/ 6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7">
                  <a:moveTo>
                    <a:pt x="0" y="61"/>
                  </a:moveTo>
                  <a:cubicBezTo>
                    <a:pt x="0" y="54"/>
                    <a:pt x="0" y="54"/>
                    <a:pt x="0" y="54"/>
                  </a:cubicBezTo>
                  <a:cubicBezTo>
                    <a:pt x="1" y="54"/>
                    <a:pt x="1" y="54"/>
                    <a:pt x="1" y="54"/>
                  </a:cubicBezTo>
                  <a:cubicBezTo>
                    <a:pt x="6" y="58"/>
                    <a:pt x="13" y="62"/>
                    <a:pt x="20" y="62"/>
                  </a:cubicBezTo>
                  <a:cubicBezTo>
                    <a:pt x="29" y="62"/>
                    <a:pt x="34" y="57"/>
                    <a:pt x="34" y="50"/>
                  </a:cubicBezTo>
                  <a:cubicBezTo>
                    <a:pt x="34" y="43"/>
                    <a:pt x="30" y="40"/>
                    <a:pt x="21" y="36"/>
                  </a:cubicBezTo>
                  <a:cubicBezTo>
                    <a:pt x="12" y="32"/>
                    <a:pt x="2" y="29"/>
                    <a:pt x="2" y="17"/>
                  </a:cubicBezTo>
                  <a:cubicBezTo>
                    <a:pt x="2" y="7"/>
                    <a:pt x="9" y="0"/>
                    <a:pt x="21" y="0"/>
                  </a:cubicBezTo>
                  <a:cubicBezTo>
                    <a:pt x="27" y="0"/>
                    <a:pt x="33" y="2"/>
                    <a:pt x="38" y="5"/>
                  </a:cubicBezTo>
                  <a:cubicBezTo>
                    <a:pt x="36" y="11"/>
                    <a:pt x="36" y="11"/>
                    <a:pt x="36" y="11"/>
                  </a:cubicBezTo>
                  <a:cubicBezTo>
                    <a:pt x="36" y="11"/>
                    <a:pt x="36" y="11"/>
                    <a:pt x="36" y="11"/>
                  </a:cubicBezTo>
                  <a:cubicBezTo>
                    <a:pt x="30" y="7"/>
                    <a:pt x="25" y="5"/>
                    <a:pt x="20" y="5"/>
                  </a:cubicBezTo>
                  <a:cubicBezTo>
                    <a:pt x="11" y="5"/>
                    <a:pt x="8" y="11"/>
                    <a:pt x="8" y="16"/>
                  </a:cubicBezTo>
                  <a:cubicBezTo>
                    <a:pt x="8" y="23"/>
                    <a:pt x="12" y="25"/>
                    <a:pt x="22" y="29"/>
                  </a:cubicBezTo>
                  <a:cubicBezTo>
                    <a:pt x="31" y="34"/>
                    <a:pt x="41" y="38"/>
                    <a:pt x="41" y="49"/>
                  </a:cubicBezTo>
                  <a:cubicBezTo>
                    <a:pt x="41" y="59"/>
                    <a:pt x="33" y="67"/>
                    <a:pt x="19" y="67"/>
                  </a:cubicBezTo>
                  <a:cubicBezTo>
                    <a:pt x="11" y="67"/>
                    <a:pt x="4" y="65"/>
                    <a:pt x="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24">
              <a:extLst>
                <a:ext uri="{FF2B5EF4-FFF2-40B4-BE49-F238E27FC236}">
                  <a16:creationId xmlns:a16="http://schemas.microsoft.com/office/drawing/2014/main" id="{DD6210C6-E560-45FA-B5DD-C9BB4408E6B8}"/>
                </a:ext>
              </a:extLst>
            </p:cNvPr>
            <p:cNvSpPr>
              <a:spLocks/>
            </p:cNvSpPr>
            <p:nvPr/>
          </p:nvSpPr>
          <p:spPr bwMode="auto">
            <a:xfrm>
              <a:off x="8634" y="434"/>
              <a:ext cx="168" cy="167"/>
            </a:xfrm>
            <a:custGeom>
              <a:avLst/>
              <a:gdLst>
                <a:gd name="T0" fmla="*/ 68 w 71"/>
                <a:gd name="T1" fmla="*/ 70 h 70"/>
                <a:gd name="T2" fmla="*/ 65 w 71"/>
                <a:gd name="T3" fmla="*/ 67 h 70"/>
                <a:gd name="T4" fmla="*/ 65 w 71"/>
                <a:gd name="T5" fmla="*/ 5 h 70"/>
                <a:gd name="T6" fmla="*/ 3 w 71"/>
                <a:gd name="T7" fmla="*/ 5 h 70"/>
                <a:gd name="T8" fmla="*/ 0 w 71"/>
                <a:gd name="T9" fmla="*/ 2 h 70"/>
                <a:gd name="T10" fmla="*/ 3 w 71"/>
                <a:gd name="T11" fmla="*/ 0 h 70"/>
                <a:gd name="T12" fmla="*/ 71 w 71"/>
                <a:gd name="T13" fmla="*/ 0 h 70"/>
                <a:gd name="T14" fmla="*/ 71 w 71"/>
                <a:gd name="T15" fmla="*/ 67 h 70"/>
                <a:gd name="T16" fmla="*/ 68 w 71"/>
                <a:gd name="T1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0">
                  <a:moveTo>
                    <a:pt x="68" y="70"/>
                  </a:moveTo>
                  <a:cubicBezTo>
                    <a:pt x="66" y="70"/>
                    <a:pt x="65" y="69"/>
                    <a:pt x="65" y="67"/>
                  </a:cubicBezTo>
                  <a:cubicBezTo>
                    <a:pt x="65" y="5"/>
                    <a:pt x="65" y="5"/>
                    <a:pt x="65" y="5"/>
                  </a:cubicBezTo>
                  <a:cubicBezTo>
                    <a:pt x="3" y="5"/>
                    <a:pt x="3" y="5"/>
                    <a:pt x="3" y="5"/>
                  </a:cubicBezTo>
                  <a:cubicBezTo>
                    <a:pt x="2" y="5"/>
                    <a:pt x="0" y="4"/>
                    <a:pt x="0" y="2"/>
                  </a:cubicBezTo>
                  <a:cubicBezTo>
                    <a:pt x="0" y="1"/>
                    <a:pt x="2" y="0"/>
                    <a:pt x="3" y="0"/>
                  </a:cubicBezTo>
                  <a:cubicBezTo>
                    <a:pt x="71" y="0"/>
                    <a:pt x="71" y="0"/>
                    <a:pt x="71" y="0"/>
                  </a:cubicBezTo>
                  <a:cubicBezTo>
                    <a:pt x="71" y="67"/>
                    <a:pt x="71" y="67"/>
                    <a:pt x="71" y="67"/>
                  </a:cubicBezTo>
                  <a:cubicBezTo>
                    <a:pt x="71" y="69"/>
                    <a:pt x="69" y="70"/>
                    <a:pt x="68"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25">
              <a:extLst>
                <a:ext uri="{FF2B5EF4-FFF2-40B4-BE49-F238E27FC236}">
                  <a16:creationId xmlns:a16="http://schemas.microsoft.com/office/drawing/2014/main" id="{451C4F6D-C99C-485F-B164-0A80CC2D11BC}"/>
                </a:ext>
              </a:extLst>
            </p:cNvPr>
            <p:cNvSpPr>
              <a:spLocks/>
            </p:cNvSpPr>
            <p:nvPr/>
          </p:nvSpPr>
          <p:spPr bwMode="auto">
            <a:xfrm>
              <a:off x="8191" y="893"/>
              <a:ext cx="165" cy="169"/>
            </a:xfrm>
            <a:custGeom>
              <a:avLst/>
              <a:gdLst>
                <a:gd name="T0" fmla="*/ 67 w 70"/>
                <a:gd name="T1" fmla="*/ 71 h 71"/>
                <a:gd name="T2" fmla="*/ 0 w 70"/>
                <a:gd name="T3" fmla="*/ 71 h 71"/>
                <a:gd name="T4" fmla="*/ 0 w 70"/>
                <a:gd name="T5" fmla="*/ 3 h 71"/>
                <a:gd name="T6" fmla="*/ 3 w 70"/>
                <a:gd name="T7" fmla="*/ 0 h 71"/>
                <a:gd name="T8" fmla="*/ 5 w 70"/>
                <a:gd name="T9" fmla="*/ 3 h 71"/>
                <a:gd name="T10" fmla="*/ 5 w 70"/>
                <a:gd name="T11" fmla="*/ 65 h 71"/>
                <a:gd name="T12" fmla="*/ 67 w 70"/>
                <a:gd name="T13" fmla="*/ 65 h 71"/>
                <a:gd name="T14" fmla="*/ 70 w 70"/>
                <a:gd name="T15" fmla="*/ 68 h 71"/>
                <a:gd name="T16" fmla="*/ 67 w 70"/>
                <a:gd name="T17"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1">
                  <a:moveTo>
                    <a:pt x="67" y="71"/>
                  </a:moveTo>
                  <a:cubicBezTo>
                    <a:pt x="0" y="71"/>
                    <a:pt x="0" y="71"/>
                    <a:pt x="0" y="71"/>
                  </a:cubicBezTo>
                  <a:cubicBezTo>
                    <a:pt x="0" y="3"/>
                    <a:pt x="0" y="3"/>
                    <a:pt x="0" y="3"/>
                  </a:cubicBezTo>
                  <a:cubicBezTo>
                    <a:pt x="0" y="2"/>
                    <a:pt x="1" y="0"/>
                    <a:pt x="3" y="0"/>
                  </a:cubicBezTo>
                  <a:cubicBezTo>
                    <a:pt x="4" y="0"/>
                    <a:pt x="5" y="2"/>
                    <a:pt x="5" y="3"/>
                  </a:cubicBezTo>
                  <a:cubicBezTo>
                    <a:pt x="5" y="65"/>
                    <a:pt x="5" y="65"/>
                    <a:pt x="5" y="65"/>
                  </a:cubicBezTo>
                  <a:cubicBezTo>
                    <a:pt x="67" y="65"/>
                    <a:pt x="67" y="65"/>
                    <a:pt x="67" y="65"/>
                  </a:cubicBezTo>
                  <a:cubicBezTo>
                    <a:pt x="69" y="65"/>
                    <a:pt x="70" y="66"/>
                    <a:pt x="70" y="68"/>
                  </a:cubicBezTo>
                  <a:cubicBezTo>
                    <a:pt x="70" y="69"/>
                    <a:pt x="69" y="71"/>
                    <a:pt x="67"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26">
              <a:extLst>
                <a:ext uri="{FF2B5EF4-FFF2-40B4-BE49-F238E27FC236}">
                  <a16:creationId xmlns:a16="http://schemas.microsoft.com/office/drawing/2014/main" id="{7864756F-88A9-45D2-9F04-12E1E4DD2AFF}"/>
                </a:ext>
              </a:extLst>
            </p:cNvPr>
            <p:cNvSpPr>
              <a:spLocks/>
            </p:cNvSpPr>
            <p:nvPr/>
          </p:nvSpPr>
          <p:spPr bwMode="auto">
            <a:xfrm>
              <a:off x="8191" y="434"/>
              <a:ext cx="165" cy="167"/>
            </a:xfrm>
            <a:custGeom>
              <a:avLst/>
              <a:gdLst>
                <a:gd name="T0" fmla="*/ 3 w 70"/>
                <a:gd name="T1" fmla="*/ 70 h 70"/>
                <a:gd name="T2" fmla="*/ 0 w 70"/>
                <a:gd name="T3" fmla="*/ 67 h 70"/>
                <a:gd name="T4" fmla="*/ 0 w 70"/>
                <a:gd name="T5" fmla="*/ 0 h 70"/>
                <a:gd name="T6" fmla="*/ 67 w 70"/>
                <a:gd name="T7" fmla="*/ 0 h 70"/>
                <a:gd name="T8" fmla="*/ 70 w 70"/>
                <a:gd name="T9" fmla="*/ 2 h 70"/>
                <a:gd name="T10" fmla="*/ 67 w 70"/>
                <a:gd name="T11" fmla="*/ 5 h 70"/>
                <a:gd name="T12" fmla="*/ 5 w 70"/>
                <a:gd name="T13" fmla="*/ 5 h 70"/>
                <a:gd name="T14" fmla="*/ 5 w 70"/>
                <a:gd name="T15" fmla="*/ 67 h 70"/>
                <a:gd name="T16" fmla="*/ 3 w 70"/>
                <a:gd name="T1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0">
                  <a:moveTo>
                    <a:pt x="3" y="70"/>
                  </a:moveTo>
                  <a:cubicBezTo>
                    <a:pt x="1" y="70"/>
                    <a:pt x="0" y="69"/>
                    <a:pt x="0" y="67"/>
                  </a:cubicBezTo>
                  <a:cubicBezTo>
                    <a:pt x="0" y="0"/>
                    <a:pt x="0" y="0"/>
                    <a:pt x="0" y="0"/>
                  </a:cubicBezTo>
                  <a:cubicBezTo>
                    <a:pt x="67" y="0"/>
                    <a:pt x="67" y="0"/>
                    <a:pt x="67" y="0"/>
                  </a:cubicBezTo>
                  <a:cubicBezTo>
                    <a:pt x="69" y="0"/>
                    <a:pt x="70" y="1"/>
                    <a:pt x="70" y="2"/>
                  </a:cubicBezTo>
                  <a:cubicBezTo>
                    <a:pt x="70" y="4"/>
                    <a:pt x="69" y="5"/>
                    <a:pt x="67" y="5"/>
                  </a:cubicBezTo>
                  <a:cubicBezTo>
                    <a:pt x="5" y="5"/>
                    <a:pt x="5" y="5"/>
                    <a:pt x="5" y="5"/>
                  </a:cubicBezTo>
                  <a:cubicBezTo>
                    <a:pt x="5" y="67"/>
                    <a:pt x="5" y="67"/>
                    <a:pt x="5" y="67"/>
                  </a:cubicBezTo>
                  <a:cubicBezTo>
                    <a:pt x="5" y="69"/>
                    <a:pt x="4" y="70"/>
                    <a:pt x="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27">
              <a:extLst>
                <a:ext uri="{FF2B5EF4-FFF2-40B4-BE49-F238E27FC236}">
                  <a16:creationId xmlns:a16="http://schemas.microsoft.com/office/drawing/2014/main" id="{791CDEC4-9E58-4111-ABAB-6868D3D1A79A}"/>
                </a:ext>
              </a:extLst>
            </p:cNvPr>
            <p:cNvSpPr>
              <a:spLocks/>
            </p:cNvSpPr>
            <p:nvPr/>
          </p:nvSpPr>
          <p:spPr bwMode="auto">
            <a:xfrm>
              <a:off x="8634" y="893"/>
              <a:ext cx="168" cy="169"/>
            </a:xfrm>
            <a:custGeom>
              <a:avLst/>
              <a:gdLst>
                <a:gd name="T0" fmla="*/ 71 w 71"/>
                <a:gd name="T1" fmla="*/ 71 h 71"/>
                <a:gd name="T2" fmla="*/ 3 w 71"/>
                <a:gd name="T3" fmla="*/ 71 h 71"/>
                <a:gd name="T4" fmla="*/ 0 w 71"/>
                <a:gd name="T5" fmla="*/ 68 h 71"/>
                <a:gd name="T6" fmla="*/ 3 w 71"/>
                <a:gd name="T7" fmla="*/ 65 h 71"/>
                <a:gd name="T8" fmla="*/ 65 w 71"/>
                <a:gd name="T9" fmla="*/ 65 h 71"/>
                <a:gd name="T10" fmla="*/ 65 w 71"/>
                <a:gd name="T11" fmla="*/ 3 h 71"/>
                <a:gd name="T12" fmla="*/ 68 w 71"/>
                <a:gd name="T13" fmla="*/ 0 h 71"/>
                <a:gd name="T14" fmla="*/ 71 w 71"/>
                <a:gd name="T15" fmla="*/ 3 h 71"/>
                <a:gd name="T16" fmla="*/ 71 w 71"/>
                <a:gd name="T17"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1">
                  <a:moveTo>
                    <a:pt x="71" y="71"/>
                  </a:moveTo>
                  <a:cubicBezTo>
                    <a:pt x="3" y="71"/>
                    <a:pt x="3" y="71"/>
                    <a:pt x="3" y="71"/>
                  </a:cubicBezTo>
                  <a:cubicBezTo>
                    <a:pt x="2" y="71"/>
                    <a:pt x="0" y="69"/>
                    <a:pt x="0" y="68"/>
                  </a:cubicBezTo>
                  <a:cubicBezTo>
                    <a:pt x="0" y="66"/>
                    <a:pt x="2" y="65"/>
                    <a:pt x="3" y="65"/>
                  </a:cubicBezTo>
                  <a:cubicBezTo>
                    <a:pt x="65" y="65"/>
                    <a:pt x="65" y="65"/>
                    <a:pt x="65" y="65"/>
                  </a:cubicBezTo>
                  <a:cubicBezTo>
                    <a:pt x="65" y="3"/>
                    <a:pt x="65" y="3"/>
                    <a:pt x="65" y="3"/>
                  </a:cubicBezTo>
                  <a:cubicBezTo>
                    <a:pt x="65" y="2"/>
                    <a:pt x="66" y="0"/>
                    <a:pt x="68" y="0"/>
                  </a:cubicBezTo>
                  <a:cubicBezTo>
                    <a:pt x="69" y="0"/>
                    <a:pt x="71" y="2"/>
                    <a:pt x="71" y="3"/>
                  </a:cubicBezTo>
                  <a:lnTo>
                    <a:pt x="71"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0" name="TextBox 79">
            <a:extLst>
              <a:ext uri="{FF2B5EF4-FFF2-40B4-BE49-F238E27FC236}">
                <a16:creationId xmlns:a16="http://schemas.microsoft.com/office/drawing/2014/main" id="{292C4B22-EC27-4447-AF1D-533EBF2AB8E9}"/>
              </a:ext>
            </a:extLst>
          </p:cNvPr>
          <p:cNvSpPr txBox="1"/>
          <p:nvPr/>
        </p:nvSpPr>
        <p:spPr>
          <a:xfrm>
            <a:off x="2083074" y="6613793"/>
            <a:ext cx="3722272" cy="523220"/>
          </a:xfrm>
          <a:prstGeom prst="rect">
            <a:avLst/>
          </a:prstGeom>
          <a:noFill/>
        </p:spPr>
        <p:txBody>
          <a:bodyPr wrap="square">
            <a:spAutoFit/>
          </a:bodyPr>
          <a:lstStyle/>
          <a:p>
            <a:pPr algn="ctr">
              <a:spcBef>
                <a:spcPts val="2400"/>
              </a:spcBef>
              <a:buSzPct val="50000"/>
            </a:pP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Intrinsic</a:t>
            </a: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Value</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81" name="Rectangle 80"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BE42118F-27C8-476F-8970-A60394B3E2FA}"/>
              </a:ext>
            </a:extLst>
          </p:cNvPr>
          <p:cNvSpPr/>
          <p:nvPr/>
        </p:nvSpPr>
        <p:spPr>
          <a:xfrm>
            <a:off x="1894480" y="7282165"/>
            <a:ext cx="4099461" cy="3005438"/>
          </a:xfrm>
          <a:prstGeom prst="rect">
            <a:avLst/>
          </a:prstGeom>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mj-lt"/>
              </a:rPr>
              <a:t>This is the actual or real value of an option if it were exercised immediately. For a call option, intrinsic value is the difference between the underlying asset price and the strike price (if positive); for a put option, it's the difference between the strike price and the underlying asset price (if positive).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p:txBody>
      </p:sp>
      <p:sp>
        <p:nvSpPr>
          <p:cNvPr id="83" name="TextBox 82">
            <a:extLst>
              <a:ext uri="{FF2B5EF4-FFF2-40B4-BE49-F238E27FC236}">
                <a16:creationId xmlns:a16="http://schemas.microsoft.com/office/drawing/2014/main" id="{87FFC328-5D67-4D26-9504-79CFAF458181}"/>
              </a:ext>
            </a:extLst>
          </p:cNvPr>
          <p:cNvSpPr txBox="1"/>
          <p:nvPr/>
        </p:nvSpPr>
        <p:spPr>
          <a:xfrm>
            <a:off x="12174765" y="6613793"/>
            <a:ext cx="3722272" cy="523220"/>
          </a:xfrm>
          <a:prstGeom prst="rect">
            <a:avLst/>
          </a:prstGeom>
          <a:noFill/>
        </p:spPr>
        <p:txBody>
          <a:bodyPr wrap="square">
            <a:spAutoFit/>
          </a:bodyPr>
          <a:lstStyle/>
          <a:p>
            <a:pPr algn="ctr">
              <a:spcBef>
                <a:spcPts val="2400"/>
              </a:spcBef>
              <a:buSzPct val="50000"/>
            </a:pPr>
            <a:r>
              <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rPr>
              <a:t>Time </a:t>
            </a:r>
            <a:r>
              <a:rPr lang="es-ES" altLang="zh-CN" sz="2800" dirty="0" err="1">
                <a:solidFill>
                  <a:schemeClr val="tx1">
                    <a:lumMod val="85000"/>
                    <a:lumOff val="15000"/>
                  </a:schemeClr>
                </a:solidFill>
                <a:latin typeface="+mj-lt"/>
                <a:ea typeface="Lato Light" panose="020F0502020204030203" pitchFamily="34" charset="0"/>
                <a:cs typeface="Lato Light" panose="020F0502020204030203" pitchFamily="34" charset="0"/>
              </a:rPr>
              <a:t>Value</a:t>
            </a:r>
            <a:endParaRPr lang="es-ES" altLang="zh-CN" sz="2800"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84" name="Rectangle 8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21974B92-0F5C-40EC-BB38-66F05DCCD308}"/>
              </a:ext>
            </a:extLst>
          </p:cNvPr>
          <p:cNvSpPr/>
          <p:nvPr/>
        </p:nvSpPr>
        <p:spPr>
          <a:xfrm>
            <a:off x="11986171" y="7282165"/>
            <a:ext cx="4099461" cy="2266774"/>
          </a:xfrm>
          <a:prstGeom prst="rect">
            <a:avLst/>
          </a:prstGeom>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mj-lt"/>
              </a:rPr>
              <a:t>This is the portion of the option premium that exceeds its intrinsic value. It reflects the time remaining until expiration and the potential for the option to gain intrinsic value. Time value diminishes as the option approaches expiration.</a:t>
            </a:r>
          </a:p>
        </p:txBody>
      </p:sp>
      <p:sp>
        <p:nvSpPr>
          <p:cNvPr id="88" name="Google Shape;204;p13">
            <a:extLst>
              <a:ext uri="{FF2B5EF4-FFF2-40B4-BE49-F238E27FC236}">
                <a16:creationId xmlns:a16="http://schemas.microsoft.com/office/drawing/2014/main" id="{09E1934A-3C57-4508-A14B-7D2FD7B0478A}"/>
              </a:ext>
            </a:extLst>
          </p:cNvPr>
          <p:cNvSpPr txBox="1">
            <a:spLocks/>
          </p:cNvSpPr>
          <p:nvPr/>
        </p:nvSpPr>
        <p:spPr>
          <a:xfrm>
            <a:off x="4028342" y="1253758"/>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dirty="0">
                <a:latin typeface="Outfit Black" pitchFamily="2" charset="0"/>
              </a:rPr>
              <a:t>Intrinsic and Time Value</a:t>
            </a:r>
            <a:endParaRPr lang="en-US" sz="6000" dirty="0">
              <a:latin typeface="Outfit Black" pitchFamily="2" charset="0"/>
            </a:endParaRPr>
          </a:p>
        </p:txBody>
      </p:sp>
    </p:spTree>
    <p:extLst>
      <p:ext uri="{BB962C8B-B14F-4D97-AF65-F5344CB8AC3E}">
        <p14:creationId xmlns:p14="http://schemas.microsoft.com/office/powerpoint/2010/main" val="167815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88"/>
                                        </p:tgtEl>
                                        <p:attrNameLst>
                                          <p:attrName>style.visibility</p:attrName>
                                        </p:attrNameLst>
                                      </p:cBhvr>
                                      <p:to>
                                        <p:strVal val="visible"/>
                                      </p:to>
                                    </p:set>
                                    <p:anim to="" calcmode="lin" valueType="num">
                                      <p:cBhvr>
                                        <p:cTn id="7" dur="750" fill="hold">
                                          <p:stCondLst>
                                            <p:cond delay="0"/>
                                          </p:stCondLst>
                                        </p:cTn>
                                        <p:tgtEl>
                                          <p:spTgt spid="88"/>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88"/>
                                        </p:tgtEl>
                                      </p:cBhvr>
                                    </p:animEffect>
                                  </p:childTnLst>
                                </p:cTn>
                              </p:par>
                            </p:childTnLst>
                          </p:cTn>
                        </p:par>
                        <p:par>
                          <p:cTn id="9" fill="hold">
                            <p:stCondLst>
                              <p:cond delay="1200"/>
                            </p:stCondLst>
                            <p:childTnLst>
                              <p:par>
                                <p:cTn id="10" presetID="53" presetClass="entr" presetSubtype="1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Effect transition="in" filter="fade">
                                      <p:cBhvr>
                                        <p:cTn id="14" dur="100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1000" fill="hold"/>
                                        <p:tgtEl>
                                          <p:spTgt spid="3"/>
                                        </p:tgtEl>
                                        <p:attrNameLst>
                                          <p:attrName>ppt_w</p:attrName>
                                        </p:attrNameLst>
                                      </p:cBhvr>
                                      <p:tavLst>
                                        <p:tav tm="0">
                                          <p:val>
                                            <p:fltVal val="0"/>
                                          </p:val>
                                        </p:tav>
                                        <p:tav tm="100000">
                                          <p:val>
                                            <p:strVal val="#ppt_w"/>
                                          </p:val>
                                        </p:tav>
                                      </p:tavLst>
                                    </p:anim>
                                    <p:anim calcmode="lin" valueType="num">
                                      <p:cBhvr>
                                        <p:cTn id="18" dur="1000" fill="hold"/>
                                        <p:tgtEl>
                                          <p:spTgt spid="3"/>
                                        </p:tgtEl>
                                        <p:attrNameLst>
                                          <p:attrName>ppt_h</p:attrName>
                                        </p:attrNameLst>
                                      </p:cBhvr>
                                      <p:tavLst>
                                        <p:tav tm="0">
                                          <p:val>
                                            <p:fltVal val="0"/>
                                          </p:val>
                                        </p:tav>
                                        <p:tav tm="100000">
                                          <p:val>
                                            <p:strVal val="#ppt_h"/>
                                          </p:val>
                                        </p:tav>
                                      </p:tavLst>
                                    </p:anim>
                                    <p:animEffect transition="in" filter="fade">
                                      <p:cBhvr>
                                        <p:cTn id="19" dur="1000"/>
                                        <p:tgtEl>
                                          <p:spTgt spid="3"/>
                                        </p:tgtEl>
                                      </p:cBhvr>
                                    </p:animEffect>
                                  </p:childTnLst>
                                </p:cTn>
                              </p:par>
                            </p:childTnLst>
                          </p:cTn>
                        </p:par>
                        <p:par>
                          <p:cTn id="20" fill="hold">
                            <p:stCondLst>
                              <p:cond delay="2200"/>
                            </p:stCondLst>
                            <p:childTnLst>
                              <p:par>
                                <p:cTn id="21" presetID="53" presetClass="entr" presetSubtype="16"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p:cTn id="23" dur="1000" fill="hold"/>
                                        <p:tgtEl>
                                          <p:spTgt spid="24"/>
                                        </p:tgtEl>
                                        <p:attrNameLst>
                                          <p:attrName>ppt_w</p:attrName>
                                        </p:attrNameLst>
                                      </p:cBhvr>
                                      <p:tavLst>
                                        <p:tav tm="0">
                                          <p:val>
                                            <p:fltVal val="0"/>
                                          </p:val>
                                        </p:tav>
                                        <p:tav tm="100000">
                                          <p:val>
                                            <p:strVal val="#ppt_w"/>
                                          </p:val>
                                        </p:tav>
                                      </p:tavLst>
                                    </p:anim>
                                    <p:anim calcmode="lin" valueType="num">
                                      <p:cBhvr>
                                        <p:cTn id="24" dur="1000" fill="hold"/>
                                        <p:tgtEl>
                                          <p:spTgt spid="24"/>
                                        </p:tgtEl>
                                        <p:attrNameLst>
                                          <p:attrName>ppt_h</p:attrName>
                                        </p:attrNameLst>
                                      </p:cBhvr>
                                      <p:tavLst>
                                        <p:tav tm="0">
                                          <p:val>
                                            <p:fltVal val="0"/>
                                          </p:val>
                                        </p:tav>
                                        <p:tav tm="100000">
                                          <p:val>
                                            <p:strVal val="#ppt_h"/>
                                          </p:val>
                                        </p:tav>
                                      </p:tavLst>
                                    </p:anim>
                                    <p:animEffect transition="in" filter="fade">
                                      <p:cBhvr>
                                        <p:cTn id="25" dur="1000"/>
                                        <p:tgtEl>
                                          <p:spTgt spid="24"/>
                                        </p:tgtEl>
                                      </p:cBhvr>
                                    </p:animEffect>
                                  </p:childTnLst>
                                </p:cTn>
                              </p:par>
                              <p:par>
                                <p:cTn id="26" presetID="53" presetClass="entr" presetSubtype="16"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1000" fill="hold"/>
                                        <p:tgtEl>
                                          <p:spTgt spid="25"/>
                                        </p:tgtEl>
                                        <p:attrNameLst>
                                          <p:attrName>ppt_w</p:attrName>
                                        </p:attrNameLst>
                                      </p:cBhvr>
                                      <p:tavLst>
                                        <p:tav tm="0">
                                          <p:val>
                                            <p:fltVal val="0"/>
                                          </p:val>
                                        </p:tav>
                                        <p:tav tm="100000">
                                          <p:val>
                                            <p:strVal val="#ppt_w"/>
                                          </p:val>
                                        </p:tav>
                                      </p:tavLst>
                                    </p:anim>
                                    <p:anim calcmode="lin" valueType="num">
                                      <p:cBhvr>
                                        <p:cTn id="29" dur="1000" fill="hold"/>
                                        <p:tgtEl>
                                          <p:spTgt spid="25"/>
                                        </p:tgtEl>
                                        <p:attrNameLst>
                                          <p:attrName>ppt_h</p:attrName>
                                        </p:attrNameLst>
                                      </p:cBhvr>
                                      <p:tavLst>
                                        <p:tav tm="0">
                                          <p:val>
                                            <p:fltVal val="0"/>
                                          </p:val>
                                        </p:tav>
                                        <p:tav tm="100000">
                                          <p:val>
                                            <p:strVal val="#ppt_h"/>
                                          </p:val>
                                        </p:tav>
                                      </p:tavLst>
                                    </p:anim>
                                    <p:animEffect transition="in" filter="fade">
                                      <p:cBhvr>
                                        <p:cTn id="30" dur="1000"/>
                                        <p:tgtEl>
                                          <p:spTgt spid="25"/>
                                        </p:tgtEl>
                                      </p:cBhvr>
                                    </p:animEffect>
                                  </p:childTnLst>
                                </p:cTn>
                              </p:par>
                              <p:par>
                                <p:cTn id="31" presetID="53" presetClass="entr" presetSubtype="16"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p:cTn id="33" dur="1000" fill="hold"/>
                                        <p:tgtEl>
                                          <p:spTgt spid="53"/>
                                        </p:tgtEl>
                                        <p:attrNameLst>
                                          <p:attrName>ppt_w</p:attrName>
                                        </p:attrNameLst>
                                      </p:cBhvr>
                                      <p:tavLst>
                                        <p:tav tm="0">
                                          <p:val>
                                            <p:fltVal val="0"/>
                                          </p:val>
                                        </p:tav>
                                        <p:tav tm="100000">
                                          <p:val>
                                            <p:strVal val="#ppt_w"/>
                                          </p:val>
                                        </p:tav>
                                      </p:tavLst>
                                    </p:anim>
                                    <p:anim calcmode="lin" valueType="num">
                                      <p:cBhvr>
                                        <p:cTn id="34" dur="1000" fill="hold"/>
                                        <p:tgtEl>
                                          <p:spTgt spid="53"/>
                                        </p:tgtEl>
                                        <p:attrNameLst>
                                          <p:attrName>ppt_h</p:attrName>
                                        </p:attrNameLst>
                                      </p:cBhvr>
                                      <p:tavLst>
                                        <p:tav tm="0">
                                          <p:val>
                                            <p:fltVal val="0"/>
                                          </p:val>
                                        </p:tav>
                                        <p:tav tm="100000">
                                          <p:val>
                                            <p:strVal val="#ppt_h"/>
                                          </p:val>
                                        </p:tav>
                                      </p:tavLst>
                                    </p:anim>
                                    <p:animEffect transition="in" filter="fade">
                                      <p:cBhvr>
                                        <p:cTn id="35"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8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42A948-F446-4D9A-805F-28DDFF44079C}"/>
              </a:ext>
            </a:extLst>
          </p:cNvPr>
          <p:cNvSpPr/>
          <p:nvPr/>
        </p:nvSpPr>
        <p:spPr>
          <a:xfrm>
            <a:off x="13028361" y="2971800"/>
            <a:ext cx="3398502" cy="541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a:solidFill>
                <a:schemeClr val="bg1">
                  <a:lumMod val="95000"/>
                </a:schemeClr>
              </a:solidFill>
              <a:latin typeface="Outfit" pitchFamily="2" charset="0"/>
              <a:ea typeface="Open Sans" panose="020B0606030504020204" pitchFamily="34" charset="0"/>
              <a:cs typeface="Open Sans" panose="020B0606030504020204" pitchFamily="34" charset="0"/>
            </a:endParaRPr>
          </a:p>
        </p:txBody>
      </p:sp>
      <p:sp>
        <p:nvSpPr>
          <p:cNvPr id="3" name="Rectangle 2">
            <a:extLst>
              <a:ext uri="{FF2B5EF4-FFF2-40B4-BE49-F238E27FC236}">
                <a16:creationId xmlns:a16="http://schemas.microsoft.com/office/drawing/2014/main" id="{C31D0370-5B29-46CD-AF88-E2F15D17DACD}"/>
              </a:ext>
            </a:extLst>
          </p:cNvPr>
          <p:cNvSpPr/>
          <p:nvPr/>
        </p:nvSpPr>
        <p:spPr>
          <a:xfrm>
            <a:off x="5586475" y="2971800"/>
            <a:ext cx="3398502" cy="541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a:solidFill>
                <a:schemeClr val="bg1">
                  <a:lumMod val="95000"/>
                </a:schemeClr>
              </a:solidFill>
              <a:latin typeface="Outfit" pitchFamily="2" charset="0"/>
              <a:ea typeface="Open Sans" panose="020B0606030504020204" pitchFamily="34" charset="0"/>
              <a:cs typeface="Open Sans" panose="020B0606030504020204" pitchFamily="34" charset="0"/>
            </a:endParaRPr>
          </a:p>
        </p:txBody>
      </p:sp>
      <p:sp>
        <p:nvSpPr>
          <p:cNvPr id="4" name="Rectangle 3">
            <a:extLst>
              <a:ext uri="{FF2B5EF4-FFF2-40B4-BE49-F238E27FC236}">
                <a16:creationId xmlns:a16="http://schemas.microsoft.com/office/drawing/2014/main" id="{213A9CFA-B88D-442B-884A-8157D677ECBC}"/>
              </a:ext>
            </a:extLst>
          </p:cNvPr>
          <p:cNvSpPr/>
          <p:nvPr/>
        </p:nvSpPr>
        <p:spPr>
          <a:xfrm>
            <a:off x="6039444" y="5015575"/>
            <a:ext cx="2421262" cy="2266774"/>
          </a:xfrm>
          <a:prstGeom prst="rect">
            <a:avLst/>
          </a:prstGeom>
        </p:spPr>
        <p:txBody>
          <a:bodyPr wrap="square">
            <a:spAutoFit/>
          </a:bodyPr>
          <a:lstStyle/>
          <a:p>
            <a:pPr>
              <a:lnSpc>
                <a:spcPct val="150000"/>
              </a:lnSpc>
              <a:spcBef>
                <a:spcPts val="1200"/>
              </a:spcBef>
            </a:pPr>
            <a:r>
              <a:rPr lang="en-US" sz="1600" dirty="0"/>
              <a:t>The concept of arbitrage involves exploiting price differences in different markets or securities to make a risk-free profit.</a:t>
            </a:r>
            <a:endParaRPr lang="es-ES" altLang="zh-CN" sz="600" dirty="0">
              <a:solidFill>
                <a:schemeClr val="bg1">
                  <a:alpha val="80000"/>
                </a:schemeClr>
              </a:solidFill>
              <a:ea typeface="Lato Light" panose="020F0502020204030203" pitchFamily="34" charset="0"/>
              <a:cs typeface="Lato Light" panose="020F0502020204030203" pitchFamily="34" charset="0"/>
            </a:endParaRPr>
          </a:p>
        </p:txBody>
      </p:sp>
      <p:sp>
        <p:nvSpPr>
          <p:cNvPr id="5" name="Rectangle 4">
            <a:extLst>
              <a:ext uri="{FF2B5EF4-FFF2-40B4-BE49-F238E27FC236}">
                <a16:creationId xmlns:a16="http://schemas.microsoft.com/office/drawing/2014/main" id="{42F22476-D301-45CC-A240-99D07BC1C879}"/>
              </a:ext>
            </a:extLst>
          </p:cNvPr>
          <p:cNvSpPr/>
          <p:nvPr/>
        </p:nvSpPr>
        <p:spPr>
          <a:xfrm>
            <a:off x="13481331" y="5015575"/>
            <a:ext cx="2421262" cy="3744102"/>
          </a:xfrm>
          <a:prstGeom prst="rect">
            <a:avLst/>
          </a:prstGeom>
        </p:spPr>
        <p:txBody>
          <a:bodyPr wrap="square">
            <a:spAutoFit/>
          </a:bodyPr>
          <a:lstStyle/>
          <a:p>
            <a:pPr>
              <a:lnSpc>
                <a:spcPct val="150000"/>
              </a:lnSpc>
              <a:spcBef>
                <a:spcPts val="1200"/>
              </a:spcBef>
            </a:pPr>
            <a:r>
              <a:rPr lang="en-US" sz="1600" dirty="0"/>
              <a:t>In the context of options pricing, the absence of arbitrage opportunities is a foundational principle. If an arbitrage opportunity exists, traders could take advantage of it to make risk-free profits, leading to market adjustments.</a:t>
            </a:r>
            <a:endParaRPr lang="es-ES" altLang="zh-CN" sz="600" dirty="0">
              <a:solidFill>
                <a:schemeClr val="bg1">
                  <a:alpha val="80000"/>
                </a:schemeClr>
              </a:solidFill>
              <a:ea typeface="Lato Light" panose="020F0502020204030203" pitchFamily="34" charset="0"/>
              <a:cs typeface="Lato Light" panose="020F0502020204030203" pitchFamily="34" charset="0"/>
            </a:endParaRPr>
          </a:p>
        </p:txBody>
      </p:sp>
      <p:grpSp>
        <p:nvGrpSpPr>
          <p:cNvPr id="6" name="Graphic 2">
            <a:extLst>
              <a:ext uri="{FF2B5EF4-FFF2-40B4-BE49-F238E27FC236}">
                <a16:creationId xmlns:a16="http://schemas.microsoft.com/office/drawing/2014/main" id="{5CF65506-0A1B-4EBA-B6E0-1EA8CA8B9185}"/>
              </a:ext>
            </a:extLst>
          </p:cNvPr>
          <p:cNvGrpSpPr/>
          <p:nvPr/>
        </p:nvGrpSpPr>
        <p:grpSpPr>
          <a:xfrm>
            <a:off x="7566764" y="3383007"/>
            <a:ext cx="1072082" cy="1072082"/>
            <a:chOff x="6240468" y="3424552"/>
            <a:chExt cx="1234527" cy="1234527"/>
          </a:xfrm>
          <a:solidFill>
            <a:schemeClr val="bg1">
              <a:alpha val="50000"/>
            </a:schemeClr>
          </a:solidFill>
        </p:grpSpPr>
        <p:sp>
          <p:nvSpPr>
            <p:cNvPr id="7" name="Freeform: Shape 6">
              <a:extLst>
                <a:ext uri="{FF2B5EF4-FFF2-40B4-BE49-F238E27FC236}">
                  <a16:creationId xmlns:a16="http://schemas.microsoft.com/office/drawing/2014/main" id="{94B78444-0E3B-47CF-9D74-58E07C426583}"/>
                </a:ext>
              </a:extLst>
            </p:cNvPr>
            <p:cNvSpPr/>
            <p:nvPr/>
          </p:nvSpPr>
          <p:spPr>
            <a:xfrm>
              <a:off x="6839167" y="3449480"/>
              <a:ext cx="635389" cy="592292"/>
            </a:xfrm>
            <a:custGeom>
              <a:avLst/>
              <a:gdLst>
                <a:gd name="connsiteX0" fmla="*/ 18609 w 635389"/>
                <a:gd name="connsiteY0" fmla="*/ 37479 h 592292"/>
                <a:gd name="connsiteX1" fmla="*/ 566400 w 635389"/>
                <a:gd name="connsiteY1" fmla="*/ 506889 h 592292"/>
                <a:gd name="connsiteX2" fmla="*/ 534977 w 635389"/>
                <a:gd name="connsiteY2" fmla="*/ 509435 h 592292"/>
                <a:gd name="connsiteX3" fmla="*/ 592205 w 635389"/>
                <a:gd name="connsiteY3" fmla="*/ 592293 h 592292"/>
                <a:gd name="connsiteX4" fmla="*/ 635390 w 635389"/>
                <a:gd name="connsiteY4" fmla="*/ 501272 h 592292"/>
                <a:gd name="connsiteX5" fmla="*/ 603879 w 635389"/>
                <a:gd name="connsiteY5" fmla="*/ 503817 h 592292"/>
                <a:gd name="connsiteX6" fmla="*/ 18696 w 635389"/>
                <a:gd name="connsiteY6" fmla="*/ 0 h 592292"/>
                <a:gd name="connsiteX7" fmla="*/ 1 w 635389"/>
                <a:gd name="connsiteY7" fmla="*/ 18696 h 592292"/>
                <a:gd name="connsiteX8" fmla="*/ 18609 w 635389"/>
                <a:gd name="connsiteY8" fmla="*/ 37479 h 592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389" h="592292">
                  <a:moveTo>
                    <a:pt x="18609" y="37479"/>
                  </a:moveTo>
                  <a:cubicBezTo>
                    <a:pt x="292373" y="37479"/>
                    <a:pt x="524884" y="238304"/>
                    <a:pt x="566400" y="506889"/>
                  </a:cubicBezTo>
                  <a:lnTo>
                    <a:pt x="534977" y="509435"/>
                  </a:lnTo>
                  <a:lnTo>
                    <a:pt x="592205" y="592293"/>
                  </a:lnTo>
                  <a:lnTo>
                    <a:pt x="635390" y="501272"/>
                  </a:lnTo>
                  <a:lnTo>
                    <a:pt x="603879" y="503817"/>
                  </a:lnTo>
                  <a:cubicBezTo>
                    <a:pt x="560695" y="215658"/>
                    <a:pt x="311770" y="0"/>
                    <a:pt x="18696" y="0"/>
                  </a:cubicBezTo>
                  <a:cubicBezTo>
                    <a:pt x="8339" y="0"/>
                    <a:pt x="1" y="8339"/>
                    <a:pt x="1" y="18696"/>
                  </a:cubicBezTo>
                  <a:cubicBezTo>
                    <a:pt x="-87" y="29053"/>
                    <a:pt x="8251" y="37479"/>
                    <a:pt x="18609" y="37479"/>
                  </a:cubicBezTo>
                  <a:close/>
                </a:path>
              </a:pathLst>
            </a:custGeom>
            <a:grpFill/>
            <a:ln w="8777" cap="flat">
              <a:noFill/>
              <a:prstDash val="solid"/>
              <a:miter/>
            </a:ln>
          </p:spPr>
          <p:txBody>
            <a:bodyPr rtlCol="0" anchor="ctr"/>
            <a:lstStyle/>
            <a:p>
              <a:endParaRPr lang="en-US" sz="1200"/>
            </a:p>
          </p:txBody>
        </p:sp>
        <p:sp>
          <p:nvSpPr>
            <p:cNvPr id="8" name="Freeform: Shape 7">
              <a:extLst>
                <a:ext uri="{FF2B5EF4-FFF2-40B4-BE49-F238E27FC236}">
                  <a16:creationId xmlns:a16="http://schemas.microsoft.com/office/drawing/2014/main" id="{083BD1BC-A72F-45E1-AEBC-229915B6F66F}"/>
                </a:ext>
              </a:extLst>
            </p:cNvPr>
            <p:cNvSpPr/>
            <p:nvPr/>
          </p:nvSpPr>
          <p:spPr>
            <a:xfrm>
              <a:off x="6976444" y="3649866"/>
              <a:ext cx="282201" cy="295531"/>
            </a:xfrm>
            <a:custGeom>
              <a:avLst/>
              <a:gdLst>
                <a:gd name="connsiteX0" fmla="*/ 0 w 282201"/>
                <a:gd name="connsiteY0" fmla="*/ 10884 h 295531"/>
                <a:gd name="connsiteX1" fmla="*/ 59510 w 282201"/>
                <a:gd name="connsiteY1" fmla="*/ 92074 h 295531"/>
                <a:gd name="connsiteX2" fmla="*/ 72149 w 282201"/>
                <a:gd name="connsiteY2" fmla="*/ 63460 h 295531"/>
                <a:gd name="connsiteX3" fmla="*/ 245589 w 282201"/>
                <a:gd name="connsiteY3" fmla="*/ 282191 h 295531"/>
                <a:gd name="connsiteX4" fmla="*/ 263495 w 282201"/>
                <a:gd name="connsiteY4" fmla="*/ 295532 h 295531"/>
                <a:gd name="connsiteX5" fmla="*/ 268849 w 282201"/>
                <a:gd name="connsiteY5" fmla="*/ 294742 h 295531"/>
                <a:gd name="connsiteX6" fmla="*/ 281400 w 282201"/>
                <a:gd name="connsiteY6" fmla="*/ 271482 h 295531"/>
                <a:gd name="connsiteX7" fmla="*/ 87334 w 282201"/>
                <a:gd name="connsiteY7" fmla="*/ 29053 h 295531"/>
                <a:gd name="connsiteX8" fmla="*/ 100149 w 282201"/>
                <a:gd name="connsiteY8" fmla="*/ 0 h 295531"/>
                <a:gd name="connsiteX9" fmla="*/ 0 w 282201"/>
                <a:gd name="connsiteY9" fmla="*/ 10884 h 295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201" h="295531">
                  <a:moveTo>
                    <a:pt x="0" y="10884"/>
                  </a:moveTo>
                  <a:lnTo>
                    <a:pt x="59510" y="92074"/>
                  </a:lnTo>
                  <a:lnTo>
                    <a:pt x="72149" y="63460"/>
                  </a:lnTo>
                  <a:cubicBezTo>
                    <a:pt x="155007" y="111735"/>
                    <a:pt x="217941" y="190380"/>
                    <a:pt x="245589" y="282191"/>
                  </a:cubicBezTo>
                  <a:cubicBezTo>
                    <a:pt x="248047" y="290353"/>
                    <a:pt x="255420" y="295532"/>
                    <a:pt x="263495" y="295532"/>
                  </a:cubicBezTo>
                  <a:cubicBezTo>
                    <a:pt x="265250" y="295532"/>
                    <a:pt x="267093" y="295269"/>
                    <a:pt x="268849" y="294742"/>
                  </a:cubicBezTo>
                  <a:cubicBezTo>
                    <a:pt x="278767" y="291758"/>
                    <a:pt x="284385" y="281313"/>
                    <a:pt x="281400" y="271482"/>
                  </a:cubicBezTo>
                  <a:cubicBezTo>
                    <a:pt x="250680" y="169314"/>
                    <a:pt x="180110" y="81892"/>
                    <a:pt x="87334" y="29053"/>
                  </a:cubicBezTo>
                  <a:lnTo>
                    <a:pt x="100149" y="0"/>
                  </a:lnTo>
                  <a:lnTo>
                    <a:pt x="0" y="10884"/>
                  </a:lnTo>
                  <a:close/>
                </a:path>
              </a:pathLst>
            </a:custGeom>
            <a:grpFill/>
            <a:ln w="8777" cap="flat">
              <a:noFill/>
              <a:prstDash val="solid"/>
              <a:miter/>
            </a:ln>
          </p:spPr>
          <p:txBody>
            <a:bodyPr rtlCol="0" anchor="ctr"/>
            <a:lstStyle/>
            <a:p>
              <a:endParaRPr lang="en-US" sz="1200"/>
            </a:p>
          </p:txBody>
        </p:sp>
        <p:sp>
          <p:nvSpPr>
            <p:cNvPr id="9" name="Freeform: Shape 8">
              <a:extLst>
                <a:ext uri="{FF2B5EF4-FFF2-40B4-BE49-F238E27FC236}">
                  <a16:creationId xmlns:a16="http://schemas.microsoft.com/office/drawing/2014/main" id="{7FBCD738-7910-460C-A33A-C32EABDB838F}"/>
                </a:ext>
              </a:extLst>
            </p:cNvPr>
            <p:cNvSpPr/>
            <p:nvPr/>
          </p:nvSpPr>
          <p:spPr>
            <a:xfrm>
              <a:off x="6240994" y="4041860"/>
              <a:ext cx="635476" cy="592292"/>
            </a:xfrm>
            <a:custGeom>
              <a:avLst/>
              <a:gdLst>
                <a:gd name="connsiteX0" fmla="*/ 616781 w 635476"/>
                <a:gd name="connsiteY0" fmla="*/ 554901 h 592292"/>
                <a:gd name="connsiteX1" fmla="*/ 68902 w 635476"/>
                <a:gd name="connsiteY1" fmla="*/ 85403 h 592292"/>
                <a:gd name="connsiteX2" fmla="*/ 100412 w 635476"/>
                <a:gd name="connsiteY2" fmla="*/ 82858 h 592292"/>
                <a:gd name="connsiteX3" fmla="*/ 43184 w 635476"/>
                <a:gd name="connsiteY3" fmla="*/ 0 h 592292"/>
                <a:gd name="connsiteX4" fmla="*/ 0 w 635476"/>
                <a:gd name="connsiteY4" fmla="*/ 90933 h 592292"/>
                <a:gd name="connsiteX5" fmla="*/ 31510 w 635476"/>
                <a:gd name="connsiteY5" fmla="*/ 88388 h 592292"/>
                <a:gd name="connsiteX6" fmla="*/ 616781 w 635476"/>
                <a:gd name="connsiteY6" fmla="*/ 592292 h 592292"/>
                <a:gd name="connsiteX7" fmla="*/ 635477 w 635476"/>
                <a:gd name="connsiteY7" fmla="*/ 573597 h 592292"/>
                <a:gd name="connsiteX8" fmla="*/ 616781 w 635476"/>
                <a:gd name="connsiteY8" fmla="*/ 554901 h 592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476" h="592292">
                  <a:moveTo>
                    <a:pt x="616781" y="554901"/>
                  </a:moveTo>
                  <a:cubicBezTo>
                    <a:pt x="343017" y="554901"/>
                    <a:pt x="110506" y="354076"/>
                    <a:pt x="68902" y="85403"/>
                  </a:cubicBezTo>
                  <a:lnTo>
                    <a:pt x="100412" y="82858"/>
                  </a:lnTo>
                  <a:lnTo>
                    <a:pt x="43184" y="0"/>
                  </a:lnTo>
                  <a:lnTo>
                    <a:pt x="0" y="90933"/>
                  </a:lnTo>
                  <a:lnTo>
                    <a:pt x="31510" y="88388"/>
                  </a:lnTo>
                  <a:cubicBezTo>
                    <a:pt x="74695" y="376547"/>
                    <a:pt x="323619" y="592292"/>
                    <a:pt x="616781" y="592292"/>
                  </a:cubicBezTo>
                  <a:cubicBezTo>
                    <a:pt x="627138" y="592292"/>
                    <a:pt x="635477" y="583954"/>
                    <a:pt x="635477" y="573597"/>
                  </a:cubicBezTo>
                  <a:cubicBezTo>
                    <a:pt x="635477" y="563239"/>
                    <a:pt x="627051" y="554901"/>
                    <a:pt x="616781" y="554901"/>
                  </a:cubicBezTo>
                  <a:close/>
                </a:path>
              </a:pathLst>
            </a:custGeom>
            <a:grpFill/>
            <a:ln w="8777" cap="flat">
              <a:noFill/>
              <a:prstDash val="solid"/>
              <a:miter/>
            </a:ln>
          </p:spPr>
          <p:txBody>
            <a:bodyPr rtlCol="0" anchor="ctr"/>
            <a:lstStyle/>
            <a:p>
              <a:endParaRPr lang="en-US" sz="1200"/>
            </a:p>
          </p:txBody>
        </p:sp>
        <p:sp>
          <p:nvSpPr>
            <p:cNvPr id="10" name="Freeform: Shape 9">
              <a:extLst>
                <a:ext uri="{FF2B5EF4-FFF2-40B4-BE49-F238E27FC236}">
                  <a16:creationId xmlns:a16="http://schemas.microsoft.com/office/drawing/2014/main" id="{CCE93945-DD50-4A51-BB08-E3EFD7F0810A}"/>
                </a:ext>
              </a:extLst>
            </p:cNvPr>
            <p:cNvSpPr/>
            <p:nvPr/>
          </p:nvSpPr>
          <p:spPr>
            <a:xfrm>
              <a:off x="6456993" y="4138240"/>
              <a:ext cx="282113" cy="295614"/>
            </a:xfrm>
            <a:custGeom>
              <a:avLst/>
              <a:gdLst>
                <a:gd name="connsiteX0" fmla="*/ 282113 w 282113"/>
                <a:gd name="connsiteY0" fmla="*/ 284643 h 295614"/>
                <a:gd name="connsiteX1" fmla="*/ 222603 w 282113"/>
                <a:gd name="connsiteY1" fmla="*/ 203453 h 295614"/>
                <a:gd name="connsiteX2" fmla="*/ 210051 w 282113"/>
                <a:gd name="connsiteY2" fmla="*/ 232067 h 295614"/>
                <a:gd name="connsiteX3" fmla="*/ 36612 w 282113"/>
                <a:gd name="connsiteY3" fmla="*/ 13337 h 295614"/>
                <a:gd name="connsiteX4" fmla="*/ 13352 w 282113"/>
                <a:gd name="connsiteY4" fmla="*/ 873 h 295614"/>
                <a:gd name="connsiteX5" fmla="*/ 801 w 282113"/>
                <a:gd name="connsiteY5" fmla="*/ 24133 h 295614"/>
                <a:gd name="connsiteX6" fmla="*/ 194867 w 282113"/>
                <a:gd name="connsiteY6" fmla="*/ 266562 h 295614"/>
                <a:gd name="connsiteX7" fmla="*/ 182052 w 282113"/>
                <a:gd name="connsiteY7" fmla="*/ 295615 h 295614"/>
                <a:gd name="connsiteX8" fmla="*/ 282113 w 282113"/>
                <a:gd name="connsiteY8" fmla="*/ 284643 h 29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113" h="295614">
                  <a:moveTo>
                    <a:pt x="282113" y="284643"/>
                  </a:moveTo>
                  <a:lnTo>
                    <a:pt x="222603" y="203453"/>
                  </a:lnTo>
                  <a:lnTo>
                    <a:pt x="210051" y="232067"/>
                  </a:lnTo>
                  <a:cubicBezTo>
                    <a:pt x="127194" y="183704"/>
                    <a:pt x="64261" y="105148"/>
                    <a:pt x="36612" y="13337"/>
                  </a:cubicBezTo>
                  <a:cubicBezTo>
                    <a:pt x="33628" y="3418"/>
                    <a:pt x="23095" y="-2287"/>
                    <a:pt x="13352" y="873"/>
                  </a:cubicBezTo>
                  <a:cubicBezTo>
                    <a:pt x="3434" y="3857"/>
                    <a:pt x="-2184" y="14302"/>
                    <a:pt x="801" y="24133"/>
                  </a:cubicBezTo>
                  <a:cubicBezTo>
                    <a:pt x="31521" y="126301"/>
                    <a:pt x="102091" y="213723"/>
                    <a:pt x="194867" y="266562"/>
                  </a:cubicBezTo>
                  <a:lnTo>
                    <a:pt x="182052" y="295615"/>
                  </a:lnTo>
                  <a:lnTo>
                    <a:pt x="282113" y="284643"/>
                  </a:lnTo>
                  <a:close/>
                </a:path>
              </a:pathLst>
            </a:custGeom>
            <a:grpFill/>
            <a:ln w="8777" cap="flat">
              <a:noFill/>
              <a:prstDash val="solid"/>
              <a:miter/>
            </a:ln>
          </p:spPr>
          <p:txBody>
            <a:bodyPr rtlCol="0" anchor="ctr"/>
            <a:lstStyle/>
            <a:p>
              <a:endParaRPr lang="en-US" sz="1200"/>
            </a:p>
          </p:txBody>
        </p:sp>
        <p:sp>
          <p:nvSpPr>
            <p:cNvPr id="11" name="Freeform: Shape 10">
              <a:extLst>
                <a:ext uri="{FF2B5EF4-FFF2-40B4-BE49-F238E27FC236}">
                  <a16:creationId xmlns:a16="http://schemas.microsoft.com/office/drawing/2014/main" id="{9FC94FED-5F14-4D99-9BD8-C4AD1BA80D27}"/>
                </a:ext>
              </a:extLst>
            </p:cNvPr>
            <p:cNvSpPr/>
            <p:nvPr/>
          </p:nvSpPr>
          <p:spPr>
            <a:xfrm>
              <a:off x="6240468" y="3424552"/>
              <a:ext cx="685858" cy="685858"/>
            </a:xfrm>
            <a:custGeom>
              <a:avLst/>
              <a:gdLst>
                <a:gd name="connsiteX0" fmla="*/ 342929 w 685858"/>
                <a:gd name="connsiteY0" fmla="*/ 685858 h 685858"/>
                <a:gd name="connsiteX1" fmla="*/ 685858 w 685858"/>
                <a:gd name="connsiteY1" fmla="*/ 342929 h 685858"/>
                <a:gd name="connsiteX2" fmla="*/ 342929 w 685858"/>
                <a:gd name="connsiteY2" fmla="*/ 0 h 685858"/>
                <a:gd name="connsiteX3" fmla="*/ 0 w 685858"/>
                <a:gd name="connsiteY3" fmla="*/ 342929 h 685858"/>
                <a:gd name="connsiteX4" fmla="*/ 342929 w 685858"/>
                <a:gd name="connsiteY4" fmla="*/ 685858 h 685858"/>
                <a:gd name="connsiteX5" fmla="*/ 573948 w 685858"/>
                <a:gd name="connsiteY5" fmla="*/ 542350 h 685858"/>
                <a:gd name="connsiteX6" fmla="*/ 343017 w 685858"/>
                <a:gd name="connsiteY6" fmla="*/ 648467 h 685858"/>
                <a:gd name="connsiteX7" fmla="*/ 112086 w 685858"/>
                <a:gd name="connsiteY7" fmla="*/ 542350 h 685858"/>
                <a:gd name="connsiteX8" fmla="*/ 112086 w 685858"/>
                <a:gd name="connsiteY8" fmla="*/ 534450 h 685858"/>
                <a:gd name="connsiteX9" fmla="*/ 148073 w 685858"/>
                <a:gd name="connsiteY9" fmla="*/ 481523 h 685858"/>
                <a:gd name="connsiteX10" fmla="*/ 203546 w 685858"/>
                <a:gd name="connsiteY10" fmla="*/ 460721 h 685858"/>
                <a:gd name="connsiteX11" fmla="*/ 226016 w 685858"/>
                <a:gd name="connsiteY11" fmla="*/ 454664 h 685858"/>
                <a:gd name="connsiteX12" fmla="*/ 343017 w 685858"/>
                <a:gd name="connsiteY12" fmla="*/ 520757 h 685858"/>
                <a:gd name="connsiteX13" fmla="*/ 459931 w 685858"/>
                <a:gd name="connsiteY13" fmla="*/ 454577 h 685858"/>
                <a:gd name="connsiteX14" fmla="*/ 482313 w 685858"/>
                <a:gd name="connsiteY14" fmla="*/ 460633 h 685858"/>
                <a:gd name="connsiteX15" fmla="*/ 537873 w 685858"/>
                <a:gd name="connsiteY15" fmla="*/ 481523 h 685858"/>
                <a:gd name="connsiteX16" fmla="*/ 573948 w 685858"/>
                <a:gd name="connsiteY16" fmla="*/ 534450 h 685858"/>
                <a:gd name="connsiteX17" fmla="*/ 573948 w 685858"/>
                <a:gd name="connsiteY17" fmla="*/ 542350 h 685858"/>
                <a:gd name="connsiteX18" fmla="*/ 296234 w 685858"/>
                <a:gd name="connsiteY18" fmla="*/ 396559 h 685858"/>
                <a:gd name="connsiteX19" fmla="*/ 343017 w 685858"/>
                <a:gd name="connsiteY19" fmla="*/ 407179 h 685858"/>
                <a:gd name="connsiteX20" fmla="*/ 389800 w 685858"/>
                <a:gd name="connsiteY20" fmla="*/ 396559 h 685858"/>
                <a:gd name="connsiteX21" fmla="*/ 426050 w 685858"/>
                <a:gd name="connsiteY21" fmla="*/ 440006 h 685858"/>
                <a:gd name="connsiteX22" fmla="*/ 343017 w 685858"/>
                <a:gd name="connsiteY22" fmla="*/ 483366 h 685858"/>
                <a:gd name="connsiteX23" fmla="*/ 260071 w 685858"/>
                <a:gd name="connsiteY23" fmla="*/ 440357 h 685858"/>
                <a:gd name="connsiteX24" fmla="*/ 296234 w 685858"/>
                <a:gd name="connsiteY24" fmla="*/ 396559 h 685858"/>
                <a:gd name="connsiteX25" fmla="*/ 253488 w 685858"/>
                <a:gd name="connsiteY25" fmla="*/ 258228 h 685858"/>
                <a:gd name="connsiteX26" fmla="*/ 342929 w 685858"/>
                <a:gd name="connsiteY26" fmla="*/ 164135 h 685858"/>
                <a:gd name="connsiteX27" fmla="*/ 432370 w 685858"/>
                <a:gd name="connsiteY27" fmla="*/ 258228 h 685858"/>
                <a:gd name="connsiteX28" fmla="*/ 342929 w 685858"/>
                <a:gd name="connsiteY28" fmla="*/ 369700 h 685858"/>
                <a:gd name="connsiteX29" fmla="*/ 253488 w 685858"/>
                <a:gd name="connsiteY29" fmla="*/ 258228 h 685858"/>
                <a:gd name="connsiteX30" fmla="*/ 37479 w 685858"/>
                <a:gd name="connsiteY30" fmla="*/ 342929 h 685858"/>
                <a:gd name="connsiteX31" fmla="*/ 342929 w 685858"/>
                <a:gd name="connsiteY31" fmla="*/ 37479 h 685858"/>
                <a:gd name="connsiteX32" fmla="*/ 648467 w 685858"/>
                <a:gd name="connsiteY32" fmla="*/ 342929 h 685858"/>
                <a:gd name="connsiteX33" fmla="*/ 604405 w 685858"/>
                <a:gd name="connsiteY33" fmla="*/ 500131 h 685858"/>
                <a:gd name="connsiteX34" fmla="*/ 553848 w 685858"/>
                <a:gd name="connsiteY34" fmla="*/ 447643 h 685858"/>
                <a:gd name="connsiteX35" fmla="*/ 492846 w 685858"/>
                <a:gd name="connsiteY35" fmla="*/ 424734 h 685858"/>
                <a:gd name="connsiteX36" fmla="*/ 465899 w 685858"/>
                <a:gd name="connsiteY36" fmla="*/ 417449 h 685858"/>
                <a:gd name="connsiteX37" fmla="*/ 422013 w 685858"/>
                <a:gd name="connsiteY37" fmla="*/ 375054 h 685858"/>
                <a:gd name="connsiteX38" fmla="*/ 421925 w 685858"/>
                <a:gd name="connsiteY38" fmla="*/ 374440 h 685858"/>
                <a:gd name="connsiteX39" fmla="*/ 469849 w 685858"/>
                <a:gd name="connsiteY39" fmla="*/ 258141 h 685858"/>
                <a:gd name="connsiteX40" fmla="*/ 342929 w 685858"/>
                <a:gd name="connsiteY40" fmla="*/ 126569 h 685858"/>
                <a:gd name="connsiteX41" fmla="*/ 216009 w 685858"/>
                <a:gd name="connsiteY41" fmla="*/ 258141 h 685858"/>
                <a:gd name="connsiteX42" fmla="*/ 263846 w 685858"/>
                <a:gd name="connsiteY42" fmla="*/ 374352 h 685858"/>
                <a:gd name="connsiteX43" fmla="*/ 263495 w 685858"/>
                <a:gd name="connsiteY43" fmla="*/ 376546 h 685858"/>
                <a:gd name="connsiteX44" fmla="*/ 219959 w 685858"/>
                <a:gd name="connsiteY44" fmla="*/ 417361 h 685858"/>
                <a:gd name="connsiteX45" fmla="*/ 192750 w 685858"/>
                <a:gd name="connsiteY45" fmla="*/ 424734 h 685858"/>
                <a:gd name="connsiteX46" fmla="*/ 131923 w 685858"/>
                <a:gd name="connsiteY46" fmla="*/ 447643 h 685858"/>
                <a:gd name="connsiteX47" fmla="*/ 81541 w 685858"/>
                <a:gd name="connsiteY47" fmla="*/ 500218 h 685858"/>
                <a:gd name="connsiteX48" fmla="*/ 37479 w 685858"/>
                <a:gd name="connsiteY48" fmla="*/ 342929 h 685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85858" h="685858">
                  <a:moveTo>
                    <a:pt x="342929" y="685858"/>
                  </a:moveTo>
                  <a:cubicBezTo>
                    <a:pt x="531992" y="685858"/>
                    <a:pt x="685858" y="532080"/>
                    <a:pt x="685858" y="342929"/>
                  </a:cubicBezTo>
                  <a:cubicBezTo>
                    <a:pt x="685858" y="153866"/>
                    <a:pt x="532080" y="0"/>
                    <a:pt x="342929" y="0"/>
                  </a:cubicBezTo>
                  <a:cubicBezTo>
                    <a:pt x="153866" y="0"/>
                    <a:pt x="0" y="153778"/>
                    <a:pt x="0" y="342929"/>
                  </a:cubicBezTo>
                  <a:cubicBezTo>
                    <a:pt x="88" y="532080"/>
                    <a:pt x="153866" y="685858"/>
                    <a:pt x="342929" y="685858"/>
                  </a:cubicBezTo>
                  <a:close/>
                  <a:moveTo>
                    <a:pt x="573948" y="542350"/>
                  </a:moveTo>
                  <a:cubicBezTo>
                    <a:pt x="517861" y="607214"/>
                    <a:pt x="435266" y="648467"/>
                    <a:pt x="343017" y="648467"/>
                  </a:cubicBezTo>
                  <a:cubicBezTo>
                    <a:pt x="250767" y="648467"/>
                    <a:pt x="168173" y="607214"/>
                    <a:pt x="112086" y="542350"/>
                  </a:cubicBezTo>
                  <a:lnTo>
                    <a:pt x="112086" y="534450"/>
                  </a:lnTo>
                  <a:cubicBezTo>
                    <a:pt x="112086" y="512331"/>
                    <a:pt x="125867" y="492144"/>
                    <a:pt x="148073" y="481523"/>
                  </a:cubicBezTo>
                  <a:cubicBezTo>
                    <a:pt x="164750" y="473623"/>
                    <a:pt x="182919" y="466777"/>
                    <a:pt x="203546" y="460721"/>
                  </a:cubicBezTo>
                  <a:cubicBezTo>
                    <a:pt x="211006" y="458526"/>
                    <a:pt x="218379" y="456508"/>
                    <a:pt x="226016" y="454664"/>
                  </a:cubicBezTo>
                  <a:cubicBezTo>
                    <a:pt x="240322" y="492670"/>
                    <a:pt x="287018" y="520757"/>
                    <a:pt x="343017" y="520757"/>
                  </a:cubicBezTo>
                  <a:cubicBezTo>
                    <a:pt x="398928" y="520757"/>
                    <a:pt x="445536" y="492670"/>
                    <a:pt x="459931" y="454577"/>
                  </a:cubicBezTo>
                  <a:cubicBezTo>
                    <a:pt x="467479" y="456420"/>
                    <a:pt x="474940" y="458439"/>
                    <a:pt x="482313" y="460633"/>
                  </a:cubicBezTo>
                  <a:cubicBezTo>
                    <a:pt x="502588" y="466689"/>
                    <a:pt x="521372" y="473711"/>
                    <a:pt x="537873" y="481523"/>
                  </a:cubicBezTo>
                  <a:cubicBezTo>
                    <a:pt x="560167" y="492056"/>
                    <a:pt x="573948" y="512331"/>
                    <a:pt x="573948" y="534450"/>
                  </a:cubicBezTo>
                  <a:lnTo>
                    <a:pt x="573948" y="542350"/>
                  </a:lnTo>
                  <a:close/>
                  <a:moveTo>
                    <a:pt x="296234" y="396559"/>
                  </a:moveTo>
                  <a:cubicBezTo>
                    <a:pt x="310717" y="403317"/>
                    <a:pt x="326516" y="407179"/>
                    <a:pt x="343017" y="407179"/>
                  </a:cubicBezTo>
                  <a:cubicBezTo>
                    <a:pt x="359518" y="407179"/>
                    <a:pt x="375317" y="403405"/>
                    <a:pt x="389800" y="396559"/>
                  </a:cubicBezTo>
                  <a:cubicBezTo>
                    <a:pt x="396734" y="414025"/>
                    <a:pt x="409285" y="429122"/>
                    <a:pt x="426050" y="440006"/>
                  </a:cubicBezTo>
                  <a:cubicBezTo>
                    <a:pt x="418590" y="462125"/>
                    <a:pt x="386552" y="483366"/>
                    <a:pt x="343017" y="483366"/>
                  </a:cubicBezTo>
                  <a:cubicBezTo>
                    <a:pt x="299569" y="483366"/>
                    <a:pt x="267620" y="462300"/>
                    <a:pt x="260071" y="440357"/>
                  </a:cubicBezTo>
                  <a:cubicBezTo>
                    <a:pt x="276748" y="429649"/>
                    <a:pt x="289388" y="414289"/>
                    <a:pt x="296234" y="396559"/>
                  </a:cubicBezTo>
                  <a:close/>
                  <a:moveTo>
                    <a:pt x="253488" y="258228"/>
                  </a:moveTo>
                  <a:cubicBezTo>
                    <a:pt x="253488" y="201000"/>
                    <a:pt x="288598" y="164135"/>
                    <a:pt x="342929" y="164135"/>
                  </a:cubicBezTo>
                  <a:cubicBezTo>
                    <a:pt x="397261" y="164135"/>
                    <a:pt x="432370" y="201088"/>
                    <a:pt x="432370" y="258228"/>
                  </a:cubicBezTo>
                  <a:cubicBezTo>
                    <a:pt x="432370" y="319669"/>
                    <a:pt x="392258" y="369700"/>
                    <a:pt x="342929" y="369700"/>
                  </a:cubicBezTo>
                  <a:cubicBezTo>
                    <a:pt x="293601" y="369700"/>
                    <a:pt x="253488" y="319669"/>
                    <a:pt x="253488" y="258228"/>
                  </a:cubicBezTo>
                  <a:close/>
                  <a:moveTo>
                    <a:pt x="37479" y="342929"/>
                  </a:moveTo>
                  <a:cubicBezTo>
                    <a:pt x="37479" y="174493"/>
                    <a:pt x="174493" y="37479"/>
                    <a:pt x="342929" y="37479"/>
                  </a:cubicBezTo>
                  <a:cubicBezTo>
                    <a:pt x="511366" y="37479"/>
                    <a:pt x="648467" y="174493"/>
                    <a:pt x="648467" y="342929"/>
                  </a:cubicBezTo>
                  <a:cubicBezTo>
                    <a:pt x="648467" y="400508"/>
                    <a:pt x="632141" y="454138"/>
                    <a:pt x="604405" y="500131"/>
                  </a:cubicBezTo>
                  <a:cubicBezTo>
                    <a:pt x="595364" y="477836"/>
                    <a:pt x="577810" y="458965"/>
                    <a:pt x="553848" y="447643"/>
                  </a:cubicBezTo>
                  <a:cubicBezTo>
                    <a:pt x="535503" y="438953"/>
                    <a:pt x="515052" y="431229"/>
                    <a:pt x="492846" y="424734"/>
                  </a:cubicBezTo>
                  <a:cubicBezTo>
                    <a:pt x="483893" y="422101"/>
                    <a:pt x="474852" y="419555"/>
                    <a:pt x="465899" y="417449"/>
                  </a:cubicBezTo>
                  <a:cubicBezTo>
                    <a:pt x="443166" y="411217"/>
                    <a:pt x="425963" y="394628"/>
                    <a:pt x="422013" y="375054"/>
                  </a:cubicBezTo>
                  <a:cubicBezTo>
                    <a:pt x="422013" y="374966"/>
                    <a:pt x="422013" y="374615"/>
                    <a:pt x="421925" y="374440"/>
                  </a:cubicBezTo>
                  <a:cubicBezTo>
                    <a:pt x="451066" y="347142"/>
                    <a:pt x="469849" y="305187"/>
                    <a:pt x="469849" y="258141"/>
                  </a:cubicBezTo>
                  <a:cubicBezTo>
                    <a:pt x="469849" y="180725"/>
                    <a:pt x="417712" y="126569"/>
                    <a:pt x="342929" y="126569"/>
                  </a:cubicBezTo>
                  <a:cubicBezTo>
                    <a:pt x="268234" y="126569"/>
                    <a:pt x="216009" y="180637"/>
                    <a:pt x="216009" y="258141"/>
                  </a:cubicBezTo>
                  <a:cubicBezTo>
                    <a:pt x="216009" y="305187"/>
                    <a:pt x="234705" y="347055"/>
                    <a:pt x="263846" y="374352"/>
                  </a:cubicBezTo>
                  <a:cubicBezTo>
                    <a:pt x="263758" y="375142"/>
                    <a:pt x="263670" y="375932"/>
                    <a:pt x="263495" y="376546"/>
                  </a:cubicBezTo>
                  <a:cubicBezTo>
                    <a:pt x="259369" y="395944"/>
                    <a:pt x="242253" y="412007"/>
                    <a:pt x="219959" y="417361"/>
                  </a:cubicBezTo>
                  <a:cubicBezTo>
                    <a:pt x="210743" y="419555"/>
                    <a:pt x="201790" y="422013"/>
                    <a:pt x="192750" y="424734"/>
                  </a:cubicBezTo>
                  <a:cubicBezTo>
                    <a:pt x="170280" y="431404"/>
                    <a:pt x="150355" y="438953"/>
                    <a:pt x="131923" y="447643"/>
                  </a:cubicBezTo>
                  <a:cubicBezTo>
                    <a:pt x="107961" y="458965"/>
                    <a:pt x="90494" y="477924"/>
                    <a:pt x="81541" y="500218"/>
                  </a:cubicBezTo>
                  <a:cubicBezTo>
                    <a:pt x="53805" y="454313"/>
                    <a:pt x="37479" y="400596"/>
                    <a:pt x="37479" y="342929"/>
                  </a:cubicBezTo>
                  <a:close/>
                </a:path>
              </a:pathLst>
            </a:custGeom>
            <a:grpFill/>
            <a:ln w="8777" cap="flat">
              <a:noFill/>
              <a:prstDash val="solid"/>
              <a:miter/>
            </a:ln>
          </p:spPr>
          <p:txBody>
            <a:bodyPr rtlCol="0" anchor="ctr"/>
            <a:lstStyle/>
            <a:p>
              <a:endParaRPr lang="en-US" sz="1200"/>
            </a:p>
          </p:txBody>
        </p:sp>
        <p:sp>
          <p:nvSpPr>
            <p:cNvPr id="12" name="Freeform: Shape 11">
              <a:extLst>
                <a:ext uri="{FF2B5EF4-FFF2-40B4-BE49-F238E27FC236}">
                  <a16:creationId xmlns:a16="http://schemas.microsoft.com/office/drawing/2014/main" id="{C518279F-5930-40CF-8E36-91A165614E7F}"/>
                </a:ext>
              </a:extLst>
            </p:cNvPr>
            <p:cNvSpPr/>
            <p:nvPr/>
          </p:nvSpPr>
          <p:spPr>
            <a:xfrm>
              <a:off x="6789137" y="3973222"/>
              <a:ext cx="685858" cy="685858"/>
            </a:xfrm>
            <a:custGeom>
              <a:avLst/>
              <a:gdLst>
                <a:gd name="connsiteX0" fmla="*/ 342929 w 685858"/>
                <a:gd name="connsiteY0" fmla="*/ 0 h 685858"/>
                <a:gd name="connsiteX1" fmla="*/ 0 w 685858"/>
                <a:gd name="connsiteY1" fmla="*/ 342929 h 685858"/>
                <a:gd name="connsiteX2" fmla="*/ 342929 w 685858"/>
                <a:gd name="connsiteY2" fmla="*/ 685858 h 685858"/>
                <a:gd name="connsiteX3" fmla="*/ 685858 w 685858"/>
                <a:gd name="connsiteY3" fmla="*/ 342929 h 685858"/>
                <a:gd name="connsiteX4" fmla="*/ 342929 w 685858"/>
                <a:gd name="connsiteY4" fmla="*/ 0 h 685858"/>
                <a:gd name="connsiteX5" fmla="*/ 573860 w 685858"/>
                <a:gd name="connsiteY5" fmla="*/ 542350 h 685858"/>
                <a:gd name="connsiteX6" fmla="*/ 342929 w 685858"/>
                <a:gd name="connsiteY6" fmla="*/ 648467 h 685858"/>
                <a:gd name="connsiteX7" fmla="*/ 111998 w 685858"/>
                <a:gd name="connsiteY7" fmla="*/ 542350 h 685858"/>
                <a:gd name="connsiteX8" fmla="*/ 111998 w 685858"/>
                <a:gd name="connsiteY8" fmla="*/ 534450 h 685858"/>
                <a:gd name="connsiteX9" fmla="*/ 147985 w 685858"/>
                <a:gd name="connsiteY9" fmla="*/ 481611 h 685858"/>
                <a:gd name="connsiteX10" fmla="*/ 203458 w 685858"/>
                <a:gd name="connsiteY10" fmla="*/ 460721 h 685858"/>
                <a:gd name="connsiteX11" fmla="*/ 226103 w 685858"/>
                <a:gd name="connsiteY11" fmla="*/ 454576 h 685858"/>
                <a:gd name="connsiteX12" fmla="*/ 342929 w 685858"/>
                <a:gd name="connsiteY12" fmla="*/ 520757 h 685858"/>
                <a:gd name="connsiteX13" fmla="*/ 459931 w 685858"/>
                <a:gd name="connsiteY13" fmla="*/ 454576 h 685858"/>
                <a:gd name="connsiteX14" fmla="*/ 482225 w 685858"/>
                <a:gd name="connsiteY14" fmla="*/ 460633 h 685858"/>
                <a:gd name="connsiteX15" fmla="*/ 537785 w 685858"/>
                <a:gd name="connsiteY15" fmla="*/ 481523 h 685858"/>
                <a:gd name="connsiteX16" fmla="*/ 573860 w 685858"/>
                <a:gd name="connsiteY16" fmla="*/ 534450 h 685858"/>
                <a:gd name="connsiteX17" fmla="*/ 573860 w 685858"/>
                <a:gd name="connsiteY17" fmla="*/ 542350 h 685858"/>
                <a:gd name="connsiteX18" fmla="*/ 296146 w 685858"/>
                <a:gd name="connsiteY18" fmla="*/ 396471 h 685858"/>
                <a:gd name="connsiteX19" fmla="*/ 342929 w 685858"/>
                <a:gd name="connsiteY19" fmla="*/ 407091 h 685858"/>
                <a:gd name="connsiteX20" fmla="*/ 389712 w 685858"/>
                <a:gd name="connsiteY20" fmla="*/ 396471 h 685858"/>
                <a:gd name="connsiteX21" fmla="*/ 425963 w 685858"/>
                <a:gd name="connsiteY21" fmla="*/ 439918 h 685858"/>
                <a:gd name="connsiteX22" fmla="*/ 342929 w 685858"/>
                <a:gd name="connsiteY22" fmla="*/ 483366 h 685858"/>
                <a:gd name="connsiteX23" fmla="*/ 259984 w 685858"/>
                <a:gd name="connsiteY23" fmla="*/ 440357 h 685858"/>
                <a:gd name="connsiteX24" fmla="*/ 296146 w 685858"/>
                <a:gd name="connsiteY24" fmla="*/ 396471 h 685858"/>
                <a:gd name="connsiteX25" fmla="*/ 253489 w 685858"/>
                <a:gd name="connsiteY25" fmla="*/ 258228 h 685858"/>
                <a:gd name="connsiteX26" fmla="*/ 342929 w 685858"/>
                <a:gd name="connsiteY26" fmla="*/ 164135 h 685858"/>
                <a:gd name="connsiteX27" fmla="*/ 432370 w 685858"/>
                <a:gd name="connsiteY27" fmla="*/ 258228 h 685858"/>
                <a:gd name="connsiteX28" fmla="*/ 342929 w 685858"/>
                <a:gd name="connsiteY28" fmla="*/ 369700 h 685858"/>
                <a:gd name="connsiteX29" fmla="*/ 253489 w 685858"/>
                <a:gd name="connsiteY29" fmla="*/ 258228 h 685858"/>
                <a:gd name="connsiteX30" fmla="*/ 553848 w 685858"/>
                <a:gd name="connsiteY30" fmla="*/ 447730 h 685858"/>
                <a:gd name="connsiteX31" fmla="*/ 492846 w 685858"/>
                <a:gd name="connsiteY31" fmla="*/ 424734 h 685858"/>
                <a:gd name="connsiteX32" fmla="*/ 465899 w 685858"/>
                <a:gd name="connsiteY32" fmla="*/ 417449 h 685858"/>
                <a:gd name="connsiteX33" fmla="*/ 421925 w 685858"/>
                <a:gd name="connsiteY33" fmla="*/ 375054 h 685858"/>
                <a:gd name="connsiteX34" fmla="*/ 421837 w 685858"/>
                <a:gd name="connsiteY34" fmla="*/ 374527 h 685858"/>
                <a:gd name="connsiteX35" fmla="*/ 469761 w 685858"/>
                <a:gd name="connsiteY35" fmla="*/ 258140 h 685858"/>
                <a:gd name="connsiteX36" fmla="*/ 342841 w 685858"/>
                <a:gd name="connsiteY36" fmla="*/ 126656 h 685858"/>
                <a:gd name="connsiteX37" fmla="*/ 215922 w 685858"/>
                <a:gd name="connsiteY37" fmla="*/ 258140 h 685858"/>
                <a:gd name="connsiteX38" fmla="*/ 263758 w 685858"/>
                <a:gd name="connsiteY38" fmla="*/ 374440 h 685858"/>
                <a:gd name="connsiteX39" fmla="*/ 263495 w 685858"/>
                <a:gd name="connsiteY39" fmla="*/ 376634 h 685858"/>
                <a:gd name="connsiteX40" fmla="*/ 219959 w 685858"/>
                <a:gd name="connsiteY40" fmla="*/ 417449 h 685858"/>
                <a:gd name="connsiteX41" fmla="*/ 192750 w 685858"/>
                <a:gd name="connsiteY41" fmla="*/ 424821 h 685858"/>
                <a:gd name="connsiteX42" fmla="*/ 131923 w 685858"/>
                <a:gd name="connsiteY42" fmla="*/ 447730 h 685858"/>
                <a:gd name="connsiteX43" fmla="*/ 81453 w 685858"/>
                <a:gd name="connsiteY43" fmla="*/ 500306 h 685858"/>
                <a:gd name="connsiteX44" fmla="*/ 37304 w 685858"/>
                <a:gd name="connsiteY44" fmla="*/ 342929 h 685858"/>
                <a:gd name="connsiteX45" fmla="*/ 342841 w 685858"/>
                <a:gd name="connsiteY45" fmla="*/ 37391 h 685858"/>
                <a:gd name="connsiteX46" fmla="*/ 648380 w 685858"/>
                <a:gd name="connsiteY46" fmla="*/ 342929 h 685858"/>
                <a:gd name="connsiteX47" fmla="*/ 604230 w 685858"/>
                <a:gd name="connsiteY47" fmla="*/ 500306 h 685858"/>
                <a:gd name="connsiteX48" fmla="*/ 553848 w 685858"/>
                <a:gd name="connsiteY48" fmla="*/ 447730 h 685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85858" h="685858">
                  <a:moveTo>
                    <a:pt x="342929" y="0"/>
                  </a:moveTo>
                  <a:cubicBezTo>
                    <a:pt x="153866" y="0"/>
                    <a:pt x="0" y="153866"/>
                    <a:pt x="0" y="342929"/>
                  </a:cubicBezTo>
                  <a:cubicBezTo>
                    <a:pt x="0" y="531993"/>
                    <a:pt x="153866" y="685858"/>
                    <a:pt x="342929" y="685858"/>
                  </a:cubicBezTo>
                  <a:cubicBezTo>
                    <a:pt x="531993" y="685858"/>
                    <a:pt x="685858" y="531993"/>
                    <a:pt x="685858" y="342929"/>
                  </a:cubicBezTo>
                  <a:cubicBezTo>
                    <a:pt x="685858" y="153866"/>
                    <a:pt x="531993" y="0"/>
                    <a:pt x="342929" y="0"/>
                  </a:cubicBezTo>
                  <a:close/>
                  <a:moveTo>
                    <a:pt x="573860" y="542350"/>
                  </a:moveTo>
                  <a:cubicBezTo>
                    <a:pt x="517773" y="607214"/>
                    <a:pt x="435179" y="648467"/>
                    <a:pt x="342929" y="648467"/>
                  </a:cubicBezTo>
                  <a:cubicBezTo>
                    <a:pt x="250680" y="648467"/>
                    <a:pt x="168085" y="607214"/>
                    <a:pt x="111998" y="542350"/>
                  </a:cubicBezTo>
                  <a:lnTo>
                    <a:pt x="111998" y="534450"/>
                  </a:lnTo>
                  <a:cubicBezTo>
                    <a:pt x="111998" y="512331"/>
                    <a:pt x="125779" y="492143"/>
                    <a:pt x="147985" y="481611"/>
                  </a:cubicBezTo>
                  <a:cubicBezTo>
                    <a:pt x="164662" y="473711"/>
                    <a:pt x="182831" y="466865"/>
                    <a:pt x="203458" y="460721"/>
                  </a:cubicBezTo>
                  <a:cubicBezTo>
                    <a:pt x="210919" y="458526"/>
                    <a:pt x="218379" y="456507"/>
                    <a:pt x="226103" y="454576"/>
                  </a:cubicBezTo>
                  <a:cubicBezTo>
                    <a:pt x="240410" y="492582"/>
                    <a:pt x="286930" y="520757"/>
                    <a:pt x="342929" y="520757"/>
                  </a:cubicBezTo>
                  <a:cubicBezTo>
                    <a:pt x="398841" y="520757"/>
                    <a:pt x="445536" y="492670"/>
                    <a:pt x="459931" y="454576"/>
                  </a:cubicBezTo>
                  <a:cubicBezTo>
                    <a:pt x="467479" y="456420"/>
                    <a:pt x="474852" y="458438"/>
                    <a:pt x="482225" y="460633"/>
                  </a:cubicBezTo>
                  <a:cubicBezTo>
                    <a:pt x="502588" y="466689"/>
                    <a:pt x="521284" y="473711"/>
                    <a:pt x="537785" y="481523"/>
                  </a:cubicBezTo>
                  <a:cubicBezTo>
                    <a:pt x="560080" y="492056"/>
                    <a:pt x="573860" y="512331"/>
                    <a:pt x="573860" y="534450"/>
                  </a:cubicBezTo>
                  <a:lnTo>
                    <a:pt x="573860" y="542350"/>
                  </a:lnTo>
                  <a:close/>
                  <a:moveTo>
                    <a:pt x="296146" y="396471"/>
                  </a:moveTo>
                  <a:cubicBezTo>
                    <a:pt x="310629" y="403229"/>
                    <a:pt x="326428" y="407091"/>
                    <a:pt x="342929" y="407091"/>
                  </a:cubicBezTo>
                  <a:cubicBezTo>
                    <a:pt x="359431" y="407091"/>
                    <a:pt x="375230" y="403229"/>
                    <a:pt x="389712" y="396471"/>
                  </a:cubicBezTo>
                  <a:cubicBezTo>
                    <a:pt x="396646" y="413937"/>
                    <a:pt x="409110" y="429034"/>
                    <a:pt x="425963" y="439918"/>
                  </a:cubicBezTo>
                  <a:cubicBezTo>
                    <a:pt x="418502" y="462037"/>
                    <a:pt x="386465" y="483366"/>
                    <a:pt x="342929" y="483366"/>
                  </a:cubicBezTo>
                  <a:cubicBezTo>
                    <a:pt x="299482" y="483366"/>
                    <a:pt x="267532" y="462300"/>
                    <a:pt x="259984" y="440357"/>
                  </a:cubicBezTo>
                  <a:cubicBezTo>
                    <a:pt x="276661" y="429561"/>
                    <a:pt x="289300" y="414201"/>
                    <a:pt x="296146" y="396471"/>
                  </a:cubicBezTo>
                  <a:close/>
                  <a:moveTo>
                    <a:pt x="253489" y="258228"/>
                  </a:moveTo>
                  <a:cubicBezTo>
                    <a:pt x="253489" y="201000"/>
                    <a:pt x="288598" y="164135"/>
                    <a:pt x="342929" y="164135"/>
                  </a:cubicBezTo>
                  <a:cubicBezTo>
                    <a:pt x="397261" y="164135"/>
                    <a:pt x="432370" y="201088"/>
                    <a:pt x="432370" y="258228"/>
                  </a:cubicBezTo>
                  <a:cubicBezTo>
                    <a:pt x="432370" y="319669"/>
                    <a:pt x="392258" y="369700"/>
                    <a:pt x="342929" y="369700"/>
                  </a:cubicBezTo>
                  <a:cubicBezTo>
                    <a:pt x="293601" y="369700"/>
                    <a:pt x="253489" y="319669"/>
                    <a:pt x="253489" y="258228"/>
                  </a:cubicBezTo>
                  <a:close/>
                  <a:moveTo>
                    <a:pt x="553848" y="447730"/>
                  </a:moveTo>
                  <a:cubicBezTo>
                    <a:pt x="535503" y="439129"/>
                    <a:pt x="515052" y="431317"/>
                    <a:pt x="492846" y="424734"/>
                  </a:cubicBezTo>
                  <a:cubicBezTo>
                    <a:pt x="483893" y="422101"/>
                    <a:pt x="474852" y="419555"/>
                    <a:pt x="465899" y="417449"/>
                  </a:cubicBezTo>
                  <a:cubicBezTo>
                    <a:pt x="443166" y="411216"/>
                    <a:pt x="425963" y="394628"/>
                    <a:pt x="421925" y="375054"/>
                  </a:cubicBezTo>
                  <a:cubicBezTo>
                    <a:pt x="421925" y="374966"/>
                    <a:pt x="421925" y="374615"/>
                    <a:pt x="421837" y="374527"/>
                  </a:cubicBezTo>
                  <a:cubicBezTo>
                    <a:pt x="450978" y="347230"/>
                    <a:pt x="469761" y="305275"/>
                    <a:pt x="469761" y="258140"/>
                  </a:cubicBezTo>
                  <a:cubicBezTo>
                    <a:pt x="469761" y="180725"/>
                    <a:pt x="417624" y="126656"/>
                    <a:pt x="342841" y="126656"/>
                  </a:cubicBezTo>
                  <a:cubicBezTo>
                    <a:pt x="268147" y="126656"/>
                    <a:pt x="215922" y="180725"/>
                    <a:pt x="215922" y="258140"/>
                  </a:cubicBezTo>
                  <a:cubicBezTo>
                    <a:pt x="215922" y="305099"/>
                    <a:pt x="234617" y="347054"/>
                    <a:pt x="263758" y="374440"/>
                  </a:cubicBezTo>
                  <a:cubicBezTo>
                    <a:pt x="263670" y="375230"/>
                    <a:pt x="263582" y="376020"/>
                    <a:pt x="263495" y="376634"/>
                  </a:cubicBezTo>
                  <a:cubicBezTo>
                    <a:pt x="259369" y="396032"/>
                    <a:pt x="242254" y="412094"/>
                    <a:pt x="219959" y="417449"/>
                  </a:cubicBezTo>
                  <a:cubicBezTo>
                    <a:pt x="210743" y="419643"/>
                    <a:pt x="201790" y="422101"/>
                    <a:pt x="192750" y="424821"/>
                  </a:cubicBezTo>
                  <a:cubicBezTo>
                    <a:pt x="170280" y="431492"/>
                    <a:pt x="150355" y="439041"/>
                    <a:pt x="131923" y="447730"/>
                  </a:cubicBezTo>
                  <a:cubicBezTo>
                    <a:pt x="108049" y="459053"/>
                    <a:pt x="90494" y="477924"/>
                    <a:pt x="81453" y="500306"/>
                  </a:cubicBezTo>
                  <a:cubicBezTo>
                    <a:pt x="53629" y="454313"/>
                    <a:pt x="37304" y="400508"/>
                    <a:pt x="37304" y="342929"/>
                  </a:cubicBezTo>
                  <a:cubicBezTo>
                    <a:pt x="37304" y="174493"/>
                    <a:pt x="174317" y="37391"/>
                    <a:pt x="342841" y="37391"/>
                  </a:cubicBezTo>
                  <a:cubicBezTo>
                    <a:pt x="511278" y="37391"/>
                    <a:pt x="648380" y="174405"/>
                    <a:pt x="648380" y="342929"/>
                  </a:cubicBezTo>
                  <a:cubicBezTo>
                    <a:pt x="648380" y="400596"/>
                    <a:pt x="632053" y="454313"/>
                    <a:pt x="604230" y="500306"/>
                  </a:cubicBezTo>
                  <a:cubicBezTo>
                    <a:pt x="595277" y="478012"/>
                    <a:pt x="577810" y="459053"/>
                    <a:pt x="553848" y="447730"/>
                  </a:cubicBezTo>
                  <a:close/>
                </a:path>
              </a:pathLst>
            </a:custGeom>
            <a:grpFill/>
            <a:ln w="8777" cap="flat">
              <a:noFill/>
              <a:prstDash val="solid"/>
              <a:miter/>
            </a:ln>
          </p:spPr>
          <p:txBody>
            <a:bodyPr rtlCol="0" anchor="ctr"/>
            <a:lstStyle/>
            <a:p>
              <a:endParaRPr lang="en-US" sz="1200"/>
            </a:p>
          </p:txBody>
        </p:sp>
      </p:grpSp>
      <p:grpSp>
        <p:nvGrpSpPr>
          <p:cNvPr id="13" name="Graphic 4">
            <a:extLst>
              <a:ext uri="{FF2B5EF4-FFF2-40B4-BE49-F238E27FC236}">
                <a16:creationId xmlns:a16="http://schemas.microsoft.com/office/drawing/2014/main" id="{2401B467-0F2C-41F2-AC99-C158EA9A5401}"/>
              </a:ext>
            </a:extLst>
          </p:cNvPr>
          <p:cNvGrpSpPr/>
          <p:nvPr/>
        </p:nvGrpSpPr>
        <p:grpSpPr>
          <a:xfrm>
            <a:off x="14974687" y="3372394"/>
            <a:ext cx="1093254" cy="1093308"/>
            <a:chOff x="10884230" y="3442838"/>
            <a:chExt cx="1234377" cy="1234439"/>
          </a:xfrm>
          <a:solidFill>
            <a:schemeClr val="bg1">
              <a:alpha val="50000"/>
            </a:schemeClr>
          </a:solidFill>
        </p:grpSpPr>
        <p:sp>
          <p:nvSpPr>
            <p:cNvPr id="14" name="Freeform: Shape 13">
              <a:extLst>
                <a:ext uri="{FF2B5EF4-FFF2-40B4-BE49-F238E27FC236}">
                  <a16:creationId xmlns:a16="http://schemas.microsoft.com/office/drawing/2014/main" id="{8AAD2CE3-7A96-4917-A461-5D152EAD79D3}"/>
                </a:ext>
              </a:extLst>
            </p:cNvPr>
            <p:cNvSpPr/>
            <p:nvPr/>
          </p:nvSpPr>
          <p:spPr>
            <a:xfrm>
              <a:off x="10884298" y="3442838"/>
              <a:ext cx="1234310" cy="1234439"/>
            </a:xfrm>
            <a:custGeom>
              <a:avLst/>
              <a:gdLst>
                <a:gd name="connsiteX0" fmla="*/ 1228702 w 1234310"/>
                <a:gd name="connsiteY0" fmla="*/ 5441 h 1234439"/>
                <a:gd name="connsiteX1" fmla="*/ 1215310 w 1234310"/>
                <a:gd name="connsiteY1" fmla="*/ 0 h 1234439"/>
                <a:gd name="connsiteX2" fmla="*/ 536234 w 1234310"/>
                <a:gd name="connsiteY2" fmla="*/ 234366 h 1234439"/>
                <a:gd name="connsiteX3" fmla="*/ 388248 w 1234310"/>
                <a:gd name="connsiteY3" fmla="*/ 247759 h 1234439"/>
                <a:gd name="connsiteX4" fmla="*/ 178072 w 1234310"/>
                <a:gd name="connsiteY4" fmla="*/ 369210 h 1234439"/>
                <a:gd name="connsiteX5" fmla="*/ 3386 w 1234310"/>
                <a:gd name="connsiteY5" fmla="*/ 617555 h 1234439"/>
                <a:gd name="connsiteX6" fmla="*/ 4306 w 1234310"/>
                <a:gd name="connsiteY6" fmla="*/ 640322 h 1234439"/>
                <a:gd name="connsiteX7" fmla="*/ 26571 w 1234310"/>
                <a:gd name="connsiteY7" fmla="*/ 645260 h 1234439"/>
                <a:gd name="connsiteX8" fmla="*/ 262109 w 1234310"/>
                <a:gd name="connsiteY8" fmla="*/ 535275 h 1234439"/>
                <a:gd name="connsiteX9" fmla="*/ 388164 w 1234310"/>
                <a:gd name="connsiteY9" fmla="*/ 520962 h 1234439"/>
                <a:gd name="connsiteX10" fmla="*/ 373182 w 1234310"/>
                <a:gd name="connsiteY10" fmla="*/ 607259 h 1234439"/>
                <a:gd name="connsiteX11" fmla="*/ 372010 w 1234310"/>
                <a:gd name="connsiteY11" fmla="*/ 614625 h 1234439"/>
                <a:gd name="connsiteX12" fmla="*/ 234822 w 1234310"/>
                <a:gd name="connsiteY12" fmla="*/ 662670 h 1234439"/>
                <a:gd name="connsiteX13" fmla="*/ 222769 w 1234310"/>
                <a:gd name="connsiteY13" fmla="*/ 676146 h 1234439"/>
                <a:gd name="connsiteX14" fmla="*/ 227791 w 1234310"/>
                <a:gd name="connsiteY14" fmla="*/ 693556 h 1234439"/>
                <a:gd name="connsiteX15" fmla="*/ 540838 w 1234310"/>
                <a:gd name="connsiteY15" fmla="*/ 1006603 h 1234439"/>
                <a:gd name="connsiteX16" fmla="*/ 554062 w 1234310"/>
                <a:gd name="connsiteY16" fmla="*/ 1012043 h 1234439"/>
                <a:gd name="connsiteX17" fmla="*/ 558247 w 1234310"/>
                <a:gd name="connsiteY17" fmla="*/ 1011541 h 1234439"/>
                <a:gd name="connsiteX18" fmla="*/ 571723 w 1234310"/>
                <a:gd name="connsiteY18" fmla="*/ 999488 h 1234439"/>
                <a:gd name="connsiteX19" fmla="*/ 619768 w 1234310"/>
                <a:gd name="connsiteY19" fmla="*/ 862300 h 1234439"/>
                <a:gd name="connsiteX20" fmla="*/ 627134 w 1234310"/>
                <a:gd name="connsiteY20" fmla="*/ 861128 h 1234439"/>
                <a:gd name="connsiteX21" fmla="*/ 713348 w 1234310"/>
                <a:gd name="connsiteY21" fmla="*/ 846145 h 1234439"/>
                <a:gd name="connsiteX22" fmla="*/ 699035 w 1234310"/>
                <a:gd name="connsiteY22" fmla="*/ 972201 h 1234439"/>
                <a:gd name="connsiteX23" fmla="*/ 589050 w 1234310"/>
                <a:gd name="connsiteY23" fmla="*/ 1207823 h 1234439"/>
                <a:gd name="connsiteX24" fmla="*/ 593988 w 1234310"/>
                <a:gd name="connsiteY24" fmla="*/ 1230088 h 1234439"/>
                <a:gd name="connsiteX25" fmla="*/ 605958 w 1234310"/>
                <a:gd name="connsiteY25" fmla="*/ 1234440 h 1234439"/>
                <a:gd name="connsiteX26" fmla="*/ 616755 w 1234310"/>
                <a:gd name="connsiteY26" fmla="*/ 1231008 h 1234439"/>
                <a:gd name="connsiteX27" fmla="*/ 865100 w 1234310"/>
                <a:gd name="connsiteY27" fmla="*/ 1056322 h 1234439"/>
                <a:gd name="connsiteX28" fmla="*/ 986552 w 1234310"/>
                <a:gd name="connsiteY28" fmla="*/ 846145 h 1234439"/>
                <a:gd name="connsiteX29" fmla="*/ 999944 w 1234310"/>
                <a:gd name="connsiteY29" fmla="*/ 698160 h 1234439"/>
                <a:gd name="connsiteX30" fmla="*/ 1234310 w 1234310"/>
                <a:gd name="connsiteY30" fmla="*/ 19084 h 1234439"/>
                <a:gd name="connsiteX31" fmla="*/ 1228702 w 1234310"/>
                <a:gd name="connsiteY31" fmla="*/ 5441 h 1234439"/>
                <a:gd name="connsiteX32" fmla="*/ 346815 w 1234310"/>
                <a:gd name="connsiteY32" fmla="*/ 479195 h 1234439"/>
                <a:gd name="connsiteX33" fmla="*/ 246290 w 1234310"/>
                <a:gd name="connsiteY33" fmla="*/ 501376 h 1234439"/>
                <a:gd name="connsiteX34" fmla="*/ 74281 w 1234310"/>
                <a:gd name="connsiteY34" fmla="*/ 581647 h 1234439"/>
                <a:gd name="connsiteX35" fmla="*/ 208540 w 1234310"/>
                <a:gd name="connsiteY35" fmla="*/ 390722 h 1234439"/>
                <a:gd name="connsiteX36" fmla="*/ 391513 w 1234310"/>
                <a:gd name="connsiteY36" fmla="*/ 285006 h 1234439"/>
                <a:gd name="connsiteX37" fmla="*/ 497898 w 1234310"/>
                <a:gd name="connsiteY37" fmla="*/ 275380 h 1234439"/>
                <a:gd name="connsiteX38" fmla="*/ 396284 w 1234310"/>
                <a:gd name="connsiteY38" fmla="*/ 484385 h 1234439"/>
                <a:gd name="connsiteX39" fmla="*/ 396284 w 1234310"/>
                <a:gd name="connsiteY39" fmla="*/ 484385 h 1234439"/>
                <a:gd name="connsiteX40" fmla="*/ 346815 w 1234310"/>
                <a:gd name="connsiteY40" fmla="*/ 479195 h 1234439"/>
                <a:gd name="connsiteX41" fmla="*/ 546111 w 1234310"/>
                <a:gd name="connsiteY41" fmla="*/ 958976 h 1234439"/>
                <a:gd name="connsiteX42" fmla="*/ 275166 w 1234310"/>
                <a:gd name="connsiteY42" fmla="*/ 688032 h 1234439"/>
                <a:gd name="connsiteX43" fmla="*/ 383728 w 1234310"/>
                <a:gd name="connsiteY43" fmla="*/ 650031 h 1234439"/>
                <a:gd name="connsiteX44" fmla="*/ 584111 w 1234310"/>
                <a:gd name="connsiteY44" fmla="*/ 850414 h 1234439"/>
                <a:gd name="connsiteX45" fmla="*/ 546111 w 1234310"/>
                <a:gd name="connsiteY45" fmla="*/ 958976 h 1234439"/>
                <a:gd name="connsiteX46" fmla="*/ 949137 w 1234310"/>
                <a:gd name="connsiteY46" fmla="*/ 842630 h 1234439"/>
                <a:gd name="connsiteX47" fmla="*/ 843421 w 1234310"/>
                <a:gd name="connsiteY47" fmla="*/ 1025603 h 1234439"/>
                <a:gd name="connsiteX48" fmla="*/ 652496 w 1234310"/>
                <a:gd name="connsiteY48" fmla="*/ 1159861 h 1234439"/>
                <a:gd name="connsiteX49" fmla="*/ 732850 w 1234310"/>
                <a:gd name="connsiteY49" fmla="*/ 987854 h 1234439"/>
                <a:gd name="connsiteX50" fmla="*/ 749842 w 1234310"/>
                <a:gd name="connsiteY50" fmla="*/ 837859 h 1234439"/>
                <a:gd name="connsiteX51" fmla="*/ 749842 w 1234310"/>
                <a:gd name="connsiteY51" fmla="*/ 837859 h 1234439"/>
                <a:gd name="connsiteX52" fmla="*/ 958846 w 1234310"/>
                <a:gd name="connsiteY52" fmla="*/ 736244 h 1234439"/>
                <a:gd name="connsiteX53" fmla="*/ 949137 w 1234310"/>
                <a:gd name="connsiteY53" fmla="*/ 842630 h 1234439"/>
                <a:gd name="connsiteX54" fmla="*/ 965960 w 1234310"/>
                <a:gd name="connsiteY54" fmla="*/ 679327 h 1234439"/>
                <a:gd name="connsiteX55" fmla="*/ 621108 w 1234310"/>
                <a:gd name="connsiteY55" fmla="*/ 824132 h 1234439"/>
                <a:gd name="connsiteX56" fmla="*/ 612152 w 1234310"/>
                <a:gd name="connsiteY56" fmla="*/ 825555 h 1234439"/>
                <a:gd name="connsiteX57" fmla="*/ 408672 w 1234310"/>
                <a:gd name="connsiteY57" fmla="*/ 622075 h 1234439"/>
                <a:gd name="connsiteX58" fmla="*/ 410095 w 1234310"/>
                <a:gd name="connsiteY58" fmla="*/ 613119 h 1234439"/>
                <a:gd name="connsiteX59" fmla="*/ 554899 w 1234310"/>
                <a:gd name="connsiteY59" fmla="*/ 268265 h 1234439"/>
                <a:gd name="connsiteX60" fmla="*/ 920678 w 1234310"/>
                <a:gd name="connsiteY60" fmla="*/ 80103 h 1234439"/>
                <a:gd name="connsiteX61" fmla="*/ 1154208 w 1234310"/>
                <a:gd name="connsiteY61" fmla="*/ 313716 h 1234439"/>
                <a:gd name="connsiteX62" fmla="*/ 965960 w 1234310"/>
                <a:gd name="connsiteY62" fmla="*/ 679327 h 1234439"/>
                <a:gd name="connsiteX63" fmla="*/ 1164335 w 1234310"/>
                <a:gd name="connsiteY63" fmla="*/ 270860 h 1234439"/>
                <a:gd name="connsiteX64" fmla="*/ 963282 w 1234310"/>
                <a:gd name="connsiteY64" fmla="*/ 69808 h 1234439"/>
                <a:gd name="connsiteX65" fmla="*/ 1196059 w 1234310"/>
                <a:gd name="connsiteY65" fmla="*/ 38084 h 1234439"/>
                <a:gd name="connsiteX66" fmla="*/ 1164335 w 1234310"/>
                <a:gd name="connsiteY66" fmla="*/ 270860 h 123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34310" h="1234439">
                  <a:moveTo>
                    <a:pt x="1228702" y="5441"/>
                  </a:moveTo>
                  <a:cubicBezTo>
                    <a:pt x="1225187" y="1841"/>
                    <a:pt x="1220583" y="0"/>
                    <a:pt x="1215310" y="0"/>
                  </a:cubicBezTo>
                  <a:cubicBezTo>
                    <a:pt x="1197146" y="167"/>
                    <a:pt x="772525" y="7031"/>
                    <a:pt x="536234" y="234366"/>
                  </a:cubicBezTo>
                  <a:lnTo>
                    <a:pt x="388248" y="247759"/>
                  </a:lnTo>
                  <a:cubicBezTo>
                    <a:pt x="303542" y="255375"/>
                    <a:pt x="226954" y="299654"/>
                    <a:pt x="178072" y="369210"/>
                  </a:cubicBezTo>
                  <a:lnTo>
                    <a:pt x="3386" y="617555"/>
                  </a:lnTo>
                  <a:cubicBezTo>
                    <a:pt x="-1469" y="624502"/>
                    <a:pt x="-1051" y="633793"/>
                    <a:pt x="4306" y="640322"/>
                  </a:cubicBezTo>
                  <a:cubicBezTo>
                    <a:pt x="9747" y="646851"/>
                    <a:pt x="18787" y="648776"/>
                    <a:pt x="26571" y="645260"/>
                  </a:cubicBezTo>
                  <a:lnTo>
                    <a:pt x="262109" y="535275"/>
                  </a:lnTo>
                  <a:cubicBezTo>
                    <a:pt x="301198" y="517028"/>
                    <a:pt x="345979" y="511923"/>
                    <a:pt x="388164" y="520962"/>
                  </a:cubicBezTo>
                  <a:cubicBezTo>
                    <a:pt x="382306" y="549840"/>
                    <a:pt x="377702" y="578633"/>
                    <a:pt x="373182" y="607259"/>
                  </a:cubicBezTo>
                  <a:lnTo>
                    <a:pt x="372010" y="614625"/>
                  </a:lnTo>
                  <a:lnTo>
                    <a:pt x="234822" y="662670"/>
                  </a:lnTo>
                  <a:cubicBezTo>
                    <a:pt x="228712" y="664847"/>
                    <a:pt x="224192" y="669869"/>
                    <a:pt x="222769" y="676146"/>
                  </a:cubicBezTo>
                  <a:cubicBezTo>
                    <a:pt x="221346" y="682424"/>
                    <a:pt x="223188" y="689037"/>
                    <a:pt x="227791" y="693556"/>
                  </a:cubicBezTo>
                  <a:lnTo>
                    <a:pt x="540838" y="1006603"/>
                  </a:lnTo>
                  <a:cubicBezTo>
                    <a:pt x="544352" y="1010118"/>
                    <a:pt x="549124" y="1012043"/>
                    <a:pt x="554062" y="1012043"/>
                  </a:cubicBezTo>
                  <a:cubicBezTo>
                    <a:pt x="555402" y="1012043"/>
                    <a:pt x="556824" y="1011876"/>
                    <a:pt x="558247" y="1011541"/>
                  </a:cubicBezTo>
                  <a:cubicBezTo>
                    <a:pt x="564525" y="1010118"/>
                    <a:pt x="569631" y="1005515"/>
                    <a:pt x="571723" y="999488"/>
                  </a:cubicBezTo>
                  <a:lnTo>
                    <a:pt x="619768" y="862300"/>
                  </a:lnTo>
                  <a:lnTo>
                    <a:pt x="627134" y="861128"/>
                  </a:lnTo>
                  <a:cubicBezTo>
                    <a:pt x="655677" y="856608"/>
                    <a:pt x="684470" y="851921"/>
                    <a:pt x="713348" y="846145"/>
                  </a:cubicBezTo>
                  <a:cubicBezTo>
                    <a:pt x="722303" y="888331"/>
                    <a:pt x="717281" y="933112"/>
                    <a:pt x="699035" y="972201"/>
                  </a:cubicBezTo>
                  <a:lnTo>
                    <a:pt x="589050" y="1207823"/>
                  </a:lnTo>
                  <a:cubicBezTo>
                    <a:pt x="585451" y="1215523"/>
                    <a:pt x="587459" y="1224563"/>
                    <a:pt x="593988" y="1230088"/>
                  </a:cubicBezTo>
                  <a:cubicBezTo>
                    <a:pt x="597420" y="1233017"/>
                    <a:pt x="601689" y="1234440"/>
                    <a:pt x="605958" y="1234440"/>
                  </a:cubicBezTo>
                  <a:cubicBezTo>
                    <a:pt x="609724" y="1234440"/>
                    <a:pt x="613491" y="1233268"/>
                    <a:pt x="616755" y="1231008"/>
                  </a:cubicBezTo>
                  <a:lnTo>
                    <a:pt x="865100" y="1056322"/>
                  </a:lnTo>
                  <a:cubicBezTo>
                    <a:pt x="934656" y="1007440"/>
                    <a:pt x="978935" y="930852"/>
                    <a:pt x="986552" y="846145"/>
                  </a:cubicBezTo>
                  <a:lnTo>
                    <a:pt x="999944" y="698160"/>
                  </a:lnTo>
                  <a:cubicBezTo>
                    <a:pt x="1227279" y="461785"/>
                    <a:pt x="1234143" y="37164"/>
                    <a:pt x="1234310" y="19084"/>
                  </a:cubicBezTo>
                  <a:cubicBezTo>
                    <a:pt x="1234226" y="13811"/>
                    <a:pt x="1232218" y="9040"/>
                    <a:pt x="1228702" y="5441"/>
                  </a:cubicBezTo>
                  <a:close/>
                  <a:moveTo>
                    <a:pt x="346815" y="479195"/>
                  </a:moveTo>
                  <a:cubicBezTo>
                    <a:pt x="312246" y="479195"/>
                    <a:pt x="277761" y="486728"/>
                    <a:pt x="246290" y="501376"/>
                  </a:cubicBezTo>
                  <a:lnTo>
                    <a:pt x="74281" y="581647"/>
                  </a:lnTo>
                  <a:lnTo>
                    <a:pt x="208540" y="390722"/>
                  </a:lnTo>
                  <a:cubicBezTo>
                    <a:pt x="251144" y="330122"/>
                    <a:pt x="317855" y="291618"/>
                    <a:pt x="391513" y="285006"/>
                  </a:cubicBezTo>
                  <a:lnTo>
                    <a:pt x="497898" y="275380"/>
                  </a:lnTo>
                  <a:cubicBezTo>
                    <a:pt x="441733" y="342760"/>
                    <a:pt x="413693" y="413322"/>
                    <a:pt x="396284" y="484385"/>
                  </a:cubicBezTo>
                  <a:lnTo>
                    <a:pt x="396284" y="484385"/>
                  </a:lnTo>
                  <a:cubicBezTo>
                    <a:pt x="379962" y="480869"/>
                    <a:pt x="363389" y="479195"/>
                    <a:pt x="346815" y="479195"/>
                  </a:cubicBezTo>
                  <a:close/>
                  <a:moveTo>
                    <a:pt x="546111" y="958976"/>
                  </a:moveTo>
                  <a:lnTo>
                    <a:pt x="275166" y="688032"/>
                  </a:lnTo>
                  <a:lnTo>
                    <a:pt x="383728" y="650031"/>
                  </a:lnTo>
                  <a:lnTo>
                    <a:pt x="584111" y="850414"/>
                  </a:lnTo>
                  <a:lnTo>
                    <a:pt x="546111" y="958976"/>
                  </a:lnTo>
                  <a:close/>
                  <a:moveTo>
                    <a:pt x="949137" y="842630"/>
                  </a:moveTo>
                  <a:cubicBezTo>
                    <a:pt x="942524" y="916288"/>
                    <a:pt x="904022" y="982999"/>
                    <a:pt x="843421" y="1025603"/>
                  </a:cubicBezTo>
                  <a:lnTo>
                    <a:pt x="652496" y="1159861"/>
                  </a:lnTo>
                  <a:lnTo>
                    <a:pt x="732850" y="987854"/>
                  </a:lnTo>
                  <a:cubicBezTo>
                    <a:pt x="754530" y="941315"/>
                    <a:pt x="760556" y="888080"/>
                    <a:pt x="749842" y="837859"/>
                  </a:cubicBezTo>
                  <a:lnTo>
                    <a:pt x="749842" y="837859"/>
                  </a:lnTo>
                  <a:cubicBezTo>
                    <a:pt x="820821" y="820449"/>
                    <a:pt x="891466" y="792409"/>
                    <a:pt x="958846" y="736244"/>
                  </a:cubicBezTo>
                  <a:lnTo>
                    <a:pt x="949137" y="842630"/>
                  </a:lnTo>
                  <a:close/>
                  <a:moveTo>
                    <a:pt x="965960" y="679327"/>
                  </a:moveTo>
                  <a:cubicBezTo>
                    <a:pt x="859157" y="786215"/>
                    <a:pt x="743564" y="804629"/>
                    <a:pt x="621108" y="824132"/>
                  </a:cubicBezTo>
                  <a:lnTo>
                    <a:pt x="612152" y="825555"/>
                  </a:lnTo>
                  <a:lnTo>
                    <a:pt x="408672" y="622075"/>
                  </a:lnTo>
                  <a:lnTo>
                    <a:pt x="410095" y="613119"/>
                  </a:lnTo>
                  <a:cubicBezTo>
                    <a:pt x="429597" y="490746"/>
                    <a:pt x="448011" y="375153"/>
                    <a:pt x="554899" y="268265"/>
                  </a:cubicBezTo>
                  <a:cubicBezTo>
                    <a:pt x="654253" y="168911"/>
                    <a:pt x="794706" y="112328"/>
                    <a:pt x="920678" y="80103"/>
                  </a:cubicBezTo>
                  <a:lnTo>
                    <a:pt x="1154208" y="313716"/>
                  </a:lnTo>
                  <a:cubicBezTo>
                    <a:pt x="1121898" y="439520"/>
                    <a:pt x="1065399" y="579889"/>
                    <a:pt x="965960" y="679327"/>
                  </a:cubicBezTo>
                  <a:close/>
                  <a:moveTo>
                    <a:pt x="1164335" y="270860"/>
                  </a:moveTo>
                  <a:lnTo>
                    <a:pt x="963282" y="69808"/>
                  </a:lnTo>
                  <a:cubicBezTo>
                    <a:pt x="1068413" y="46622"/>
                    <a:pt x="1157974" y="40010"/>
                    <a:pt x="1196059" y="38084"/>
                  </a:cubicBezTo>
                  <a:cubicBezTo>
                    <a:pt x="1194216" y="76169"/>
                    <a:pt x="1187605" y="165730"/>
                    <a:pt x="1164335" y="270860"/>
                  </a:cubicBezTo>
                  <a:close/>
                </a:path>
              </a:pathLst>
            </a:custGeom>
            <a:grpFill/>
            <a:ln w="8365" cap="flat">
              <a:noFill/>
              <a:prstDash val="solid"/>
              <a:miter/>
            </a:ln>
          </p:spPr>
          <p:txBody>
            <a:bodyPr rtlCol="0" anchor="ctr"/>
            <a:lstStyle/>
            <a:p>
              <a:endParaRPr lang="en-US" sz="1200"/>
            </a:p>
          </p:txBody>
        </p:sp>
        <p:sp>
          <p:nvSpPr>
            <p:cNvPr id="15" name="Freeform: Shape 14">
              <a:extLst>
                <a:ext uri="{FF2B5EF4-FFF2-40B4-BE49-F238E27FC236}">
                  <a16:creationId xmlns:a16="http://schemas.microsoft.com/office/drawing/2014/main" id="{69C546E4-E87B-416D-BE6E-4E80A0E8FDC8}"/>
                </a:ext>
              </a:extLst>
            </p:cNvPr>
            <p:cNvSpPr/>
            <p:nvPr/>
          </p:nvSpPr>
          <p:spPr>
            <a:xfrm>
              <a:off x="11676555" y="3674149"/>
              <a:ext cx="210636" cy="210552"/>
            </a:xfrm>
            <a:custGeom>
              <a:avLst/>
              <a:gdLst>
                <a:gd name="connsiteX0" fmla="*/ 30824 w 210636"/>
                <a:gd name="connsiteY0" fmla="*/ 30761 h 210552"/>
                <a:gd name="connsiteX1" fmla="*/ 30824 w 210636"/>
                <a:gd name="connsiteY1" fmla="*/ 179750 h 210552"/>
                <a:gd name="connsiteX2" fmla="*/ 105319 w 210636"/>
                <a:gd name="connsiteY2" fmla="*/ 210553 h 210552"/>
                <a:gd name="connsiteX3" fmla="*/ 179814 w 210636"/>
                <a:gd name="connsiteY3" fmla="*/ 179750 h 210552"/>
                <a:gd name="connsiteX4" fmla="*/ 179814 w 210636"/>
                <a:gd name="connsiteY4" fmla="*/ 30761 h 210552"/>
                <a:gd name="connsiteX5" fmla="*/ 30824 w 210636"/>
                <a:gd name="connsiteY5" fmla="*/ 30761 h 210552"/>
                <a:gd name="connsiteX6" fmla="*/ 153364 w 210636"/>
                <a:gd name="connsiteY6" fmla="*/ 57210 h 210552"/>
                <a:gd name="connsiteX7" fmla="*/ 173285 w 210636"/>
                <a:gd name="connsiteY7" fmla="*/ 105255 h 210552"/>
                <a:gd name="connsiteX8" fmla="*/ 153364 w 210636"/>
                <a:gd name="connsiteY8" fmla="*/ 153300 h 210552"/>
                <a:gd name="connsiteX9" fmla="*/ 57274 w 210636"/>
                <a:gd name="connsiteY9" fmla="*/ 153300 h 210552"/>
                <a:gd name="connsiteX10" fmla="*/ 37353 w 210636"/>
                <a:gd name="connsiteY10" fmla="*/ 105255 h 210552"/>
                <a:gd name="connsiteX11" fmla="*/ 57274 w 210636"/>
                <a:gd name="connsiteY11" fmla="*/ 57210 h 210552"/>
                <a:gd name="connsiteX12" fmla="*/ 105319 w 210636"/>
                <a:gd name="connsiteY12" fmla="*/ 37373 h 210552"/>
                <a:gd name="connsiteX13" fmla="*/ 153364 w 210636"/>
                <a:gd name="connsiteY13" fmla="*/ 57210 h 2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52">
                  <a:moveTo>
                    <a:pt x="30824" y="30761"/>
                  </a:moveTo>
                  <a:cubicBezTo>
                    <a:pt x="-10275" y="71775"/>
                    <a:pt x="-10275" y="138653"/>
                    <a:pt x="30824" y="179750"/>
                  </a:cubicBezTo>
                  <a:cubicBezTo>
                    <a:pt x="51330" y="200257"/>
                    <a:pt x="78367" y="210553"/>
                    <a:pt x="105319" y="210553"/>
                  </a:cubicBezTo>
                  <a:cubicBezTo>
                    <a:pt x="132271" y="210553"/>
                    <a:pt x="159222" y="200341"/>
                    <a:pt x="179814" y="179750"/>
                  </a:cubicBezTo>
                  <a:cubicBezTo>
                    <a:pt x="220911" y="138653"/>
                    <a:pt x="220911" y="71858"/>
                    <a:pt x="179814" y="30761"/>
                  </a:cubicBezTo>
                  <a:cubicBezTo>
                    <a:pt x="138716" y="-10254"/>
                    <a:pt x="71922" y="-10254"/>
                    <a:pt x="30824" y="30761"/>
                  </a:cubicBezTo>
                  <a:close/>
                  <a:moveTo>
                    <a:pt x="153364" y="57210"/>
                  </a:moveTo>
                  <a:cubicBezTo>
                    <a:pt x="166170" y="70100"/>
                    <a:pt x="173285" y="87092"/>
                    <a:pt x="173285" y="105255"/>
                  </a:cubicBezTo>
                  <a:cubicBezTo>
                    <a:pt x="173285" y="123419"/>
                    <a:pt x="166170" y="140494"/>
                    <a:pt x="153364" y="153300"/>
                  </a:cubicBezTo>
                  <a:cubicBezTo>
                    <a:pt x="127667" y="178997"/>
                    <a:pt x="82970" y="178997"/>
                    <a:pt x="57274" y="153300"/>
                  </a:cubicBezTo>
                  <a:cubicBezTo>
                    <a:pt x="44467" y="140494"/>
                    <a:pt x="37353" y="123419"/>
                    <a:pt x="37353" y="105255"/>
                  </a:cubicBezTo>
                  <a:cubicBezTo>
                    <a:pt x="37353" y="87092"/>
                    <a:pt x="44383" y="70017"/>
                    <a:pt x="57274" y="57210"/>
                  </a:cubicBezTo>
                  <a:cubicBezTo>
                    <a:pt x="70498" y="43985"/>
                    <a:pt x="87908" y="37373"/>
                    <a:pt x="105319" y="37373"/>
                  </a:cubicBezTo>
                  <a:cubicBezTo>
                    <a:pt x="122728" y="37373"/>
                    <a:pt x="140139" y="43985"/>
                    <a:pt x="153364" y="57210"/>
                  </a:cubicBezTo>
                  <a:close/>
                </a:path>
              </a:pathLst>
            </a:custGeom>
            <a:grpFill/>
            <a:ln w="8365" cap="flat">
              <a:noFill/>
              <a:prstDash val="solid"/>
              <a:miter/>
            </a:ln>
          </p:spPr>
          <p:txBody>
            <a:bodyPr rtlCol="0" anchor="ctr"/>
            <a:lstStyle/>
            <a:p>
              <a:endParaRPr lang="en-US" sz="1200"/>
            </a:p>
          </p:txBody>
        </p:sp>
        <p:sp>
          <p:nvSpPr>
            <p:cNvPr id="16" name="Freeform: Shape 15">
              <a:extLst>
                <a:ext uri="{FF2B5EF4-FFF2-40B4-BE49-F238E27FC236}">
                  <a16:creationId xmlns:a16="http://schemas.microsoft.com/office/drawing/2014/main" id="{87A0E47B-41B9-41A9-8E31-9C325CAA16DF}"/>
                </a:ext>
              </a:extLst>
            </p:cNvPr>
            <p:cNvSpPr/>
            <p:nvPr/>
          </p:nvSpPr>
          <p:spPr>
            <a:xfrm>
              <a:off x="11449053" y="3901704"/>
              <a:ext cx="210636" cy="210584"/>
            </a:xfrm>
            <a:custGeom>
              <a:avLst/>
              <a:gdLst>
                <a:gd name="connsiteX0" fmla="*/ 30823 w 210636"/>
                <a:gd name="connsiteY0" fmla="*/ 30792 h 210584"/>
                <a:gd name="connsiteX1" fmla="*/ 30823 w 210636"/>
                <a:gd name="connsiteY1" fmla="*/ 179782 h 210584"/>
                <a:gd name="connsiteX2" fmla="*/ 105318 w 210636"/>
                <a:gd name="connsiteY2" fmla="*/ 210584 h 210584"/>
                <a:gd name="connsiteX3" fmla="*/ 179813 w 210636"/>
                <a:gd name="connsiteY3" fmla="*/ 179782 h 210584"/>
                <a:gd name="connsiteX4" fmla="*/ 179813 w 210636"/>
                <a:gd name="connsiteY4" fmla="*/ 30792 h 210584"/>
                <a:gd name="connsiteX5" fmla="*/ 30823 w 210636"/>
                <a:gd name="connsiteY5" fmla="*/ 30792 h 210584"/>
                <a:gd name="connsiteX6" fmla="*/ 153279 w 210636"/>
                <a:gd name="connsiteY6" fmla="*/ 153332 h 210584"/>
                <a:gd name="connsiteX7" fmla="*/ 57189 w 210636"/>
                <a:gd name="connsiteY7" fmla="*/ 153332 h 210584"/>
                <a:gd name="connsiteX8" fmla="*/ 37268 w 210636"/>
                <a:gd name="connsiteY8" fmla="*/ 105287 h 210584"/>
                <a:gd name="connsiteX9" fmla="*/ 57189 w 210636"/>
                <a:gd name="connsiteY9" fmla="*/ 57242 h 210584"/>
                <a:gd name="connsiteX10" fmla="*/ 105234 w 210636"/>
                <a:gd name="connsiteY10" fmla="*/ 37404 h 210584"/>
                <a:gd name="connsiteX11" fmla="*/ 153279 w 210636"/>
                <a:gd name="connsiteY11" fmla="*/ 57242 h 210584"/>
                <a:gd name="connsiteX12" fmla="*/ 173200 w 210636"/>
                <a:gd name="connsiteY12" fmla="*/ 105287 h 210584"/>
                <a:gd name="connsiteX13" fmla="*/ 153279 w 210636"/>
                <a:gd name="connsiteY13" fmla="*/ 153332 h 21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84">
                  <a:moveTo>
                    <a:pt x="30823" y="30792"/>
                  </a:moveTo>
                  <a:cubicBezTo>
                    <a:pt x="-10274" y="71890"/>
                    <a:pt x="-10274" y="138684"/>
                    <a:pt x="30823" y="179782"/>
                  </a:cubicBezTo>
                  <a:cubicBezTo>
                    <a:pt x="51330" y="200289"/>
                    <a:pt x="78366" y="210584"/>
                    <a:pt x="105318" y="210584"/>
                  </a:cubicBezTo>
                  <a:cubicBezTo>
                    <a:pt x="132270" y="210584"/>
                    <a:pt x="159306" y="200289"/>
                    <a:pt x="179813" y="179782"/>
                  </a:cubicBezTo>
                  <a:cubicBezTo>
                    <a:pt x="220911" y="138684"/>
                    <a:pt x="220911" y="71890"/>
                    <a:pt x="179813" y="30792"/>
                  </a:cubicBezTo>
                  <a:cubicBezTo>
                    <a:pt x="138715" y="-10306"/>
                    <a:pt x="71837" y="-10222"/>
                    <a:pt x="30823" y="30792"/>
                  </a:cubicBezTo>
                  <a:close/>
                  <a:moveTo>
                    <a:pt x="153279" y="153332"/>
                  </a:moveTo>
                  <a:cubicBezTo>
                    <a:pt x="127583" y="179028"/>
                    <a:pt x="82886" y="179028"/>
                    <a:pt x="57189" y="153332"/>
                  </a:cubicBezTo>
                  <a:cubicBezTo>
                    <a:pt x="44382" y="140525"/>
                    <a:pt x="37268" y="123450"/>
                    <a:pt x="37268" y="105287"/>
                  </a:cubicBezTo>
                  <a:cubicBezTo>
                    <a:pt x="37268" y="87123"/>
                    <a:pt x="44300" y="70048"/>
                    <a:pt x="57189" y="57242"/>
                  </a:cubicBezTo>
                  <a:cubicBezTo>
                    <a:pt x="70415" y="44017"/>
                    <a:pt x="87824" y="37404"/>
                    <a:pt x="105234" y="37404"/>
                  </a:cubicBezTo>
                  <a:cubicBezTo>
                    <a:pt x="122645" y="37404"/>
                    <a:pt x="140055" y="44017"/>
                    <a:pt x="153279" y="57242"/>
                  </a:cubicBezTo>
                  <a:cubicBezTo>
                    <a:pt x="166086" y="70048"/>
                    <a:pt x="173200" y="87123"/>
                    <a:pt x="173200" y="105287"/>
                  </a:cubicBezTo>
                  <a:cubicBezTo>
                    <a:pt x="173200" y="123450"/>
                    <a:pt x="166170" y="140442"/>
                    <a:pt x="153279" y="153332"/>
                  </a:cubicBezTo>
                  <a:close/>
                </a:path>
              </a:pathLst>
            </a:custGeom>
            <a:grpFill/>
            <a:ln w="8365" cap="flat">
              <a:noFill/>
              <a:prstDash val="solid"/>
              <a:miter/>
            </a:ln>
          </p:spPr>
          <p:txBody>
            <a:bodyPr rtlCol="0" anchor="ctr"/>
            <a:lstStyle/>
            <a:p>
              <a:endParaRPr lang="en-US" sz="1200"/>
            </a:p>
          </p:txBody>
        </p:sp>
        <p:sp>
          <p:nvSpPr>
            <p:cNvPr id="17" name="Freeform: Shape 16">
              <a:extLst>
                <a:ext uri="{FF2B5EF4-FFF2-40B4-BE49-F238E27FC236}">
                  <a16:creationId xmlns:a16="http://schemas.microsoft.com/office/drawing/2014/main" id="{26D7D22D-2473-42F6-817F-8CB512A367E3}"/>
                </a:ext>
              </a:extLst>
            </p:cNvPr>
            <p:cNvSpPr/>
            <p:nvPr/>
          </p:nvSpPr>
          <p:spPr>
            <a:xfrm>
              <a:off x="10884230" y="4335669"/>
              <a:ext cx="341379" cy="341358"/>
            </a:xfrm>
            <a:custGeom>
              <a:avLst/>
              <a:gdLst>
                <a:gd name="connsiteX0" fmla="*/ 335918 w 341379"/>
                <a:gd name="connsiteY0" fmla="*/ 5462 h 341358"/>
                <a:gd name="connsiteX1" fmla="*/ 309468 w 341379"/>
                <a:gd name="connsiteY1" fmla="*/ 5462 h 341358"/>
                <a:gd name="connsiteX2" fmla="*/ 5462 w 341379"/>
                <a:gd name="connsiteY2" fmla="*/ 309468 h 341358"/>
                <a:gd name="connsiteX3" fmla="*/ 5462 w 341379"/>
                <a:gd name="connsiteY3" fmla="*/ 335918 h 341358"/>
                <a:gd name="connsiteX4" fmla="*/ 18687 w 341379"/>
                <a:gd name="connsiteY4" fmla="*/ 341359 h 341358"/>
                <a:gd name="connsiteX5" fmla="*/ 31911 w 341379"/>
                <a:gd name="connsiteY5" fmla="*/ 335918 h 341358"/>
                <a:gd name="connsiteX6" fmla="*/ 335918 w 341379"/>
                <a:gd name="connsiteY6" fmla="*/ 31911 h 341358"/>
                <a:gd name="connsiteX7" fmla="*/ 335918 w 341379"/>
                <a:gd name="connsiteY7" fmla="*/ 5462 h 34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379" h="341358">
                  <a:moveTo>
                    <a:pt x="335918" y="5462"/>
                  </a:moveTo>
                  <a:cubicBezTo>
                    <a:pt x="328636" y="-1821"/>
                    <a:pt x="316750" y="-1821"/>
                    <a:pt x="309468" y="5462"/>
                  </a:cubicBezTo>
                  <a:lnTo>
                    <a:pt x="5462" y="309468"/>
                  </a:lnTo>
                  <a:cubicBezTo>
                    <a:pt x="-1821" y="316750"/>
                    <a:pt x="-1821" y="328636"/>
                    <a:pt x="5462" y="335918"/>
                  </a:cubicBezTo>
                  <a:cubicBezTo>
                    <a:pt x="9144" y="339517"/>
                    <a:pt x="13916" y="341359"/>
                    <a:pt x="18687" y="341359"/>
                  </a:cubicBezTo>
                  <a:cubicBezTo>
                    <a:pt x="23458" y="341359"/>
                    <a:pt x="28229" y="339517"/>
                    <a:pt x="31911" y="335918"/>
                  </a:cubicBezTo>
                  <a:lnTo>
                    <a:pt x="335918" y="31911"/>
                  </a:lnTo>
                  <a:cubicBezTo>
                    <a:pt x="343200" y="24629"/>
                    <a:pt x="343200" y="12827"/>
                    <a:pt x="335918" y="5462"/>
                  </a:cubicBezTo>
                  <a:close/>
                </a:path>
              </a:pathLst>
            </a:custGeom>
            <a:grpFill/>
            <a:ln w="8365" cap="flat">
              <a:noFill/>
              <a:prstDash val="solid"/>
              <a:miter/>
            </a:ln>
          </p:spPr>
          <p:txBody>
            <a:bodyPr rtlCol="0" anchor="ctr"/>
            <a:lstStyle/>
            <a:p>
              <a:endParaRPr lang="en-US" sz="1200"/>
            </a:p>
          </p:txBody>
        </p:sp>
        <p:sp>
          <p:nvSpPr>
            <p:cNvPr id="18" name="Freeform: Shape 17">
              <a:extLst>
                <a:ext uri="{FF2B5EF4-FFF2-40B4-BE49-F238E27FC236}">
                  <a16:creationId xmlns:a16="http://schemas.microsoft.com/office/drawing/2014/main" id="{C5DD8360-B666-40D1-B5F4-C17B789F78F2}"/>
                </a:ext>
              </a:extLst>
            </p:cNvPr>
            <p:cNvSpPr/>
            <p:nvPr/>
          </p:nvSpPr>
          <p:spPr>
            <a:xfrm>
              <a:off x="10884230" y="4235979"/>
              <a:ext cx="241606" cy="241585"/>
            </a:xfrm>
            <a:custGeom>
              <a:avLst/>
              <a:gdLst>
                <a:gd name="connsiteX0" fmla="*/ 18687 w 241606"/>
                <a:gd name="connsiteY0" fmla="*/ 241586 h 241585"/>
                <a:gd name="connsiteX1" fmla="*/ 31911 w 241606"/>
                <a:gd name="connsiteY1" fmla="*/ 236145 h 241585"/>
                <a:gd name="connsiteX2" fmla="*/ 236145 w 241606"/>
                <a:gd name="connsiteY2" fmla="*/ 31912 h 241585"/>
                <a:gd name="connsiteX3" fmla="*/ 236145 w 241606"/>
                <a:gd name="connsiteY3" fmla="*/ 5462 h 241585"/>
                <a:gd name="connsiteX4" fmla="*/ 209695 w 241606"/>
                <a:gd name="connsiteY4" fmla="*/ 5462 h 241585"/>
                <a:gd name="connsiteX5" fmla="*/ 5462 w 241606"/>
                <a:gd name="connsiteY5" fmla="*/ 209695 h 241585"/>
                <a:gd name="connsiteX6" fmla="*/ 5462 w 241606"/>
                <a:gd name="connsiteY6" fmla="*/ 236145 h 241585"/>
                <a:gd name="connsiteX7" fmla="*/ 18687 w 241606"/>
                <a:gd name="connsiteY7" fmla="*/ 241586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6" h="241585">
                  <a:moveTo>
                    <a:pt x="18687" y="241586"/>
                  </a:moveTo>
                  <a:cubicBezTo>
                    <a:pt x="23458" y="241586"/>
                    <a:pt x="28229" y="239744"/>
                    <a:pt x="31911" y="236145"/>
                  </a:cubicBezTo>
                  <a:lnTo>
                    <a:pt x="236145" y="31912"/>
                  </a:lnTo>
                  <a:cubicBezTo>
                    <a:pt x="243427" y="24546"/>
                    <a:pt x="243427" y="12744"/>
                    <a:pt x="236145" y="5462"/>
                  </a:cubicBezTo>
                  <a:cubicBezTo>
                    <a:pt x="228863" y="-1821"/>
                    <a:pt x="216977" y="-1821"/>
                    <a:pt x="209695" y="5462"/>
                  </a:cubicBezTo>
                  <a:lnTo>
                    <a:pt x="5462" y="209695"/>
                  </a:lnTo>
                  <a:cubicBezTo>
                    <a:pt x="-1821" y="216977"/>
                    <a:pt x="-1821" y="228863"/>
                    <a:pt x="5462" y="236145"/>
                  </a:cubicBezTo>
                  <a:cubicBezTo>
                    <a:pt x="9144" y="239744"/>
                    <a:pt x="13916" y="241586"/>
                    <a:pt x="18687" y="241586"/>
                  </a:cubicBezTo>
                  <a:close/>
                </a:path>
              </a:pathLst>
            </a:custGeom>
            <a:grpFill/>
            <a:ln w="8365" cap="flat">
              <a:noFill/>
              <a:prstDash val="solid"/>
              <a:miter/>
            </a:ln>
          </p:spPr>
          <p:txBody>
            <a:bodyPr rtlCol="0" anchor="ctr"/>
            <a:lstStyle/>
            <a:p>
              <a:endParaRPr lang="en-US" sz="1200"/>
            </a:p>
          </p:txBody>
        </p:sp>
        <p:sp>
          <p:nvSpPr>
            <p:cNvPr id="19" name="Freeform: Shape 18">
              <a:extLst>
                <a:ext uri="{FF2B5EF4-FFF2-40B4-BE49-F238E27FC236}">
                  <a16:creationId xmlns:a16="http://schemas.microsoft.com/office/drawing/2014/main" id="{92379267-937E-4234-A6EE-D1D3775547BC}"/>
                </a:ext>
              </a:extLst>
            </p:cNvPr>
            <p:cNvSpPr/>
            <p:nvPr/>
          </p:nvSpPr>
          <p:spPr>
            <a:xfrm>
              <a:off x="11083777" y="4435442"/>
              <a:ext cx="241605" cy="241585"/>
            </a:xfrm>
            <a:custGeom>
              <a:avLst/>
              <a:gdLst>
                <a:gd name="connsiteX0" fmla="*/ 209695 w 241605"/>
                <a:gd name="connsiteY0" fmla="*/ 5462 h 241585"/>
                <a:gd name="connsiteX1" fmla="*/ 5462 w 241605"/>
                <a:gd name="connsiteY1" fmla="*/ 209695 h 241585"/>
                <a:gd name="connsiteX2" fmla="*/ 5462 w 241605"/>
                <a:gd name="connsiteY2" fmla="*/ 236145 h 241585"/>
                <a:gd name="connsiteX3" fmla="*/ 18686 w 241605"/>
                <a:gd name="connsiteY3" fmla="*/ 241586 h 241585"/>
                <a:gd name="connsiteX4" fmla="*/ 31911 w 241605"/>
                <a:gd name="connsiteY4" fmla="*/ 236145 h 241585"/>
                <a:gd name="connsiteX5" fmla="*/ 236144 w 241605"/>
                <a:gd name="connsiteY5" fmla="*/ 31911 h 241585"/>
                <a:gd name="connsiteX6" fmla="*/ 236144 w 241605"/>
                <a:gd name="connsiteY6" fmla="*/ 5462 h 241585"/>
                <a:gd name="connsiteX7" fmla="*/ 209695 w 241605"/>
                <a:gd name="connsiteY7" fmla="*/ 5462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5" h="241585">
                  <a:moveTo>
                    <a:pt x="209695" y="5462"/>
                  </a:moveTo>
                  <a:lnTo>
                    <a:pt x="5462" y="209695"/>
                  </a:lnTo>
                  <a:cubicBezTo>
                    <a:pt x="-1821" y="216977"/>
                    <a:pt x="-1821" y="228863"/>
                    <a:pt x="5462" y="236145"/>
                  </a:cubicBezTo>
                  <a:cubicBezTo>
                    <a:pt x="9144" y="239744"/>
                    <a:pt x="13915" y="241586"/>
                    <a:pt x="18686" y="241586"/>
                  </a:cubicBezTo>
                  <a:cubicBezTo>
                    <a:pt x="23457" y="241586"/>
                    <a:pt x="28228" y="239744"/>
                    <a:pt x="31911" y="236145"/>
                  </a:cubicBezTo>
                  <a:lnTo>
                    <a:pt x="236144" y="31911"/>
                  </a:lnTo>
                  <a:cubicBezTo>
                    <a:pt x="243426" y="24546"/>
                    <a:pt x="243426" y="12744"/>
                    <a:pt x="236144" y="5462"/>
                  </a:cubicBezTo>
                  <a:cubicBezTo>
                    <a:pt x="228778" y="-1821"/>
                    <a:pt x="216977" y="-1821"/>
                    <a:pt x="209695" y="5462"/>
                  </a:cubicBezTo>
                  <a:close/>
                </a:path>
              </a:pathLst>
            </a:custGeom>
            <a:grpFill/>
            <a:ln w="8365" cap="flat">
              <a:noFill/>
              <a:prstDash val="solid"/>
              <a:miter/>
            </a:ln>
          </p:spPr>
          <p:txBody>
            <a:bodyPr rtlCol="0" anchor="ctr"/>
            <a:lstStyle/>
            <a:p>
              <a:endParaRPr lang="en-US" sz="1200"/>
            </a:p>
          </p:txBody>
        </p:sp>
      </p:grpSp>
      <p:sp>
        <p:nvSpPr>
          <p:cNvPr id="24" name="Google Shape;204;p13">
            <a:extLst>
              <a:ext uri="{FF2B5EF4-FFF2-40B4-BE49-F238E27FC236}">
                <a16:creationId xmlns:a16="http://schemas.microsoft.com/office/drawing/2014/main" id="{86388B1C-685C-D146-362E-FFD3F0B30D4E}"/>
              </a:ext>
            </a:extLst>
          </p:cNvPr>
          <p:cNvSpPr txBox="1">
            <a:spLocks/>
          </p:cNvSpPr>
          <p:nvPr/>
        </p:nvSpPr>
        <p:spPr>
          <a:xfrm>
            <a:off x="4028342" y="1253758"/>
            <a:ext cx="11337061"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dirty="0">
                <a:latin typeface="Outfit Black" pitchFamily="2" charset="0"/>
              </a:rPr>
              <a:t>Arbitrage-Based Relationship:</a:t>
            </a:r>
            <a:endParaRPr lang="en-US" sz="6000" dirty="0">
              <a:latin typeface="Outfit Black" pitchFamily="2" charset="0"/>
            </a:endParaRPr>
          </a:p>
        </p:txBody>
      </p:sp>
      <p:pic>
        <p:nvPicPr>
          <p:cNvPr id="26" name="Picture Placeholder 25">
            <a:extLst>
              <a:ext uri="{FF2B5EF4-FFF2-40B4-BE49-F238E27FC236}">
                <a16:creationId xmlns:a16="http://schemas.microsoft.com/office/drawing/2014/main" id="{79A5A1AD-2802-49CC-A585-812EFCD1B8A6}"/>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a:stretch>
            <a:fillRect/>
          </a:stretch>
        </p:blipFill>
        <p:spPr/>
      </p:pic>
      <p:pic>
        <p:nvPicPr>
          <p:cNvPr id="21" name="Picture Placeholder 20">
            <a:extLst>
              <a:ext uri="{FF2B5EF4-FFF2-40B4-BE49-F238E27FC236}">
                <a16:creationId xmlns:a16="http://schemas.microsoft.com/office/drawing/2014/main" id="{2D396E69-14CF-4CF6-AB98-583D81653879}"/>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5745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4"/>
                                        </p:tgtEl>
                                        <p:attrNameLst>
                                          <p:attrName>style.visibility</p:attrName>
                                        </p:attrNameLst>
                                      </p:cBhvr>
                                      <p:to>
                                        <p:strVal val="visible"/>
                                      </p:to>
                                    </p:set>
                                    <p:anim to="" calcmode="lin" valueType="num">
                                      <p:cBhvr>
                                        <p:cTn id="7" dur="750" fill="hold">
                                          <p:stCondLst>
                                            <p:cond delay="0"/>
                                          </p:stCondLst>
                                        </p:cTn>
                                        <p:tgtEl>
                                          <p:spTgt spid="2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4"/>
                                        </p:tgtEl>
                                      </p:cBhvr>
                                    </p:animEffect>
                                  </p:childTnLst>
                                </p:cTn>
                              </p:par>
                              <p:par>
                                <p:cTn id="9" presetID="2" presetClass="entr" presetSubtype="2"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1+#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358"/>
                            </p:stCondLst>
                            <p:childTnLst>
                              <p:par>
                                <p:cTn id="14" presetID="0" presetClass="entr" presetSubtype="0" fill="hold" nodeType="afterEffect">
                                  <p:stCondLst>
                                    <p:cond delay="0"/>
                                  </p:stCondLst>
                                  <p:childTnLst>
                                    <p:set>
                                      <p:cBhvr>
                                        <p:cTn id="15" dur="700" fill="hold">
                                          <p:stCondLst>
                                            <p:cond delay="0"/>
                                          </p:stCondLst>
                                        </p:cTn>
                                        <p:tgtEl>
                                          <p:spTgt spid="6"/>
                                        </p:tgtEl>
                                        <p:attrNameLst>
                                          <p:attrName>style.visibility</p:attrName>
                                        </p:attrNameLst>
                                      </p:cBhvr>
                                      <p:to>
                                        <p:strVal val="visible"/>
                                      </p:to>
                                    </p:set>
                                    <p:anim to="" calcmode="lin" valueType="num">
                                      <p:cBhvr>
                                        <p:cTn id="16" dur="700" fill="hold">
                                          <p:stCondLst>
                                            <p:cond delay="0"/>
                                          </p:stCondLst>
                                        </p:cTn>
                                        <p:tgtEl>
                                          <p:spTgt spid="6"/>
                                        </p:tgtEl>
                                        <p:attrNameLst>
                                          <p:attrName>ppt_h</p:attrName>
                                        </p:attrNameLst>
                                      </p:cBhvr>
                                      <p:tavLst>
                                        <p:tav tm="0" fmla="#ppt_h-#ppt_h*((1.5-1.5*$)^3-(1.5-1.5*$)^2)">
                                          <p:val>
                                            <p:strVal val="0"/>
                                          </p:val>
                                        </p:tav>
                                        <p:tav tm="100000">
                                          <p:val>
                                            <p:strVal val="1"/>
                                          </p:val>
                                        </p:tav>
                                      </p:tavLst>
                                    </p:anim>
                                    <p:anim to="" calcmode="lin" valueType="num">
                                      <p:cBhvr>
                                        <p:cTn id="17" dur="700" fill="hold">
                                          <p:stCondLst>
                                            <p:cond delay="0"/>
                                          </p:stCondLst>
                                        </p:cTn>
                                        <p:tgtEl>
                                          <p:spTgt spid="6"/>
                                        </p:tgtEl>
                                        <p:attrNameLst>
                                          <p:attrName>ppt_w</p:attrName>
                                        </p:attrNameLst>
                                      </p:cBhvr>
                                      <p:tavLst>
                                        <p:tav tm="0" fmla="#ppt_w-#ppt_w*((1.5-1.5*$)^3-(1.5-1.5*$)^2)">
                                          <p:val>
                                            <p:strVal val="0"/>
                                          </p:val>
                                        </p:tav>
                                        <p:tav tm="100000">
                                          <p:val>
                                            <p:strVal val="1"/>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700" fill="hold"/>
                                        <p:tgtEl>
                                          <p:spTgt spid="4"/>
                                        </p:tgtEl>
                                        <p:attrNameLst>
                                          <p:attrName>ppt_x</p:attrName>
                                        </p:attrNameLst>
                                      </p:cBhvr>
                                      <p:tavLst>
                                        <p:tav tm="0">
                                          <p:val>
                                            <p:strVal val="#ppt_x"/>
                                          </p:val>
                                        </p:tav>
                                        <p:tav tm="100000">
                                          <p:val>
                                            <p:strVal val="#ppt_x"/>
                                          </p:val>
                                        </p:tav>
                                      </p:tavLst>
                                    </p:anim>
                                    <p:anim calcmode="lin" valueType="num">
                                      <p:cBhvr additive="base">
                                        <p:cTn id="21" dur="7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000" fill="hold"/>
                                        <p:tgtEl>
                                          <p:spTgt spid="2"/>
                                        </p:tgtEl>
                                        <p:attrNameLst>
                                          <p:attrName>ppt_x</p:attrName>
                                        </p:attrNameLst>
                                      </p:cBhvr>
                                      <p:tavLst>
                                        <p:tav tm="0">
                                          <p:val>
                                            <p:strVal val="1+#ppt_w/2"/>
                                          </p:val>
                                        </p:tav>
                                        <p:tav tm="100000">
                                          <p:val>
                                            <p:strVal val="#ppt_x"/>
                                          </p:val>
                                        </p:tav>
                                      </p:tavLst>
                                    </p:anim>
                                    <p:anim calcmode="lin" valueType="num">
                                      <p:cBhvr additive="base">
                                        <p:cTn id="25" dur="100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2358"/>
                            </p:stCondLst>
                            <p:childTnLst>
                              <p:par>
                                <p:cTn id="27" presetID="0" presetClass="entr" presetSubtype="0" fill="hold" nodeType="afterEffect">
                                  <p:stCondLst>
                                    <p:cond delay="0"/>
                                  </p:stCondLst>
                                  <p:childTnLst>
                                    <p:set>
                                      <p:cBhvr>
                                        <p:cTn id="28" dur="700" fill="hold">
                                          <p:stCondLst>
                                            <p:cond delay="0"/>
                                          </p:stCondLst>
                                        </p:cTn>
                                        <p:tgtEl>
                                          <p:spTgt spid="13"/>
                                        </p:tgtEl>
                                        <p:attrNameLst>
                                          <p:attrName>style.visibility</p:attrName>
                                        </p:attrNameLst>
                                      </p:cBhvr>
                                      <p:to>
                                        <p:strVal val="visible"/>
                                      </p:to>
                                    </p:set>
                                    <p:anim to="" calcmode="lin" valueType="num">
                                      <p:cBhvr>
                                        <p:cTn id="29" dur="700" fill="hold">
                                          <p:stCondLst>
                                            <p:cond delay="0"/>
                                          </p:stCondLst>
                                        </p:cTn>
                                        <p:tgtEl>
                                          <p:spTgt spid="13"/>
                                        </p:tgtEl>
                                        <p:attrNameLst>
                                          <p:attrName>ppt_h</p:attrName>
                                        </p:attrNameLst>
                                      </p:cBhvr>
                                      <p:tavLst>
                                        <p:tav tm="0" fmla="#ppt_h-#ppt_h*((1.5-1.5*$)^3-(1.5-1.5*$)^2)">
                                          <p:val>
                                            <p:strVal val="0"/>
                                          </p:val>
                                        </p:tav>
                                        <p:tav tm="100000">
                                          <p:val>
                                            <p:strVal val="1"/>
                                          </p:val>
                                        </p:tav>
                                      </p:tavLst>
                                    </p:anim>
                                    <p:anim to="" calcmode="lin" valueType="num">
                                      <p:cBhvr>
                                        <p:cTn id="30" dur="700" fill="hold">
                                          <p:stCondLst>
                                            <p:cond delay="0"/>
                                          </p:stCondLst>
                                        </p:cTn>
                                        <p:tgtEl>
                                          <p:spTgt spid="13"/>
                                        </p:tgtEl>
                                        <p:attrNameLst>
                                          <p:attrName>ppt_w</p:attrName>
                                        </p:attrNameLst>
                                      </p:cBhvr>
                                      <p:tavLst>
                                        <p:tav tm="0" fmla="#ppt_w-#ppt_w*((1.5-1.5*$)^3-(1.5-1.5*$)^2)">
                                          <p:val>
                                            <p:strVal val="0"/>
                                          </p:val>
                                        </p:tav>
                                        <p:tav tm="100000">
                                          <p:val>
                                            <p:strVal val="1"/>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700" fill="hold"/>
                                        <p:tgtEl>
                                          <p:spTgt spid="5"/>
                                        </p:tgtEl>
                                        <p:attrNameLst>
                                          <p:attrName>ppt_x</p:attrName>
                                        </p:attrNameLst>
                                      </p:cBhvr>
                                      <p:tavLst>
                                        <p:tav tm="0">
                                          <p:val>
                                            <p:strVal val="#ppt_x"/>
                                          </p:val>
                                        </p:tav>
                                        <p:tav tm="100000">
                                          <p:val>
                                            <p:strVal val="#ppt_x"/>
                                          </p:val>
                                        </p:tav>
                                      </p:tavLst>
                                    </p:anim>
                                    <p:anim calcmode="lin" valueType="num">
                                      <p:cBhvr additive="base">
                                        <p:cTn id="34" dur="7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52AC4888-D355-4A5D-A6AE-603CB9304B6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p:pic>
      <p:sp>
        <p:nvSpPr>
          <p:cNvPr id="5" name="TextBox 4">
            <a:extLst>
              <a:ext uri="{FF2B5EF4-FFF2-40B4-BE49-F238E27FC236}">
                <a16:creationId xmlns:a16="http://schemas.microsoft.com/office/drawing/2014/main" id="{5E76FF07-0CAB-8324-83EB-590A7FBC6C3D}"/>
              </a:ext>
            </a:extLst>
          </p:cNvPr>
          <p:cNvSpPr txBox="1"/>
          <p:nvPr/>
        </p:nvSpPr>
        <p:spPr>
          <a:xfrm>
            <a:off x="725107" y="9276205"/>
            <a:ext cx="3194113" cy="276999"/>
          </a:xfrm>
          <a:prstGeom prst="rect">
            <a:avLst/>
          </a:prstGeom>
          <a:noFill/>
        </p:spPr>
        <p:txBody>
          <a:bodyPr wrap="square" rtlCol="0">
            <a:spAutoFit/>
          </a:bodyPr>
          <a:lstStyle/>
          <a:p>
            <a:r>
              <a:rPr lang="en-US" altLang="zh-CN" sz="1200">
                <a:solidFill>
                  <a:schemeClr val="bg1"/>
                </a:solidFill>
                <a:latin typeface="+mn-lt"/>
              </a:rPr>
              <a:t>©2022 MSLIDES Copyright</a:t>
            </a:r>
            <a:endParaRPr lang="zh-CN" altLang="en-US" sz="1200">
              <a:solidFill>
                <a:schemeClr val="bg1"/>
              </a:solidFill>
              <a:latin typeface="+mn-lt"/>
            </a:endParaRPr>
          </a:p>
        </p:txBody>
      </p:sp>
      <p:sp>
        <p:nvSpPr>
          <p:cNvPr id="6" name="Freeform: Shape 5">
            <a:extLst>
              <a:ext uri="{FF2B5EF4-FFF2-40B4-BE49-F238E27FC236}">
                <a16:creationId xmlns:a16="http://schemas.microsoft.com/office/drawing/2014/main" id="{5855EBB8-DB14-28E1-95CF-B5D21B066C04}"/>
              </a:ext>
            </a:extLst>
          </p:cNvPr>
          <p:cNvSpPr/>
          <p:nvPr/>
        </p:nvSpPr>
        <p:spPr>
          <a:xfrm>
            <a:off x="827088" y="794476"/>
            <a:ext cx="708152" cy="180327"/>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7" name="TextBox 6">
            <a:extLst>
              <a:ext uri="{FF2B5EF4-FFF2-40B4-BE49-F238E27FC236}">
                <a16:creationId xmlns:a16="http://schemas.microsoft.com/office/drawing/2014/main" id="{9E1C265F-8E1C-3E00-1E43-FDF4DBEDCCF2}"/>
              </a:ext>
            </a:extLst>
          </p:cNvPr>
          <p:cNvSpPr txBox="1"/>
          <p:nvPr/>
        </p:nvSpPr>
        <p:spPr>
          <a:xfrm>
            <a:off x="15377011" y="746141"/>
            <a:ext cx="2232810" cy="276999"/>
          </a:xfrm>
          <a:prstGeom prst="rect">
            <a:avLst/>
          </a:prstGeom>
          <a:noFill/>
        </p:spPr>
        <p:txBody>
          <a:bodyPr wrap="square" rtlCol="0">
            <a:spAutoFit/>
          </a:bodyPr>
          <a:lstStyle/>
          <a:p>
            <a:pPr algn="r"/>
            <a:r>
              <a:rPr lang="en-US" sz="1200" spc="300">
                <a:solidFill>
                  <a:schemeClr val="bg1"/>
                </a:solidFill>
                <a:latin typeface="+mn-lt"/>
              </a:rPr>
              <a:t>BUSINESS</a:t>
            </a:r>
          </a:p>
        </p:txBody>
      </p:sp>
      <p:sp>
        <p:nvSpPr>
          <p:cNvPr id="8" name="TextBox 7">
            <a:extLst>
              <a:ext uri="{FF2B5EF4-FFF2-40B4-BE49-F238E27FC236}">
                <a16:creationId xmlns:a16="http://schemas.microsoft.com/office/drawing/2014/main" id="{41413918-4B85-40C9-CDDA-14E4A6A401A7}"/>
              </a:ext>
            </a:extLst>
          </p:cNvPr>
          <p:cNvSpPr txBox="1"/>
          <p:nvPr/>
        </p:nvSpPr>
        <p:spPr>
          <a:xfrm>
            <a:off x="15377010" y="9274858"/>
            <a:ext cx="2232811" cy="276999"/>
          </a:xfrm>
          <a:prstGeom prst="rect">
            <a:avLst/>
          </a:prstGeom>
          <a:noFill/>
        </p:spPr>
        <p:txBody>
          <a:bodyPr wrap="square" rtlCol="0">
            <a:spAutoFit/>
          </a:bodyPr>
          <a:lstStyle/>
          <a:p>
            <a:pPr algn="r"/>
            <a:r>
              <a:rPr lang="en-US" altLang="zh-CN" sz="1200" spc="300">
                <a:solidFill>
                  <a:schemeClr val="bg1"/>
                </a:solidFill>
              </a:rPr>
              <a:t>MSLIDES.COM</a:t>
            </a:r>
            <a:endParaRPr lang="zh-CN" altLang="en-US" sz="1200" spc="300">
              <a:solidFill>
                <a:schemeClr val="bg1"/>
              </a:solidFill>
            </a:endParaRPr>
          </a:p>
        </p:txBody>
      </p:sp>
      <p:sp>
        <p:nvSpPr>
          <p:cNvPr id="11" name="Rectangle 7">
            <a:extLst>
              <a:ext uri="{FF2B5EF4-FFF2-40B4-BE49-F238E27FC236}">
                <a16:creationId xmlns:a16="http://schemas.microsoft.com/office/drawing/2014/main" id="{14B939CE-3078-451D-91FC-7C022671A82E}"/>
              </a:ext>
            </a:extLst>
          </p:cNvPr>
          <p:cNvSpPr/>
          <p:nvPr>
            <p:custDataLst>
              <p:tags r:id="rId1"/>
            </p:custDataLst>
          </p:nvPr>
        </p:nvSpPr>
        <p:spPr>
          <a:xfrm>
            <a:off x="2389909" y="1905000"/>
            <a:ext cx="13508181" cy="6477000"/>
          </a:xfrm>
          <a:prstGeom prst="roundRect">
            <a:avLst>
              <a:gd name="adj" fmla="val 0"/>
            </a:avLst>
          </a:prstGeom>
          <a:solidFill>
            <a:schemeClr val="accent1"/>
          </a:solidFill>
          <a:ln>
            <a:noFill/>
          </a:ln>
          <a:effectLst>
            <a:outerShdw blurRad="317500" dist="38100" dir="8100000" sx="102000" sy="102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cs typeface="+mn-ea"/>
              <a:sym typeface="+mn-lt"/>
            </a:endParaRPr>
          </a:p>
        </p:txBody>
      </p:sp>
      <p:sp>
        <p:nvSpPr>
          <p:cNvPr id="12" name="TextBox 11"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3C65B2AF-DD97-4464-8152-3221A3265233}"/>
              </a:ext>
            </a:extLst>
          </p:cNvPr>
          <p:cNvSpPr txBox="1"/>
          <p:nvPr/>
        </p:nvSpPr>
        <p:spPr>
          <a:xfrm flipH="1">
            <a:off x="3962400" y="3820061"/>
            <a:ext cx="10363200" cy="2646878"/>
          </a:xfrm>
          <a:prstGeom prst="rect">
            <a:avLst/>
          </a:prstGeom>
          <a:noFill/>
        </p:spPr>
        <p:txBody>
          <a:bodyPr wrap="square" rtlCol="0">
            <a:spAutoFit/>
          </a:bodyPr>
          <a:lstStyle/>
          <a:p>
            <a:pPr algn="ctr">
              <a:spcBef>
                <a:spcPts val="1200"/>
              </a:spcBef>
            </a:pPr>
            <a:r>
              <a:rPr lang="en-US" altLang="zh-CN" sz="16600">
                <a:solidFill>
                  <a:schemeClr val="bg1"/>
                </a:solidFill>
                <a:latin typeface="Outfit Black" pitchFamily="2" charset="0"/>
                <a:ea typeface="Permanent Marker" panose="02000000000000000000" pitchFamily="2" charset="0"/>
                <a:cs typeface="Poppins ExtraBold" panose="00000900000000000000" pitchFamily="50" charset="0"/>
              </a:rPr>
              <a:t>Thanks!</a:t>
            </a:r>
            <a:endParaRPr lang="en-US" altLang="zh-CN" sz="85700" dirty="0">
              <a:solidFill>
                <a:schemeClr val="bg1"/>
              </a:solidFill>
              <a:latin typeface="Outfit Black" pitchFamily="2" charset="0"/>
              <a:ea typeface="Permanent Marker" panose="02000000000000000000" pitchFamily="2" charset="0"/>
              <a:cs typeface="Poppins ExtraBold" panose="00000900000000000000" pitchFamily="50" charset="0"/>
            </a:endParaRPr>
          </a:p>
        </p:txBody>
      </p:sp>
    </p:spTree>
    <p:extLst>
      <p:ext uri="{BB962C8B-B14F-4D97-AF65-F5344CB8AC3E}">
        <p14:creationId xmlns:p14="http://schemas.microsoft.com/office/powerpoint/2010/main" val="34719365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0" presetClass="entr" presetSubtype="0" fill="hold" grpId="0" nodeType="afterEffect">
                                  <p:stCondLst>
                                    <p:cond delay="0"/>
                                  </p:stCondLst>
                                  <p:iterate type="lt">
                                    <p:tmPct val="3000"/>
                                  </p:iterate>
                                  <p:childTnLst>
                                    <p:set>
                                      <p:cBhvr>
                                        <p:cTn id="11" dur="750" fill="hold">
                                          <p:stCondLst>
                                            <p:cond delay="0"/>
                                          </p:stCondLst>
                                        </p:cTn>
                                        <p:tgtEl>
                                          <p:spTgt spid="12"/>
                                        </p:tgtEl>
                                        <p:attrNameLst>
                                          <p:attrName>style.visibility</p:attrName>
                                        </p:attrNameLst>
                                      </p:cBhvr>
                                      <p:to>
                                        <p:strVal val="visible"/>
                                      </p:to>
                                    </p:set>
                                    <p:anim to="" calcmode="lin" valueType="num">
                                      <p:cBhvr>
                                        <p:cTn id="12" dur="750" fill="hold">
                                          <p:stCondLst>
                                            <p:cond delay="0"/>
                                          </p:stCondLst>
                                        </p:cTn>
                                        <p:tgtEl>
                                          <p:spTgt spid="12"/>
                                        </p:tgtEl>
                                        <p:attrNameLst>
                                          <p:attrName>ppt_x</p:attrName>
                                        </p:attrNameLst>
                                      </p:cBhvr>
                                      <p:tavLst>
                                        <p:tav tm="0" fmla="#ppt_x+#ppt_w*((1.5-1.5*$)^3-(1.5-1.5*$)^2)">
                                          <p:val>
                                            <p:strVal val="0"/>
                                          </p:val>
                                        </p:tav>
                                        <p:tav tm="100000">
                                          <p:val>
                                            <p:strVal val="1"/>
                                          </p:val>
                                        </p:tav>
                                      </p:tavLst>
                                    </p:anim>
                                    <p:animEffect filter="fade">
                                      <p:cBhvr>
                                        <p:cTn id="13" dur="750">
                                          <p:stCondLst>
                                            <p:cond delay="0"/>
                                          </p:stCondLst>
                                        </p:cTn>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16F2321-D002-4A34-B317-8FCDE5B6FEF6}"/>
              </a:ext>
            </a:extLst>
          </p:cNvPr>
          <p:cNvSpPr txBox="1"/>
          <p:nvPr/>
        </p:nvSpPr>
        <p:spPr>
          <a:xfrm>
            <a:off x="1760632" y="2215701"/>
            <a:ext cx="4259168" cy="1938992"/>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6000" b="0"/>
              <a:t>Our Portfolios</a:t>
            </a:r>
            <a:endParaRPr lang="en-US" sz="6000" b="0"/>
          </a:p>
        </p:txBody>
      </p:sp>
      <p:sp>
        <p:nvSpPr>
          <p:cNvPr id="8" name="Rectangle 7"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64E57FD1-00EF-992D-3610-C41E39460B8A}"/>
              </a:ext>
            </a:extLst>
          </p:cNvPr>
          <p:cNvSpPr/>
          <p:nvPr/>
        </p:nvSpPr>
        <p:spPr>
          <a:xfrm>
            <a:off x="1760631" y="4958478"/>
            <a:ext cx="6172367" cy="3118354"/>
          </a:xfrm>
          <a:prstGeom prst="rect">
            <a:avLst/>
          </a:prstGeom>
        </p:spPr>
        <p:txBody>
          <a:bodyPr wrap="square">
            <a:spAutoFit/>
          </a:bodyPr>
          <a:lstStyle/>
          <a:p>
            <a:pPr>
              <a:lnSpc>
                <a:spcPct val="150000"/>
              </a:lnSpc>
              <a:spcBef>
                <a:spcPts val="1200"/>
              </a:spcBef>
            </a:pPr>
            <a:r>
              <a:rPr lang="es-ES" altLang="zh-CN" sz="14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400">
                <a:solidFill>
                  <a:schemeClr val="bg1">
                    <a:lumMod val="65000"/>
                  </a:schemeClr>
                </a:solidFill>
                <a:ea typeface="Lato Light" panose="020F0502020204030203" pitchFamily="34" charset="0"/>
                <a:cs typeface="Lato Light" panose="020F0502020204030203" pitchFamily="34" charset="0"/>
              </a:rPr>
              <a:t>. </a:t>
            </a:r>
            <a:r>
              <a:rPr lang="es-ES" altLang="zh-CN" sz="14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mea. His at soluta regione diceret, cum et atqui placerat petentium. </a:t>
            </a:r>
          </a:p>
          <a:p>
            <a:pPr>
              <a:lnSpc>
                <a:spcPct val="150000"/>
              </a:lnSpc>
              <a:spcBef>
                <a:spcPts val="1200"/>
              </a:spcBef>
            </a:pPr>
            <a:r>
              <a:rPr lang="es-ES" altLang="zh-CN" sz="14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400">
                <a:solidFill>
                  <a:schemeClr val="bg1">
                    <a:lumMod val="65000"/>
                  </a:schemeClr>
                </a:solidFill>
                <a:ea typeface="Lato Light" panose="020F0502020204030203" pitchFamily="34" charset="0"/>
                <a:cs typeface="Lato Light" panose="020F0502020204030203" pitchFamily="34" charset="0"/>
              </a:rPr>
              <a:t>. </a:t>
            </a:r>
            <a:r>
              <a:rPr lang="es-ES" altLang="zh-CN" sz="14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mea. His at soluta regione diceret, cum et atqui placerat petentium. Per amet nonumy periculis ei. Lorem ipsum dolor sit amet, feugiat delicata liberavisse id cum</a:t>
            </a:r>
            <a:r>
              <a:rPr lang="en-US" altLang="zh-CN" sz="1400">
                <a:solidFill>
                  <a:schemeClr val="bg1">
                    <a:lumMod val="65000"/>
                  </a:schemeClr>
                </a:solidFill>
                <a:ea typeface="Lato Light" panose="020F0502020204030203" pitchFamily="34" charset="0"/>
                <a:cs typeface="Lato Light" panose="020F0502020204030203" pitchFamily="34" charset="0"/>
              </a:rPr>
              <a:t>. </a:t>
            </a:r>
            <a:r>
              <a:rPr lang="es-ES" altLang="zh-CN" sz="14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mea. His at soluta. </a:t>
            </a:r>
          </a:p>
        </p:txBody>
      </p:sp>
      <p:pic>
        <p:nvPicPr>
          <p:cNvPr id="3" name="Picture Placeholder 2">
            <a:extLst>
              <a:ext uri="{FF2B5EF4-FFF2-40B4-BE49-F238E27FC236}">
                <a16:creationId xmlns:a16="http://schemas.microsoft.com/office/drawing/2014/main" id="{7CB25AE8-C72F-4B46-A455-AC91F916B20B}"/>
              </a:ext>
            </a:extLst>
          </p:cNvPr>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a:stretch>
            <a:fillRect/>
          </a:stretch>
        </p:blipFill>
        <p:spPr>
          <a:xfrm>
            <a:off x="10067925" y="1725613"/>
            <a:ext cx="3254375" cy="3254375"/>
          </a:xfrm>
        </p:spPr>
      </p:pic>
      <p:pic>
        <p:nvPicPr>
          <p:cNvPr id="5" name="Picture Placeholder 4">
            <a:extLst>
              <a:ext uri="{FF2B5EF4-FFF2-40B4-BE49-F238E27FC236}">
                <a16:creationId xmlns:a16="http://schemas.microsoft.com/office/drawing/2014/main" id="{AA232E23-3C9C-4B75-B1FE-A9AD169A4F1B}"/>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8736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6"/>
                                        </p:tgtEl>
                                        <p:attrNameLst>
                                          <p:attrName>style.visibility</p:attrName>
                                        </p:attrNameLst>
                                      </p:cBhvr>
                                      <p:to>
                                        <p:strVal val="visible"/>
                                      </p:to>
                                    </p:set>
                                    <p:anim to="" calcmode="lin" valueType="num">
                                      <p:cBhvr>
                                        <p:cTn id="7" dur="750" fill="hold">
                                          <p:stCondLst>
                                            <p:cond delay="0"/>
                                          </p:stCondLst>
                                        </p:cTn>
                                        <p:tgtEl>
                                          <p:spTgt spid="6"/>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6"/>
                                        </p:tgtEl>
                                      </p:cBhvr>
                                    </p:animEffect>
                                  </p:childTnLst>
                                </p:cTn>
                              </p:par>
                            </p:childTnLst>
                          </p:cTn>
                        </p:par>
                        <p:par>
                          <p:cTn id="9" fill="hold">
                            <p:stCondLst>
                              <p:cond delay="102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CA5F9ED7-F95D-40F1-8DEC-00AC609AE06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p:pic>
      <p:sp>
        <p:nvSpPr>
          <p:cNvPr id="6" name="TextBox 5">
            <a:extLst>
              <a:ext uri="{FF2B5EF4-FFF2-40B4-BE49-F238E27FC236}">
                <a16:creationId xmlns:a16="http://schemas.microsoft.com/office/drawing/2014/main" id="{008FBFD7-EEA3-D9F1-8EFD-E52286D0FA18}"/>
              </a:ext>
            </a:extLst>
          </p:cNvPr>
          <p:cNvSpPr txBox="1"/>
          <p:nvPr/>
        </p:nvSpPr>
        <p:spPr>
          <a:xfrm>
            <a:off x="725107" y="9276205"/>
            <a:ext cx="3194113" cy="276999"/>
          </a:xfrm>
          <a:prstGeom prst="rect">
            <a:avLst/>
          </a:prstGeom>
          <a:noFill/>
        </p:spPr>
        <p:txBody>
          <a:bodyPr wrap="square" rtlCol="0">
            <a:spAutoFit/>
          </a:bodyPr>
          <a:lstStyle/>
          <a:p>
            <a:r>
              <a:rPr lang="en-US" altLang="zh-CN" sz="1200">
                <a:solidFill>
                  <a:schemeClr val="bg1"/>
                </a:solidFill>
                <a:latin typeface="+mn-lt"/>
              </a:rPr>
              <a:t>©2022 MSLIDES Copyright</a:t>
            </a:r>
            <a:endParaRPr lang="zh-CN" altLang="en-US" sz="1200">
              <a:solidFill>
                <a:schemeClr val="bg1"/>
              </a:solidFill>
              <a:latin typeface="+mn-lt"/>
            </a:endParaRPr>
          </a:p>
        </p:txBody>
      </p:sp>
      <p:sp>
        <p:nvSpPr>
          <p:cNvPr id="7" name="Freeform: Shape 6">
            <a:extLst>
              <a:ext uri="{FF2B5EF4-FFF2-40B4-BE49-F238E27FC236}">
                <a16:creationId xmlns:a16="http://schemas.microsoft.com/office/drawing/2014/main" id="{1BA7E633-A78D-DEC1-4E0B-EFF5A424DCB8}"/>
              </a:ext>
            </a:extLst>
          </p:cNvPr>
          <p:cNvSpPr/>
          <p:nvPr/>
        </p:nvSpPr>
        <p:spPr>
          <a:xfrm>
            <a:off x="827088" y="794476"/>
            <a:ext cx="708152" cy="180327"/>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0" name="TextBox 9">
            <a:extLst>
              <a:ext uri="{FF2B5EF4-FFF2-40B4-BE49-F238E27FC236}">
                <a16:creationId xmlns:a16="http://schemas.microsoft.com/office/drawing/2014/main" id="{DD5ACB4B-31FE-BABD-BED0-DD507E9CCB04}"/>
              </a:ext>
            </a:extLst>
          </p:cNvPr>
          <p:cNvSpPr txBox="1"/>
          <p:nvPr/>
        </p:nvSpPr>
        <p:spPr>
          <a:xfrm>
            <a:off x="15377011" y="746141"/>
            <a:ext cx="2232810" cy="276999"/>
          </a:xfrm>
          <a:prstGeom prst="rect">
            <a:avLst/>
          </a:prstGeom>
          <a:noFill/>
        </p:spPr>
        <p:txBody>
          <a:bodyPr wrap="square" rtlCol="0">
            <a:spAutoFit/>
          </a:bodyPr>
          <a:lstStyle/>
          <a:p>
            <a:pPr algn="r"/>
            <a:r>
              <a:rPr lang="en-US" sz="1200" spc="300">
                <a:solidFill>
                  <a:schemeClr val="bg1"/>
                </a:solidFill>
                <a:latin typeface="+mn-lt"/>
              </a:rPr>
              <a:t>BUSINESS</a:t>
            </a:r>
          </a:p>
        </p:txBody>
      </p:sp>
      <p:sp>
        <p:nvSpPr>
          <p:cNvPr id="11" name="TextBox 10">
            <a:extLst>
              <a:ext uri="{FF2B5EF4-FFF2-40B4-BE49-F238E27FC236}">
                <a16:creationId xmlns:a16="http://schemas.microsoft.com/office/drawing/2014/main" id="{F527D3FB-336A-D015-C8C0-560BFB7614A0}"/>
              </a:ext>
            </a:extLst>
          </p:cNvPr>
          <p:cNvSpPr txBox="1"/>
          <p:nvPr/>
        </p:nvSpPr>
        <p:spPr>
          <a:xfrm>
            <a:off x="15377010" y="9274858"/>
            <a:ext cx="2232811" cy="276999"/>
          </a:xfrm>
          <a:prstGeom prst="rect">
            <a:avLst/>
          </a:prstGeom>
          <a:noFill/>
        </p:spPr>
        <p:txBody>
          <a:bodyPr wrap="square" rtlCol="0">
            <a:spAutoFit/>
          </a:bodyPr>
          <a:lstStyle/>
          <a:p>
            <a:pPr algn="r"/>
            <a:r>
              <a:rPr lang="en-US" altLang="zh-CN" sz="1200" spc="300">
                <a:solidFill>
                  <a:schemeClr val="bg1"/>
                </a:solidFill>
              </a:rPr>
              <a:t>MSLIDES.COM</a:t>
            </a:r>
            <a:endParaRPr lang="zh-CN" altLang="en-US" sz="1200" spc="300">
              <a:solidFill>
                <a:schemeClr val="bg1"/>
              </a:solidFill>
            </a:endParaRPr>
          </a:p>
        </p:txBody>
      </p:sp>
      <p:sp>
        <p:nvSpPr>
          <p:cNvPr id="12" name="Rectangle 7">
            <a:extLst>
              <a:ext uri="{FF2B5EF4-FFF2-40B4-BE49-F238E27FC236}">
                <a16:creationId xmlns:a16="http://schemas.microsoft.com/office/drawing/2014/main" id="{52F2445B-4721-4AB9-BED5-0AFBDC2EE3DB}"/>
              </a:ext>
            </a:extLst>
          </p:cNvPr>
          <p:cNvSpPr/>
          <p:nvPr>
            <p:custDataLst>
              <p:tags r:id="rId1"/>
            </p:custDataLst>
          </p:nvPr>
        </p:nvSpPr>
        <p:spPr>
          <a:xfrm>
            <a:off x="2389909" y="1905000"/>
            <a:ext cx="13508181" cy="6477000"/>
          </a:xfrm>
          <a:prstGeom prst="roundRect">
            <a:avLst>
              <a:gd name="adj" fmla="val 0"/>
            </a:avLst>
          </a:prstGeom>
          <a:solidFill>
            <a:schemeClr val="accent1"/>
          </a:solidFill>
          <a:ln>
            <a:noFill/>
          </a:ln>
          <a:effectLst>
            <a:outerShdw blurRad="317500" dist="38100" dir="8100000" sx="102000" sy="102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cs typeface="+mn-ea"/>
              <a:sym typeface="+mn-lt"/>
            </a:endParaRPr>
          </a:p>
        </p:txBody>
      </p:sp>
      <p:sp>
        <p:nvSpPr>
          <p:cNvPr id="13" name="TextBox 1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5A941B2F-B8C6-42E2-83A4-8239ED7C731A}"/>
              </a:ext>
            </a:extLst>
          </p:cNvPr>
          <p:cNvSpPr txBox="1"/>
          <p:nvPr/>
        </p:nvSpPr>
        <p:spPr>
          <a:xfrm>
            <a:off x="2555631" y="3398688"/>
            <a:ext cx="13176738" cy="2646878"/>
          </a:xfrm>
          <a:prstGeom prst="rect">
            <a:avLst/>
          </a:prstGeom>
          <a:noFill/>
        </p:spPr>
        <p:txBody>
          <a:bodyPr wrap="square" rtlCol="0">
            <a:spAutoFit/>
          </a:bodyPr>
          <a:lstStyle>
            <a:defPPr>
              <a:defRPr lang="zh-CN"/>
            </a:defPPr>
            <a:lvl1pPr>
              <a:spcBef>
                <a:spcPts val="1200"/>
              </a:spcBef>
              <a:defRPr sz="60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tabLst>
                <a:tab pos="9777413" algn="l"/>
              </a:tabLst>
            </a:pPr>
            <a:r>
              <a:rPr lang="en-US" altLang="zh-CN" sz="16600" spc="600" dirty="0">
                <a:solidFill>
                  <a:schemeClr val="bg1"/>
                </a:solidFill>
                <a:latin typeface="Outfit Black" pitchFamily="2" charset="0"/>
              </a:rPr>
              <a:t>1,825,000</a:t>
            </a:r>
          </a:p>
        </p:txBody>
      </p:sp>
      <p:sp>
        <p:nvSpPr>
          <p:cNvPr id="14" name="TextBox 13">
            <a:extLst>
              <a:ext uri="{FF2B5EF4-FFF2-40B4-BE49-F238E27FC236}">
                <a16:creationId xmlns:a16="http://schemas.microsoft.com/office/drawing/2014/main" id="{94D6BFC2-035A-4727-894C-2D8080D2E34E}"/>
              </a:ext>
            </a:extLst>
          </p:cNvPr>
          <p:cNvSpPr txBox="1"/>
          <p:nvPr/>
        </p:nvSpPr>
        <p:spPr>
          <a:xfrm>
            <a:off x="4618202" y="6180427"/>
            <a:ext cx="9051596" cy="707886"/>
          </a:xfrm>
          <a:prstGeom prst="rect">
            <a:avLst/>
          </a:prstGeom>
          <a:noFill/>
        </p:spPr>
        <p:txBody>
          <a:bodyPr wrap="square" rtlCol="0">
            <a:spAutoFit/>
          </a:bodyPr>
          <a:lstStyle/>
          <a:p>
            <a:pPr algn="ctr"/>
            <a:r>
              <a:rPr lang="en-US" sz="4000">
                <a:solidFill>
                  <a:schemeClr val="bg1"/>
                </a:solidFill>
                <a:latin typeface="+mj-lt"/>
              </a:rPr>
              <a:t>Our Big Number</a:t>
            </a:r>
          </a:p>
        </p:txBody>
      </p:sp>
    </p:spTree>
    <p:extLst>
      <p:ext uri="{BB962C8B-B14F-4D97-AF65-F5344CB8AC3E}">
        <p14:creationId xmlns:p14="http://schemas.microsoft.com/office/powerpoint/2010/main" val="120393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0" presetClass="entr" presetSubtype="0" fill="hold" grpId="0" nodeType="afterEffect">
                                  <p:stCondLst>
                                    <p:cond delay="0"/>
                                  </p:stCondLst>
                                  <p:iterate type="lt">
                                    <p:tmPct val="3000"/>
                                  </p:iterate>
                                  <p:childTnLst>
                                    <p:set>
                                      <p:cBhvr>
                                        <p:cTn id="11" dur="750" fill="hold">
                                          <p:stCondLst>
                                            <p:cond delay="0"/>
                                          </p:stCondLst>
                                        </p:cTn>
                                        <p:tgtEl>
                                          <p:spTgt spid="13"/>
                                        </p:tgtEl>
                                        <p:attrNameLst>
                                          <p:attrName>style.visibility</p:attrName>
                                        </p:attrNameLst>
                                      </p:cBhvr>
                                      <p:to>
                                        <p:strVal val="visible"/>
                                      </p:to>
                                    </p:set>
                                    <p:anim to="" calcmode="lin" valueType="num">
                                      <p:cBhvr>
                                        <p:cTn id="12" dur="750" fill="hold">
                                          <p:stCondLst>
                                            <p:cond delay="0"/>
                                          </p:stCondLst>
                                        </p:cTn>
                                        <p:tgtEl>
                                          <p:spTgt spid="13"/>
                                        </p:tgtEl>
                                        <p:attrNameLst>
                                          <p:attrName>ppt_x</p:attrName>
                                        </p:attrNameLst>
                                      </p:cBhvr>
                                      <p:tavLst>
                                        <p:tav tm="0" fmla="#ppt_x+#ppt_w*((1.5-1.5*$)^3-(1.5-1.5*$)^2)">
                                          <p:val>
                                            <p:strVal val="0"/>
                                          </p:val>
                                        </p:tav>
                                        <p:tav tm="100000">
                                          <p:val>
                                            <p:strVal val="1"/>
                                          </p:val>
                                        </p:tav>
                                      </p:tavLst>
                                    </p:anim>
                                    <p:animEffect filter="fade">
                                      <p:cBhvr>
                                        <p:cTn id="13" dur="750">
                                          <p:stCondLst>
                                            <p:cond delay="0"/>
                                          </p:stCondLst>
                                        </p:cTn>
                                        <p:tgtEl>
                                          <p:spTgt spid="13"/>
                                        </p:tgtEl>
                                      </p:cBhvr>
                                    </p:animEffect>
                                  </p:childTnLst>
                                </p:cTn>
                              </p:par>
                              <p:par>
                                <p:cTn id="14" presetID="0" presetClass="entr" presetSubtype="0" fill="hold" grpId="0" nodeType="withEffect">
                                  <p:stCondLst>
                                    <p:cond delay="0"/>
                                  </p:stCondLst>
                                  <p:iterate type="lt">
                                    <p:tmPct val="3000"/>
                                  </p:iterate>
                                  <p:childTnLst>
                                    <p:set>
                                      <p:cBhvr>
                                        <p:cTn id="15" dur="750" fill="hold">
                                          <p:stCondLst>
                                            <p:cond delay="0"/>
                                          </p:stCondLst>
                                        </p:cTn>
                                        <p:tgtEl>
                                          <p:spTgt spid="14"/>
                                        </p:tgtEl>
                                        <p:attrNameLst>
                                          <p:attrName>style.visibility</p:attrName>
                                        </p:attrNameLst>
                                      </p:cBhvr>
                                      <p:to>
                                        <p:strVal val="visible"/>
                                      </p:to>
                                    </p:set>
                                    <p:anim to="" calcmode="lin" valueType="num">
                                      <p:cBhvr>
                                        <p:cTn id="16" dur="750" fill="hold">
                                          <p:stCondLst>
                                            <p:cond delay="0"/>
                                          </p:stCondLst>
                                        </p:cTn>
                                        <p:tgtEl>
                                          <p:spTgt spid="14"/>
                                        </p:tgtEl>
                                        <p:attrNameLst>
                                          <p:attrName>ppt_x</p:attrName>
                                        </p:attrNameLst>
                                      </p:cBhvr>
                                      <p:tavLst>
                                        <p:tav tm="0" fmla="#ppt_x+#ppt_w*((1.5-1.5*$)^3-(1.5-1.5*$)^2)">
                                          <p:val>
                                            <p:strVal val="0"/>
                                          </p:val>
                                        </p:tav>
                                        <p:tav tm="100000">
                                          <p:val>
                                            <p:strVal val="1"/>
                                          </p:val>
                                        </p:tav>
                                      </p:tavLst>
                                    </p:anim>
                                    <p:animEffect filter="fade">
                                      <p:cBhvr>
                                        <p:cTn id="17" dur="750">
                                          <p:stCondLst>
                                            <p:cond delay="0"/>
                                          </p:stCondLst>
                                        </p:cTn>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4;p13">
            <a:extLst>
              <a:ext uri="{FF2B5EF4-FFF2-40B4-BE49-F238E27FC236}">
                <a16:creationId xmlns:a16="http://schemas.microsoft.com/office/drawing/2014/main" id="{5AA50BD3-1B60-449D-B79E-A7971D72992A}"/>
              </a:ext>
            </a:extLst>
          </p:cNvPr>
          <p:cNvSpPr txBox="1">
            <a:spLocks/>
          </p:cNvSpPr>
          <p:nvPr/>
        </p:nvSpPr>
        <p:spPr>
          <a:xfrm>
            <a:off x="1859279" y="974262"/>
            <a:ext cx="12622840"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spcBef>
                <a:spcPts val="0"/>
              </a:spcBef>
            </a:pPr>
            <a:r>
              <a:rPr lang="en-US" sz="6000" dirty="0">
                <a:latin typeface="Outfit Black" pitchFamily="2" charset="0"/>
              </a:rPr>
              <a:t>Options Contract Specifications</a:t>
            </a:r>
          </a:p>
        </p:txBody>
      </p:sp>
      <p:sp>
        <p:nvSpPr>
          <p:cNvPr id="7" name="Google Shape;205;p13">
            <a:extLst>
              <a:ext uri="{FF2B5EF4-FFF2-40B4-BE49-F238E27FC236}">
                <a16:creationId xmlns:a16="http://schemas.microsoft.com/office/drawing/2014/main" id="{04DF89FD-FD0E-1881-7DC8-D054799D2412}"/>
              </a:ext>
            </a:extLst>
          </p:cNvPr>
          <p:cNvSpPr txBox="1">
            <a:spLocks/>
          </p:cNvSpPr>
          <p:nvPr/>
        </p:nvSpPr>
        <p:spPr>
          <a:xfrm>
            <a:off x="8925111" y="2176140"/>
            <a:ext cx="9016899" cy="8215892"/>
          </a:xfrm>
          <a:prstGeom prst="rect">
            <a:avLst/>
          </a:prstGeom>
        </p:spPr>
        <p:txBody>
          <a:bodyPr spcFirstLastPara="1" wrap="square" lIns="0" tIns="0" rIns="0" bIns="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mj-lt"/>
              </a:rPr>
              <a:t>Expiration Date:</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mj-lt"/>
              </a:rPr>
              <a:t>Options contracts have a limited lifespan. The expiration date is the last day on which the option can be exercised. After this date, the option becomes worthless.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mj-lt"/>
              </a:rPr>
              <a:t>Contract Size:</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mj-lt"/>
              </a:rPr>
              <a:t>The contract size specifies the quantity of the underlying asset covered by a single options contract. It is often standardized, with one options contract typically representing 100 shares of the underlying stock.</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mj-lt"/>
              </a:rPr>
              <a:t>Exercise Style:</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mj-lt"/>
              </a:rPr>
              <a:t>Options can be either European-style or American-style.</a:t>
            </a:r>
          </a:p>
          <a:p>
            <a:pPr marL="800100" marR="0" lvl="1" algn="l" defTabSz="914400" rtl="0" eaLnBrk="0" fontAlgn="base" latinLnBrk="0" hangingPunct="0">
              <a:lnSpc>
                <a:spcPct val="150000"/>
              </a:lnSpc>
              <a:spcBef>
                <a:spcPct val="0"/>
              </a:spcBef>
              <a:spcAft>
                <a:spcPct val="0"/>
              </a:spcAft>
              <a:buClrTx/>
              <a:buSzTx/>
              <a:buFont typeface="+mj-lt"/>
              <a:buAutoNum type="alphaLcPeriod"/>
              <a:tabLst/>
            </a:pPr>
            <a:r>
              <a:rPr kumimoji="0" lang="en-US" altLang="en-US" sz="1800" b="1" i="0" u="none" strike="noStrike" cap="none" normalizeH="0" baseline="0" dirty="0">
                <a:ln>
                  <a:noFill/>
                </a:ln>
                <a:solidFill>
                  <a:schemeClr val="tx1"/>
                </a:solidFill>
                <a:effectLst/>
                <a:latin typeface="+mj-lt"/>
              </a:rPr>
              <a:t>European-Style Options:</a:t>
            </a:r>
            <a:r>
              <a:rPr kumimoji="0" lang="en-US" altLang="en-US" sz="1800" b="0" i="0" u="none" strike="noStrike" cap="none" normalizeH="0" baseline="0" dirty="0">
                <a:ln>
                  <a:noFill/>
                </a:ln>
                <a:solidFill>
                  <a:schemeClr val="tx1"/>
                </a:solidFill>
                <a:effectLst/>
                <a:latin typeface="+mj-lt"/>
              </a:rPr>
              <a:t> Can only be exercised at expiration.</a:t>
            </a:r>
          </a:p>
          <a:p>
            <a:pPr marL="800100" marR="0" lvl="1" algn="l" defTabSz="914400" rtl="0" eaLnBrk="0" fontAlgn="base" latinLnBrk="0" hangingPunct="0">
              <a:lnSpc>
                <a:spcPct val="150000"/>
              </a:lnSpc>
              <a:spcBef>
                <a:spcPct val="0"/>
              </a:spcBef>
              <a:spcAft>
                <a:spcPct val="0"/>
              </a:spcAft>
              <a:buClrTx/>
              <a:buSzTx/>
              <a:buFont typeface="+mj-lt"/>
              <a:buAutoNum type="alphaLcPeriod"/>
              <a:tabLst/>
            </a:pPr>
            <a:r>
              <a:rPr kumimoji="0" lang="en-US" altLang="en-US" sz="1800" b="1" i="0" u="none" strike="noStrike" cap="none" normalizeH="0" baseline="0" dirty="0">
                <a:ln>
                  <a:noFill/>
                </a:ln>
                <a:solidFill>
                  <a:schemeClr val="tx1"/>
                </a:solidFill>
                <a:effectLst/>
                <a:latin typeface="+mj-lt"/>
              </a:rPr>
              <a:t>American-Style Options:</a:t>
            </a:r>
            <a:r>
              <a:rPr kumimoji="0" lang="en-US" altLang="en-US" sz="1800" b="0" i="0" u="none" strike="noStrike" cap="none" normalizeH="0" baseline="0" dirty="0">
                <a:ln>
                  <a:noFill/>
                </a:ln>
                <a:solidFill>
                  <a:schemeClr val="tx1"/>
                </a:solidFill>
                <a:effectLst/>
                <a:latin typeface="+mj-lt"/>
              </a:rPr>
              <a:t> Can be exercised at any time before or at expiration.</a:t>
            </a:r>
          </a:p>
          <a:p>
            <a:pPr marL="0" indent="0" defTabSz="914400" eaLnBrk="0" fontAlgn="base" hangingPunct="0">
              <a:lnSpc>
                <a:spcPct val="150000"/>
              </a:lnSpc>
              <a:spcBef>
                <a:spcPct val="0"/>
              </a:spcBef>
              <a:spcAft>
                <a:spcPct val="0"/>
              </a:spcAft>
              <a:buNone/>
            </a:pPr>
            <a:endParaRPr kumimoji="0" lang="en-US" altLang="en-US" sz="1800" b="0" i="0" u="none" strike="noStrike" cap="none" normalizeH="0" baseline="0" dirty="0">
              <a:ln>
                <a:noFill/>
              </a:ln>
              <a:solidFill>
                <a:schemeClr val="tx1"/>
              </a:solidFill>
              <a:effectLst/>
              <a:latin typeface="+mj-lt"/>
            </a:endParaRPr>
          </a:p>
        </p:txBody>
      </p:sp>
      <p:sp>
        <p:nvSpPr>
          <p:cNvPr id="8" name="Google Shape;206;p13">
            <a:extLst>
              <a:ext uri="{FF2B5EF4-FFF2-40B4-BE49-F238E27FC236}">
                <a16:creationId xmlns:a16="http://schemas.microsoft.com/office/drawing/2014/main" id="{7CB4E0A2-8092-0D4C-6A5F-66DEA722B940}"/>
              </a:ext>
            </a:extLst>
          </p:cNvPr>
          <p:cNvSpPr txBox="1">
            <a:spLocks/>
          </p:cNvSpPr>
          <p:nvPr/>
        </p:nvSpPr>
        <p:spPr>
          <a:xfrm>
            <a:off x="1859279" y="2176140"/>
            <a:ext cx="6271467" cy="7004929"/>
          </a:xfrm>
          <a:prstGeom prst="rect">
            <a:avLst/>
          </a:prstGeom>
        </p:spPr>
        <p:txBody>
          <a:bodyPr spcFirstLastPara="1" wrap="square" lIns="0" tIns="0" rIns="0" bIns="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mj-lt"/>
              </a:rPr>
              <a:t>Underlying Asset:</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mj-lt"/>
              </a:rPr>
              <a:t>Every options contract is associated with an underlying asset. This could be stocks, stock indexes, exchange-traded funds (ETFs), or even commodities.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mj-lt"/>
              </a:rPr>
              <a:t>Option Type:</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mj-lt"/>
              </a:rPr>
              <a:t>Options contracts can be either call options or put options.</a:t>
            </a:r>
          </a:p>
          <a:p>
            <a:pPr marL="800100" marR="0" lvl="1" algn="l" defTabSz="914400" rtl="0" eaLnBrk="0" fontAlgn="base" latinLnBrk="0" hangingPunct="0">
              <a:lnSpc>
                <a:spcPct val="150000"/>
              </a:lnSpc>
              <a:spcBef>
                <a:spcPct val="0"/>
              </a:spcBef>
              <a:spcAft>
                <a:spcPct val="0"/>
              </a:spcAft>
              <a:buClrTx/>
              <a:buSzTx/>
              <a:buFont typeface="+mj-lt"/>
              <a:buAutoNum type="alphaLcPeriod"/>
              <a:tabLst/>
            </a:pPr>
            <a:r>
              <a:rPr kumimoji="0" lang="en-US" altLang="en-US" sz="1800" b="1" i="0" u="none" strike="noStrike" cap="none" normalizeH="0" baseline="0" dirty="0">
                <a:ln>
                  <a:noFill/>
                </a:ln>
                <a:solidFill>
                  <a:schemeClr val="tx1"/>
                </a:solidFill>
                <a:effectLst/>
                <a:latin typeface="+mj-lt"/>
              </a:rPr>
              <a:t>Call Option:</a:t>
            </a:r>
            <a:r>
              <a:rPr kumimoji="0" lang="en-US" altLang="en-US" sz="1800" b="0" i="0" u="none" strike="noStrike" cap="none" normalizeH="0" baseline="0" dirty="0">
                <a:ln>
                  <a:noFill/>
                </a:ln>
                <a:solidFill>
                  <a:schemeClr val="tx1"/>
                </a:solidFill>
                <a:effectLst/>
                <a:latin typeface="+mj-lt"/>
              </a:rPr>
              <a:t> Gives the holder the right (but not the obligation) to buy the underlying asset at a specified strike price before or at the expiration date.</a:t>
            </a:r>
          </a:p>
          <a:p>
            <a:pPr marL="800100" marR="0" lvl="1" algn="l" defTabSz="914400" rtl="0" eaLnBrk="0" fontAlgn="base" latinLnBrk="0" hangingPunct="0">
              <a:lnSpc>
                <a:spcPct val="150000"/>
              </a:lnSpc>
              <a:spcBef>
                <a:spcPct val="0"/>
              </a:spcBef>
              <a:spcAft>
                <a:spcPct val="0"/>
              </a:spcAft>
              <a:buClrTx/>
              <a:buSzTx/>
              <a:buFont typeface="+mj-lt"/>
              <a:buAutoNum type="alphaLcPeriod"/>
              <a:tabLst/>
            </a:pPr>
            <a:r>
              <a:rPr kumimoji="0" lang="en-US" altLang="en-US" sz="1800" b="1" i="0" u="none" strike="noStrike" cap="none" normalizeH="0" baseline="0" dirty="0">
                <a:ln>
                  <a:noFill/>
                </a:ln>
                <a:solidFill>
                  <a:schemeClr val="tx1"/>
                </a:solidFill>
                <a:effectLst/>
                <a:latin typeface="+mj-lt"/>
              </a:rPr>
              <a:t>Put Option:</a:t>
            </a:r>
            <a:r>
              <a:rPr kumimoji="0" lang="en-US" altLang="en-US" sz="1800" b="0" i="0" u="none" strike="noStrike" cap="none" normalizeH="0" baseline="0" dirty="0">
                <a:ln>
                  <a:noFill/>
                </a:ln>
                <a:solidFill>
                  <a:schemeClr val="tx1"/>
                </a:solidFill>
                <a:effectLst/>
                <a:latin typeface="+mj-lt"/>
              </a:rPr>
              <a:t> Gives the holder the right (but not the obligation) to sell the underlying asset at a specified strike price before or at the expiration date.</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mj-lt"/>
              </a:rPr>
              <a:t>Strike Price:</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mj-lt"/>
              </a:rPr>
              <a:t>The strike price, also known as the exercise price, is the price at which the option holder can buy (for a call option) or sell (for a put option) the underlying asset. It is a fixed price specified in the options contract.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807286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46A178-0C03-E27C-23EC-C2B99DF28A21}"/>
              </a:ext>
            </a:extLst>
          </p:cNvPr>
          <p:cNvGrpSpPr/>
          <p:nvPr/>
        </p:nvGrpSpPr>
        <p:grpSpPr>
          <a:xfrm>
            <a:off x="1502287" y="2834842"/>
            <a:ext cx="4617316" cy="4617316"/>
            <a:chOff x="1502287" y="2834842"/>
            <a:chExt cx="4617316" cy="4617316"/>
          </a:xfrm>
        </p:grpSpPr>
        <p:sp>
          <p:nvSpPr>
            <p:cNvPr id="16" name="Oval 21">
              <a:extLst>
                <a:ext uri="{FF2B5EF4-FFF2-40B4-BE49-F238E27FC236}">
                  <a16:creationId xmlns:a16="http://schemas.microsoft.com/office/drawing/2014/main" id="{BD8024B2-9081-4A85-A653-989B65366514}"/>
                </a:ext>
              </a:extLst>
            </p:cNvPr>
            <p:cNvSpPr/>
            <p:nvPr/>
          </p:nvSpPr>
          <p:spPr>
            <a:xfrm>
              <a:off x="1502287" y="2834842"/>
              <a:ext cx="4617316" cy="4617316"/>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solidFill>
                  <a:schemeClr val="bg1"/>
                </a:solidFill>
                <a:latin typeface="Outfit" pitchFamily="2" charset="0"/>
                <a:ea typeface="字魂105号-简雅黑" panose="00000500000000000000" pitchFamily="2" charset="-122"/>
              </a:endParaRPr>
            </a:p>
          </p:txBody>
        </p:sp>
        <p:sp>
          <p:nvSpPr>
            <p:cNvPr id="17" name="Google Shape;2533;p68">
              <a:extLst>
                <a:ext uri="{FF2B5EF4-FFF2-40B4-BE49-F238E27FC236}">
                  <a16:creationId xmlns:a16="http://schemas.microsoft.com/office/drawing/2014/main" id="{5CAC4740-8EEC-4652-A2FA-DAEFCFC41993}"/>
                </a:ext>
              </a:extLst>
            </p:cNvPr>
            <p:cNvSpPr txBox="1">
              <a:spLocks/>
            </p:cNvSpPr>
            <p:nvPr/>
          </p:nvSpPr>
          <p:spPr>
            <a:xfrm>
              <a:off x="1813728" y="3647802"/>
              <a:ext cx="3994436" cy="2256499"/>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lnSpc>
                  <a:spcPct val="100000"/>
                </a:lnSpc>
                <a:spcBef>
                  <a:spcPts val="0"/>
                </a:spcBef>
              </a:pPr>
              <a:r>
                <a:rPr lang="en-US" sz="9600">
                  <a:solidFill>
                    <a:schemeClr val="bg1"/>
                  </a:solidFill>
                  <a:latin typeface="Outfit Black" pitchFamily="2" charset="0"/>
                </a:rPr>
                <a:t>1.3m</a:t>
              </a:r>
            </a:p>
          </p:txBody>
        </p:sp>
        <p:sp>
          <p:nvSpPr>
            <p:cNvPr id="18" name="TextBox 17">
              <a:extLst>
                <a:ext uri="{FF2B5EF4-FFF2-40B4-BE49-F238E27FC236}">
                  <a16:creationId xmlns:a16="http://schemas.microsoft.com/office/drawing/2014/main" id="{3BCB181C-C9FB-4FDF-AB0A-032C5F9454A6}"/>
                </a:ext>
              </a:extLst>
            </p:cNvPr>
            <p:cNvSpPr txBox="1"/>
            <p:nvPr/>
          </p:nvSpPr>
          <p:spPr>
            <a:xfrm>
              <a:off x="2145891" y="5744145"/>
              <a:ext cx="3291840" cy="461665"/>
            </a:xfrm>
            <a:prstGeom prst="rect">
              <a:avLst/>
            </a:prstGeom>
            <a:noFill/>
          </p:spPr>
          <p:txBody>
            <a:bodyPr wrap="square">
              <a:spAutoFit/>
            </a:bodyPr>
            <a:lstStyle/>
            <a:p>
              <a:pPr algn="ctr">
                <a:spcBef>
                  <a:spcPts val="2400"/>
                </a:spcBef>
                <a:buSzPct val="50000"/>
              </a:pPr>
              <a:r>
                <a:rPr lang="es-ES" altLang="zh-CN" sz="2400">
                  <a:solidFill>
                    <a:schemeClr val="bg1"/>
                  </a:solidFill>
                  <a:latin typeface="+mj-lt"/>
                  <a:ea typeface="Lato Light" panose="020F0502020204030203" pitchFamily="34" charset="0"/>
                  <a:cs typeface="Lato Light" panose="020F0502020204030203" pitchFamily="34" charset="0"/>
                </a:rPr>
                <a:t>Simple and powerful</a:t>
              </a:r>
            </a:p>
          </p:txBody>
        </p:sp>
      </p:grpSp>
      <p:grpSp>
        <p:nvGrpSpPr>
          <p:cNvPr id="3" name="Group 2">
            <a:extLst>
              <a:ext uri="{FF2B5EF4-FFF2-40B4-BE49-F238E27FC236}">
                <a16:creationId xmlns:a16="http://schemas.microsoft.com/office/drawing/2014/main" id="{326655E6-7B83-2878-0811-6499BA095860}"/>
              </a:ext>
            </a:extLst>
          </p:cNvPr>
          <p:cNvGrpSpPr/>
          <p:nvPr/>
        </p:nvGrpSpPr>
        <p:grpSpPr>
          <a:xfrm>
            <a:off x="6835342" y="2834842"/>
            <a:ext cx="4617316" cy="4617316"/>
            <a:chOff x="6835342" y="2834842"/>
            <a:chExt cx="4617316" cy="4617316"/>
          </a:xfrm>
        </p:grpSpPr>
        <p:sp>
          <p:nvSpPr>
            <p:cNvPr id="20" name="Oval 23">
              <a:extLst>
                <a:ext uri="{FF2B5EF4-FFF2-40B4-BE49-F238E27FC236}">
                  <a16:creationId xmlns:a16="http://schemas.microsoft.com/office/drawing/2014/main" id="{9E0EEED3-2ED7-4F0D-9F43-59579D1535A6}"/>
                </a:ext>
              </a:extLst>
            </p:cNvPr>
            <p:cNvSpPr/>
            <p:nvPr/>
          </p:nvSpPr>
          <p:spPr>
            <a:xfrm>
              <a:off x="6835342" y="2834842"/>
              <a:ext cx="4617316" cy="4617316"/>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solidFill>
                  <a:schemeClr val="bg1"/>
                </a:solidFill>
                <a:latin typeface="Outfit" pitchFamily="2" charset="0"/>
                <a:ea typeface="字魂105号-简雅黑" panose="00000500000000000000" pitchFamily="2" charset="-122"/>
              </a:endParaRPr>
            </a:p>
          </p:txBody>
        </p:sp>
        <p:sp>
          <p:nvSpPr>
            <p:cNvPr id="21" name="Google Shape;2535;p68">
              <a:extLst>
                <a:ext uri="{FF2B5EF4-FFF2-40B4-BE49-F238E27FC236}">
                  <a16:creationId xmlns:a16="http://schemas.microsoft.com/office/drawing/2014/main" id="{9AE8B2DA-B680-4EE8-867D-D99AEEC3BAFF}"/>
                </a:ext>
              </a:extLst>
            </p:cNvPr>
            <p:cNvSpPr txBox="1">
              <a:spLocks/>
            </p:cNvSpPr>
            <p:nvPr/>
          </p:nvSpPr>
          <p:spPr>
            <a:xfrm>
              <a:off x="7108113" y="3647802"/>
              <a:ext cx="4071776" cy="2256499"/>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lnSpc>
                  <a:spcPct val="100000"/>
                </a:lnSpc>
                <a:spcBef>
                  <a:spcPts val="0"/>
                </a:spcBef>
              </a:pPr>
              <a:r>
                <a:rPr lang="en-US" sz="9600">
                  <a:solidFill>
                    <a:schemeClr val="bg1"/>
                  </a:solidFill>
                  <a:latin typeface="Outfit Black" pitchFamily="2" charset="0"/>
                </a:rPr>
                <a:t>300k</a:t>
              </a:r>
            </a:p>
          </p:txBody>
        </p:sp>
        <p:sp>
          <p:nvSpPr>
            <p:cNvPr id="22" name="TextBox 21">
              <a:extLst>
                <a:ext uri="{FF2B5EF4-FFF2-40B4-BE49-F238E27FC236}">
                  <a16:creationId xmlns:a16="http://schemas.microsoft.com/office/drawing/2014/main" id="{8EE807F6-66B8-43C3-AEBD-678C34086531}"/>
                </a:ext>
              </a:extLst>
            </p:cNvPr>
            <p:cNvSpPr txBox="1"/>
            <p:nvPr/>
          </p:nvSpPr>
          <p:spPr>
            <a:xfrm>
              <a:off x="7498080" y="5744145"/>
              <a:ext cx="3291840" cy="461665"/>
            </a:xfrm>
            <a:prstGeom prst="rect">
              <a:avLst/>
            </a:prstGeom>
            <a:noFill/>
          </p:spPr>
          <p:txBody>
            <a:bodyPr wrap="square">
              <a:spAutoFit/>
            </a:bodyPr>
            <a:lstStyle/>
            <a:p>
              <a:pPr algn="ctr">
                <a:spcBef>
                  <a:spcPts val="2400"/>
                </a:spcBef>
                <a:buSzPct val="50000"/>
              </a:pPr>
              <a:r>
                <a:rPr lang="es-ES" altLang="zh-CN" sz="2400">
                  <a:solidFill>
                    <a:schemeClr val="bg1"/>
                  </a:solidFill>
                  <a:latin typeface="+mj-lt"/>
                  <a:ea typeface="Lato Light" panose="020F0502020204030203" pitchFamily="34" charset="0"/>
                  <a:cs typeface="Lato Light" panose="020F0502020204030203" pitchFamily="34" charset="0"/>
                </a:rPr>
                <a:t>Creative and Useful</a:t>
              </a:r>
            </a:p>
          </p:txBody>
        </p:sp>
      </p:grpSp>
      <p:grpSp>
        <p:nvGrpSpPr>
          <p:cNvPr id="4" name="Group 3">
            <a:extLst>
              <a:ext uri="{FF2B5EF4-FFF2-40B4-BE49-F238E27FC236}">
                <a16:creationId xmlns:a16="http://schemas.microsoft.com/office/drawing/2014/main" id="{F70DF9C8-7EF1-1014-DE39-50048AB0C25A}"/>
              </a:ext>
            </a:extLst>
          </p:cNvPr>
          <p:cNvGrpSpPr/>
          <p:nvPr/>
        </p:nvGrpSpPr>
        <p:grpSpPr>
          <a:xfrm>
            <a:off x="12168396" y="2834842"/>
            <a:ext cx="4617316" cy="4617316"/>
            <a:chOff x="12168396" y="2834842"/>
            <a:chExt cx="4617316" cy="4617316"/>
          </a:xfrm>
        </p:grpSpPr>
        <p:sp>
          <p:nvSpPr>
            <p:cNvPr id="24" name="Oval 25">
              <a:extLst>
                <a:ext uri="{FF2B5EF4-FFF2-40B4-BE49-F238E27FC236}">
                  <a16:creationId xmlns:a16="http://schemas.microsoft.com/office/drawing/2014/main" id="{73D26130-5822-4034-94CA-0853D0560121}"/>
                </a:ext>
              </a:extLst>
            </p:cNvPr>
            <p:cNvSpPr/>
            <p:nvPr/>
          </p:nvSpPr>
          <p:spPr>
            <a:xfrm>
              <a:off x="12168396" y="2834842"/>
              <a:ext cx="4617316" cy="4617316"/>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solidFill>
                  <a:schemeClr val="bg1"/>
                </a:solidFill>
                <a:latin typeface="Outfit" pitchFamily="2" charset="0"/>
                <a:ea typeface="字魂105号-简雅黑" panose="00000500000000000000" pitchFamily="2" charset="-122"/>
              </a:endParaRPr>
            </a:p>
          </p:txBody>
        </p:sp>
        <p:sp>
          <p:nvSpPr>
            <p:cNvPr id="25" name="Google Shape;2537;p68">
              <a:extLst>
                <a:ext uri="{FF2B5EF4-FFF2-40B4-BE49-F238E27FC236}">
                  <a16:creationId xmlns:a16="http://schemas.microsoft.com/office/drawing/2014/main" id="{B4D3C950-C089-4D63-AE58-82165FD585A9}"/>
                </a:ext>
              </a:extLst>
            </p:cNvPr>
            <p:cNvSpPr txBox="1">
              <a:spLocks/>
            </p:cNvSpPr>
            <p:nvPr/>
          </p:nvSpPr>
          <p:spPr>
            <a:xfrm>
              <a:off x="12441167" y="3647802"/>
              <a:ext cx="4071776" cy="2256499"/>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lnSpc>
                  <a:spcPct val="100000"/>
                </a:lnSpc>
                <a:spcBef>
                  <a:spcPts val="0"/>
                </a:spcBef>
              </a:pPr>
              <a:r>
                <a:rPr lang="en-US" sz="9600">
                  <a:solidFill>
                    <a:schemeClr val="bg1"/>
                  </a:solidFill>
                  <a:latin typeface="Outfit Black" pitchFamily="2" charset="0"/>
                </a:rPr>
                <a:t>700k</a:t>
              </a:r>
            </a:p>
          </p:txBody>
        </p:sp>
        <p:sp>
          <p:nvSpPr>
            <p:cNvPr id="26" name="TextBox 25">
              <a:extLst>
                <a:ext uri="{FF2B5EF4-FFF2-40B4-BE49-F238E27FC236}">
                  <a16:creationId xmlns:a16="http://schemas.microsoft.com/office/drawing/2014/main" id="{25EC45BB-2A1F-42F1-868C-6E6BBF1DB93A}"/>
                </a:ext>
              </a:extLst>
            </p:cNvPr>
            <p:cNvSpPr txBox="1"/>
            <p:nvPr/>
          </p:nvSpPr>
          <p:spPr>
            <a:xfrm>
              <a:off x="12850269" y="5744145"/>
              <a:ext cx="3291840" cy="461665"/>
            </a:xfrm>
            <a:prstGeom prst="rect">
              <a:avLst/>
            </a:prstGeom>
            <a:noFill/>
          </p:spPr>
          <p:txBody>
            <a:bodyPr wrap="square">
              <a:spAutoFit/>
            </a:bodyPr>
            <a:lstStyle/>
            <a:p>
              <a:pPr algn="ctr">
                <a:spcBef>
                  <a:spcPts val="2400"/>
                </a:spcBef>
                <a:buSzPct val="50000"/>
              </a:pPr>
              <a:r>
                <a:rPr lang="es-ES" altLang="zh-CN" sz="2400">
                  <a:solidFill>
                    <a:schemeClr val="bg1"/>
                  </a:solidFill>
                  <a:latin typeface="+mj-lt"/>
                  <a:ea typeface="Lato Light" panose="020F0502020204030203" pitchFamily="34" charset="0"/>
                  <a:cs typeface="Lato Light" panose="020F0502020204030203" pitchFamily="34" charset="0"/>
                </a:rPr>
                <a:t>Flexible and creative</a:t>
              </a:r>
            </a:p>
          </p:txBody>
        </p:sp>
      </p:grpSp>
    </p:spTree>
    <p:extLst>
      <p:ext uri="{BB962C8B-B14F-4D97-AF65-F5344CB8AC3E}">
        <p14:creationId xmlns:p14="http://schemas.microsoft.com/office/powerpoint/2010/main" val="38974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5602304D-8215-473B-9614-7CA21FA42F15}"/>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7D2BC3FD-82C4-4E53-808A-1AB946A44971}"/>
              </a:ext>
            </a:extLst>
          </p:cNvPr>
          <p:cNvSpPr txBox="1"/>
          <p:nvPr/>
        </p:nvSpPr>
        <p:spPr>
          <a:xfrm>
            <a:off x="1737781" y="4834741"/>
            <a:ext cx="4998927" cy="1938992"/>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spcBef>
                <a:spcPts val="600"/>
              </a:spcBef>
            </a:pPr>
            <a:r>
              <a:rPr lang="en-US" altLang="zh-CN" sz="6000">
                <a:latin typeface="Outfit Black" pitchFamily="2" charset="0"/>
              </a:rPr>
              <a:t>Infographic Design</a:t>
            </a:r>
          </a:p>
        </p:txBody>
      </p:sp>
      <p:sp>
        <p:nvSpPr>
          <p:cNvPr id="4" name="TextBox 3">
            <a:extLst>
              <a:ext uri="{FF2B5EF4-FFF2-40B4-BE49-F238E27FC236}">
                <a16:creationId xmlns:a16="http://schemas.microsoft.com/office/drawing/2014/main" id="{78585E36-E7F6-4FFE-86DE-0A73B17BB07E}"/>
              </a:ext>
            </a:extLst>
          </p:cNvPr>
          <p:cNvSpPr txBox="1"/>
          <p:nvPr/>
        </p:nvSpPr>
        <p:spPr>
          <a:xfrm>
            <a:off x="1765721" y="7174854"/>
            <a:ext cx="4577206" cy="702308"/>
          </a:xfrm>
          <a:prstGeom prst="rect">
            <a:avLst/>
          </a:prstGeom>
          <a:noFill/>
        </p:spPr>
        <p:txBody>
          <a:bodyPr wrap="square" rtlCol="0">
            <a:spAutoFit/>
          </a:bodyPr>
          <a:lstStyle/>
          <a:p>
            <a:pPr>
              <a:lnSpc>
                <a:spcPct val="150000"/>
              </a:lnSpc>
              <a:spcBef>
                <a:spcPts val="1200"/>
              </a:spcBef>
            </a:pPr>
            <a:r>
              <a:rPr lang="es-ES" altLang="zh-CN" sz="14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400">
                <a:solidFill>
                  <a:schemeClr val="bg1">
                    <a:lumMod val="65000"/>
                  </a:schemeClr>
                </a:solidFill>
                <a:ea typeface="Lato Light" panose="020F0502020204030203" pitchFamily="34" charset="0"/>
                <a:cs typeface="Lato Light" panose="020F0502020204030203" pitchFamily="34" charset="0"/>
              </a:rPr>
              <a:t>. </a:t>
            </a:r>
            <a:r>
              <a:rPr lang="es-ES" altLang="zh-CN" sz="1400">
                <a:solidFill>
                  <a:schemeClr val="bg1">
                    <a:lumMod val="65000"/>
                  </a:schemeClr>
                </a:solidFill>
                <a:ea typeface="Lato Light" panose="020F0502020204030203" pitchFamily="34" charset="0"/>
                <a:cs typeface="Lato Light" panose="020F0502020204030203" pitchFamily="34" charset="0"/>
              </a:rPr>
              <a:t>No quo maiorum intelleget. </a:t>
            </a:r>
          </a:p>
        </p:txBody>
      </p:sp>
      <p:sp>
        <p:nvSpPr>
          <p:cNvPr id="6" name="TextBox 5">
            <a:extLst>
              <a:ext uri="{FF2B5EF4-FFF2-40B4-BE49-F238E27FC236}">
                <a16:creationId xmlns:a16="http://schemas.microsoft.com/office/drawing/2014/main" id="{322F360E-086C-4938-A6E1-B3EC00B38313}"/>
              </a:ext>
            </a:extLst>
          </p:cNvPr>
          <p:cNvSpPr txBox="1"/>
          <p:nvPr/>
        </p:nvSpPr>
        <p:spPr>
          <a:xfrm>
            <a:off x="1698317" y="2426444"/>
            <a:ext cx="4332818" cy="2646878"/>
          </a:xfrm>
          <a:prstGeom prst="rect">
            <a:avLst/>
          </a:prstGeom>
          <a:noFill/>
        </p:spPr>
        <p:txBody>
          <a:bodyPr wrap="square">
            <a:spAutoFit/>
          </a:bodyPr>
          <a:lstStyle/>
          <a:p>
            <a:r>
              <a:rPr lang="en-US" altLang="zh-CN" sz="16600">
                <a:solidFill>
                  <a:schemeClr val="accent1"/>
                </a:solidFill>
                <a:latin typeface="Outfit Black" pitchFamily="2" charset="0"/>
              </a:rPr>
              <a:t>03.</a:t>
            </a:r>
          </a:p>
        </p:txBody>
      </p:sp>
      <p:sp>
        <p:nvSpPr>
          <p:cNvPr id="7" name="TextBox 6">
            <a:extLst>
              <a:ext uri="{FF2B5EF4-FFF2-40B4-BE49-F238E27FC236}">
                <a16:creationId xmlns:a16="http://schemas.microsoft.com/office/drawing/2014/main" id="{E929094E-9E5F-4E7D-9E49-883751EF8FA4}"/>
              </a:ext>
            </a:extLst>
          </p:cNvPr>
          <p:cNvSpPr txBox="1"/>
          <p:nvPr/>
        </p:nvSpPr>
        <p:spPr>
          <a:xfrm>
            <a:off x="15377011" y="746141"/>
            <a:ext cx="2232810" cy="276999"/>
          </a:xfrm>
          <a:prstGeom prst="rect">
            <a:avLst/>
          </a:prstGeom>
          <a:noFill/>
        </p:spPr>
        <p:txBody>
          <a:bodyPr wrap="square" rtlCol="0">
            <a:spAutoFit/>
          </a:bodyPr>
          <a:lstStyle/>
          <a:p>
            <a:pPr algn="r"/>
            <a:r>
              <a:rPr lang="en-US" sz="1200" spc="300">
                <a:solidFill>
                  <a:schemeClr val="bg1"/>
                </a:solidFill>
                <a:latin typeface="+mn-lt"/>
              </a:rPr>
              <a:t>BUSINESS</a:t>
            </a:r>
          </a:p>
        </p:txBody>
      </p:sp>
      <p:sp>
        <p:nvSpPr>
          <p:cNvPr id="8" name="TextBox 7">
            <a:extLst>
              <a:ext uri="{FF2B5EF4-FFF2-40B4-BE49-F238E27FC236}">
                <a16:creationId xmlns:a16="http://schemas.microsoft.com/office/drawing/2014/main" id="{EA184964-B441-6A38-4E9E-C9D1A56C0C05}"/>
              </a:ext>
            </a:extLst>
          </p:cNvPr>
          <p:cNvSpPr txBox="1"/>
          <p:nvPr/>
        </p:nvSpPr>
        <p:spPr>
          <a:xfrm>
            <a:off x="15377010" y="9274858"/>
            <a:ext cx="2232811" cy="276999"/>
          </a:xfrm>
          <a:prstGeom prst="rect">
            <a:avLst/>
          </a:prstGeom>
          <a:noFill/>
        </p:spPr>
        <p:txBody>
          <a:bodyPr wrap="square" rtlCol="0">
            <a:spAutoFit/>
          </a:bodyPr>
          <a:lstStyle/>
          <a:p>
            <a:pPr algn="r"/>
            <a:r>
              <a:rPr lang="en-US" altLang="zh-CN" sz="1200" spc="300">
                <a:solidFill>
                  <a:schemeClr val="bg1"/>
                </a:solidFill>
              </a:rPr>
              <a:t>MSLIDES.COM</a:t>
            </a:r>
            <a:endParaRPr lang="zh-CN" altLang="en-US" sz="1200" spc="300">
              <a:solidFill>
                <a:schemeClr val="bg1"/>
              </a:solidFill>
            </a:endParaRPr>
          </a:p>
        </p:txBody>
      </p:sp>
    </p:spTree>
    <p:extLst>
      <p:ext uri="{BB962C8B-B14F-4D97-AF65-F5344CB8AC3E}">
        <p14:creationId xmlns:p14="http://schemas.microsoft.com/office/powerpoint/2010/main" val="33288951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0" presetClass="entr" presetSubtype="0" fill="hold" grpId="0" nodeType="afterEffect">
                                  <p:stCondLst>
                                    <p:cond delay="0"/>
                                  </p:stCondLst>
                                  <p:iterate type="lt">
                                    <p:tmPct val="3000"/>
                                  </p:iterate>
                                  <p:childTnLst>
                                    <p:set>
                                      <p:cBhvr>
                                        <p:cTn id="11" dur="750" fill="hold">
                                          <p:stCondLst>
                                            <p:cond delay="0"/>
                                          </p:stCondLst>
                                        </p:cTn>
                                        <p:tgtEl>
                                          <p:spTgt spid="3"/>
                                        </p:tgtEl>
                                        <p:attrNameLst>
                                          <p:attrName>style.visibility</p:attrName>
                                        </p:attrNameLst>
                                      </p:cBhvr>
                                      <p:to>
                                        <p:strVal val="visible"/>
                                      </p:to>
                                    </p:set>
                                    <p:anim to="" calcmode="lin" valueType="num">
                                      <p:cBhvr>
                                        <p:cTn id="12"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13" dur="750">
                                          <p:stCondLst>
                                            <p:cond delay="0"/>
                                          </p:stCondLst>
                                        </p:cTn>
                                        <p:tgtEl>
                                          <p:spTgt spid="3"/>
                                        </p:tgtEl>
                                      </p:cBhvr>
                                    </p:animEffect>
                                  </p:childTnLst>
                                </p:cTn>
                              </p:par>
                            </p:childTnLst>
                          </p:cTn>
                        </p:par>
                        <p:par>
                          <p:cTn id="14" fill="hold">
                            <p:stCondLst>
                              <p:cond delay="211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F0CA4F-8065-4B91-8882-4882C71F06D9}"/>
              </a:ext>
            </a:extLst>
          </p:cNvPr>
          <p:cNvGrpSpPr/>
          <p:nvPr/>
        </p:nvGrpSpPr>
        <p:grpSpPr>
          <a:xfrm>
            <a:off x="1894431" y="3377096"/>
            <a:ext cx="4099560" cy="1837538"/>
            <a:chOff x="1783179" y="6781800"/>
            <a:chExt cx="4099461" cy="1837538"/>
          </a:xfrm>
        </p:grpSpPr>
        <p:sp>
          <p:nvSpPr>
            <p:cNvPr id="3" name="TextBox 2">
              <a:extLst>
                <a:ext uri="{FF2B5EF4-FFF2-40B4-BE49-F238E27FC236}">
                  <a16:creationId xmlns:a16="http://schemas.microsoft.com/office/drawing/2014/main" id="{7FEF9244-1FBB-4422-A3AD-6F2610DE2F23}"/>
                </a:ext>
              </a:extLst>
            </p:cNvPr>
            <p:cNvSpPr txBox="1"/>
            <p:nvPr/>
          </p:nvSpPr>
          <p:spPr>
            <a:xfrm>
              <a:off x="1971773" y="6781800"/>
              <a:ext cx="3722272" cy="523220"/>
            </a:xfrm>
            <a:prstGeom prst="rect">
              <a:avLst/>
            </a:prstGeom>
            <a:noFill/>
          </p:spPr>
          <p:txBody>
            <a:bodyPr wrap="square">
              <a:spAutoFit/>
            </a:bodyPr>
            <a:lstStyle/>
            <a:p>
              <a:pPr algn="ctr">
                <a:spcBef>
                  <a:spcPts val="2400"/>
                </a:spcBef>
                <a:buSzPct val="50000"/>
              </a:pPr>
              <a:r>
                <a:rPr lang="es-ES" altLang="zh-CN" sz="2800">
                  <a:solidFill>
                    <a:schemeClr val="tx1">
                      <a:lumMod val="85000"/>
                      <a:lumOff val="15000"/>
                    </a:schemeClr>
                  </a:solidFill>
                  <a:latin typeface="+mj-lt"/>
                  <a:ea typeface="Lato Light" panose="020F0502020204030203" pitchFamily="34" charset="0"/>
                  <a:cs typeface="Lato Light" panose="020F0502020204030203" pitchFamily="34" charset="0"/>
                </a:rPr>
                <a:t>Simple</a:t>
              </a:r>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C1975980-43C8-412E-89C6-0D7DEB37FB11}"/>
                </a:ext>
              </a:extLst>
            </p:cNvPr>
            <p:cNvSpPr/>
            <p:nvPr/>
          </p:nvSpPr>
          <p:spPr>
            <a:xfrm>
              <a:off x="1783179" y="7450172"/>
              <a:ext cx="4099461" cy="1169166"/>
            </a:xfrm>
            <a:prstGeom prst="rect">
              <a:avLst/>
            </a:prstGeom>
          </p:spPr>
          <p:txBody>
            <a:bodyPr wrap="square">
              <a:spAutoFit/>
            </a:bodyPr>
            <a:lstStyle/>
            <a:p>
              <a:pPr algn="ctr">
                <a:lnSpc>
                  <a:spcPct val="150000"/>
                </a:lnSpc>
                <a:spcBef>
                  <a:spcPts val="1200"/>
                </a:spcBef>
              </a:pPr>
              <a:r>
                <a:rPr lang="es-ES" altLang="zh-CN" sz="12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a:solidFill>
                    <a:schemeClr val="bg1">
                      <a:lumMod val="65000"/>
                    </a:schemeClr>
                  </a:solidFill>
                  <a:ea typeface="Lato Light" panose="020F0502020204030203" pitchFamily="34" charset="0"/>
                  <a:cs typeface="Lato Light" panose="020F0502020204030203" pitchFamily="34" charset="0"/>
                </a:rPr>
                <a:t>. </a:t>
              </a:r>
              <a:r>
                <a:rPr lang="es-ES" altLang="zh-CN" sz="12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mea. His at soluta regione diceret, cum et atqui. </a:t>
              </a:r>
            </a:p>
          </p:txBody>
        </p:sp>
      </p:grpSp>
      <p:grpSp>
        <p:nvGrpSpPr>
          <p:cNvPr id="5" name="Group 4">
            <a:extLst>
              <a:ext uri="{FF2B5EF4-FFF2-40B4-BE49-F238E27FC236}">
                <a16:creationId xmlns:a16="http://schemas.microsoft.com/office/drawing/2014/main" id="{EAF37E69-71F3-44C9-BCE8-844F02DA7851}"/>
              </a:ext>
            </a:extLst>
          </p:cNvPr>
          <p:cNvGrpSpPr/>
          <p:nvPr/>
        </p:nvGrpSpPr>
        <p:grpSpPr>
          <a:xfrm>
            <a:off x="7094220" y="3377096"/>
            <a:ext cx="4099560" cy="1837538"/>
            <a:chOff x="1783179" y="6781800"/>
            <a:chExt cx="4099461" cy="1837538"/>
          </a:xfrm>
        </p:grpSpPr>
        <p:sp>
          <p:nvSpPr>
            <p:cNvPr id="6" name="TextBox 5">
              <a:extLst>
                <a:ext uri="{FF2B5EF4-FFF2-40B4-BE49-F238E27FC236}">
                  <a16:creationId xmlns:a16="http://schemas.microsoft.com/office/drawing/2014/main" id="{06FC03B3-B469-465F-BE0F-D8767A5DE43B}"/>
                </a:ext>
              </a:extLst>
            </p:cNvPr>
            <p:cNvSpPr txBox="1"/>
            <p:nvPr/>
          </p:nvSpPr>
          <p:spPr>
            <a:xfrm>
              <a:off x="1971773" y="6781800"/>
              <a:ext cx="3722272" cy="523220"/>
            </a:xfrm>
            <a:prstGeom prst="rect">
              <a:avLst/>
            </a:prstGeom>
            <a:noFill/>
          </p:spPr>
          <p:txBody>
            <a:bodyPr wrap="square">
              <a:spAutoFit/>
            </a:bodyPr>
            <a:lstStyle/>
            <a:p>
              <a:pPr algn="ctr">
                <a:spcBef>
                  <a:spcPts val="2400"/>
                </a:spcBef>
                <a:buSzPct val="50000"/>
              </a:pPr>
              <a:r>
                <a:rPr lang="es-ES" altLang="zh-CN" sz="2800">
                  <a:solidFill>
                    <a:schemeClr val="tx1">
                      <a:lumMod val="85000"/>
                      <a:lumOff val="15000"/>
                    </a:schemeClr>
                  </a:solidFill>
                  <a:latin typeface="+mj-lt"/>
                  <a:ea typeface="Lato Light" panose="020F0502020204030203" pitchFamily="34" charset="0"/>
                  <a:cs typeface="Lato Light" panose="020F0502020204030203" pitchFamily="34" charset="0"/>
                </a:rPr>
                <a:t>Powerful</a:t>
              </a:r>
            </a:p>
          </p:txBody>
        </p:sp>
        <p:sp>
          <p:nvSpPr>
            <p:cNvPr id="7" name="Rectangle 6"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5FA5C845-5FB4-4B00-AE57-60F62B809A38}"/>
                </a:ext>
              </a:extLst>
            </p:cNvPr>
            <p:cNvSpPr/>
            <p:nvPr/>
          </p:nvSpPr>
          <p:spPr>
            <a:xfrm>
              <a:off x="1783179" y="7450172"/>
              <a:ext cx="4099461" cy="1169166"/>
            </a:xfrm>
            <a:prstGeom prst="rect">
              <a:avLst/>
            </a:prstGeom>
          </p:spPr>
          <p:txBody>
            <a:bodyPr wrap="square">
              <a:spAutoFit/>
            </a:bodyPr>
            <a:lstStyle/>
            <a:p>
              <a:pPr algn="ctr">
                <a:lnSpc>
                  <a:spcPct val="150000"/>
                </a:lnSpc>
                <a:spcBef>
                  <a:spcPts val="1200"/>
                </a:spcBef>
              </a:pPr>
              <a:r>
                <a:rPr lang="es-ES" altLang="zh-CN" sz="12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a:solidFill>
                    <a:schemeClr val="bg1">
                      <a:lumMod val="65000"/>
                    </a:schemeClr>
                  </a:solidFill>
                  <a:ea typeface="Lato Light" panose="020F0502020204030203" pitchFamily="34" charset="0"/>
                  <a:cs typeface="Lato Light" panose="020F0502020204030203" pitchFamily="34" charset="0"/>
                </a:rPr>
                <a:t>. </a:t>
              </a:r>
              <a:r>
                <a:rPr lang="es-ES" altLang="zh-CN" sz="12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mea. His at soluta regione diceret, cum et atqui. </a:t>
              </a:r>
            </a:p>
          </p:txBody>
        </p:sp>
      </p:grpSp>
      <p:grpSp>
        <p:nvGrpSpPr>
          <p:cNvPr id="8" name="Group 7">
            <a:extLst>
              <a:ext uri="{FF2B5EF4-FFF2-40B4-BE49-F238E27FC236}">
                <a16:creationId xmlns:a16="http://schemas.microsoft.com/office/drawing/2014/main" id="{C35BC04D-4AB0-4589-980B-A584F865CD8C}"/>
              </a:ext>
            </a:extLst>
          </p:cNvPr>
          <p:cNvGrpSpPr/>
          <p:nvPr/>
        </p:nvGrpSpPr>
        <p:grpSpPr>
          <a:xfrm>
            <a:off x="12294009" y="3377096"/>
            <a:ext cx="4099560" cy="1837538"/>
            <a:chOff x="1783179" y="6781800"/>
            <a:chExt cx="4099461" cy="1837538"/>
          </a:xfrm>
        </p:grpSpPr>
        <p:sp>
          <p:nvSpPr>
            <p:cNvPr id="9" name="TextBox 8">
              <a:extLst>
                <a:ext uri="{FF2B5EF4-FFF2-40B4-BE49-F238E27FC236}">
                  <a16:creationId xmlns:a16="http://schemas.microsoft.com/office/drawing/2014/main" id="{24A0890E-8CD5-4991-8154-13BC61ABBE43}"/>
                </a:ext>
              </a:extLst>
            </p:cNvPr>
            <p:cNvSpPr txBox="1"/>
            <p:nvPr/>
          </p:nvSpPr>
          <p:spPr>
            <a:xfrm>
              <a:off x="1971773" y="6781800"/>
              <a:ext cx="3722272" cy="523220"/>
            </a:xfrm>
            <a:prstGeom prst="rect">
              <a:avLst/>
            </a:prstGeom>
            <a:noFill/>
          </p:spPr>
          <p:txBody>
            <a:bodyPr wrap="square">
              <a:spAutoFit/>
            </a:bodyPr>
            <a:lstStyle/>
            <a:p>
              <a:pPr algn="ctr">
                <a:spcBef>
                  <a:spcPts val="2400"/>
                </a:spcBef>
                <a:buSzPct val="50000"/>
              </a:pPr>
              <a:r>
                <a:rPr lang="es-ES" altLang="zh-CN" sz="2800">
                  <a:solidFill>
                    <a:schemeClr val="tx1">
                      <a:lumMod val="85000"/>
                      <a:lumOff val="15000"/>
                    </a:schemeClr>
                  </a:solidFill>
                  <a:latin typeface="+mj-lt"/>
                  <a:ea typeface="Lato Light" panose="020F0502020204030203" pitchFamily="34" charset="0"/>
                  <a:cs typeface="Lato Light" panose="020F0502020204030203" pitchFamily="34" charset="0"/>
                </a:rPr>
                <a:t>Creative</a:t>
              </a:r>
            </a:p>
          </p:txBody>
        </p:sp>
        <p:sp>
          <p:nvSpPr>
            <p:cNvPr id="10" name="Rectangle 9"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C506CCFB-8716-4F02-93E6-C5CBC8B3CCC3}"/>
                </a:ext>
              </a:extLst>
            </p:cNvPr>
            <p:cNvSpPr/>
            <p:nvPr/>
          </p:nvSpPr>
          <p:spPr>
            <a:xfrm>
              <a:off x="1783179" y="7450172"/>
              <a:ext cx="4099461" cy="1169166"/>
            </a:xfrm>
            <a:prstGeom prst="rect">
              <a:avLst/>
            </a:prstGeom>
          </p:spPr>
          <p:txBody>
            <a:bodyPr wrap="square">
              <a:spAutoFit/>
            </a:bodyPr>
            <a:lstStyle/>
            <a:p>
              <a:pPr algn="ctr">
                <a:lnSpc>
                  <a:spcPct val="150000"/>
                </a:lnSpc>
                <a:spcBef>
                  <a:spcPts val="1200"/>
                </a:spcBef>
              </a:pPr>
              <a:r>
                <a:rPr lang="es-ES" altLang="zh-CN" sz="12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a:solidFill>
                    <a:schemeClr val="bg1">
                      <a:lumMod val="65000"/>
                    </a:schemeClr>
                  </a:solidFill>
                  <a:ea typeface="Lato Light" panose="020F0502020204030203" pitchFamily="34" charset="0"/>
                  <a:cs typeface="Lato Light" panose="020F0502020204030203" pitchFamily="34" charset="0"/>
                </a:rPr>
                <a:t>. </a:t>
              </a:r>
              <a:r>
                <a:rPr lang="es-ES" altLang="zh-CN" sz="12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mea. His at soluta regione diceret, cum et atqui. </a:t>
              </a:r>
            </a:p>
          </p:txBody>
        </p:sp>
      </p:grpSp>
      <p:grpSp>
        <p:nvGrpSpPr>
          <p:cNvPr id="11" name="Group 10">
            <a:extLst>
              <a:ext uri="{FF2B5EF4-FFF2-40B4-BE49-F238E27FC236}">
                <a16:creationId xmlns:a16="http://schemas.microsoft.com/office/drawing/2014/main" id="{B5B266F8-3AED-4595-BAF8-6DC4FD4E6325}"/>
              </a:ext>
            </a:extLst>
          </p:cNvPr>
          <p:cNvGrpSpPr/>
          <p:nvPr/>
        </p:nvGrpSpPr>
        <p:grpSpPr>
          <a:xfrm>
            <a:off x="1894431" y="6136702"/>
            <a:ext cx="4099560" cy="1837538"/>
            <a:chOff x="1783179" y="6781800"/>
            <a:chExt cx="4099461" cy="1837538"/>
          </a:xfrm>
        </p:grpSpPr>
        <p:sp>
          <p:nvSpPr>
            <p:cNvPr id="12" name="TextBox 11">
              <a:extLst>
                <a:ext uri="{FF2B5EF4-FFF2-40B4-BE49-F238E27FC236}">
                  <a16:creationId xmlns:a16="http://schemas.microsoft.com/office/drawing/2014/main" id="{C3A4EEF0-0153-49D4-A396-07D72205A766}"/>
                </a:ext>
              </a:extLst>
            </p:cNvPr>
            <p:cNvSpPr txBox="1"/>
            <p:nvPr/>
          </p:nvSpPr>
          <p:spPr>
            <a:xfrm>
              <a:off x="1971773" y="6781800"/>
              <a:ext cx="3722272" cy="523220"/>
            </a:xfrm>
            <a:prstGeom prst="rect">
              <a:avLst/>
            </a:prstGeom>
            <a:noFill/>
          </p:spPr>
          <p:txBody>
            <a:bodyPr wrap="square">
              <a:spAutoFit/>
            </a:bodyPr>
            <a:lstStyle/>
            <a:p>
              <a:pPr algn="ctr">
                <a:spcBef>
                  <a:spcPts val="2400"/>
                </a:spcBef>
                <a:buSzPct val="50000"/>
              </a:pPr>
              <a:r>
                <a:rPr lang="es-ES" altLang="zh-CN" sz="2800">
                  <a:solidFill>
                    <a:schemeClr val="tx1">
                      <a:lumMod val="85000"/>
                      <a:lumOff val="15000"/>
                    </a:schemeClr>
                  </a:solidFill>
                  <a:latin typeface="+mj-lt"/>
                  <a:ea typeface="Lato Light" panose="020F0502020204030203" pitchFamily="34" charset="0"/>
                  <a:cs typeface="Lato Light" panose="020F0502020204030203" pitchFamily="34" charset="0"/>
                </a:rPr>
                <a:t>Useful</a:t>
              </a:r>
            </a:p>
          </p:txBody>
        </p:sp>
        <p:sp>
          <p:nvSpPr>
            <p:cNvPr id="13" name="Rectangle 1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E37D4EB4-3AE1-4F12-BAE2-FDCB771B62F0}"/>
                </a:ext>
              </a:extLst>
            </p:cNvPr>
            <p:cNvSpPr/>
            <p:nvPr/>
          </p:nvSpPr>
          <p:spPr>
            <a:xfrm>
              <a:off x="1783179" y="7450172"/>
              <a:ext cx="4099461" cy="1169166"/>
            </a:xfrm>
            <a:prstGeom prst="rect">
              <a:avLst/>
            </a:prstGeom>
          </p:spPr>
          <p:txBody>
            <a:bodyPr wrap="square">
              <a:spAutoFit/>
            </a:bodyPr>
            <a:lstStyle/>
            <a:p>
              <a:pPr algn="ctr">
                <a:lnSpc>
                  <a:spcPct val="150000"/>
                </a:lnSpc>
                <a:spcBef>
                  <a:spcPts val="1200"/>
                </a:spcBef>
              </a:pPr>
              <a:r>
                <a:rPr lang="es-ES" altLang="zh-CN" sz="12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a:solidFill>
                    <a:schemeClr val="bg1">
                      <a:lumMod val="65000"/>
                    </a:schemeClr>
                  </a:solidFill>
                  <a:ea typeface="Lato Light" panose="020F0502020204030203" pitchFamily="34" charset="0"/>
                  <a:cs typeface="Lato Light" panose="020F0502020204030203" pitchFamily="34" charset="0"/>
                </a:rPr>
                <a:t>. </a:t>
              </a:r>
              <a:r>
                <a:rPr lang="es-ES" altLang="zh-CN" sz="12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mea. His at soluta regione diceret, cum et atqui. </a:t>
              </a:r>
            </a:p>
          </p:txBody>
        </p:sp>
      </p:grpSp>
      <p:grpSp>
        <p:nvGrpSpPr>
          <p:cNvPr id="14" name="Group 13">
            <a:extLst>
              <a:ext uri="{FF2B5EF4-FFF2-40B4-BE49-F238E27FC236}">
                <a16:creationId xmlns:a16="http://schemas.microsoft.com/office/drawing/2014/main" id="{B5C4A7A7-5229-45C6-B16F-FA60423D02C8}"/>
              </a:ext>
            </a:extLst>
          </p:cNvPr>
          <p:cNvGrpSpPr/>
          <p:nvPr/>
        </p:nvGrpSpPr>
        <p:grpSpPr>
          <a:xfrm>
            <a:off x="7094220" y="6136702"/>
            <a:ext cx="4099560" cy="1837538"/>
            <a:chOff x="1783179" y="6781800"/>
            <a:chExt cx="4099461" cy="1837538"/>
          </a:xfrm>
        </p:grpSpPr>
        <p:sp>
          <p:nvSpPr>
            <p:cNvPr id="15" name="TextBox 14">
              <a:extLst>
                <a:ext uri="{FF2B5EF4-FFF2-40B4-BE49-F238E27FC236}">
                  <a16:creationId xmlns:a16="http://schemas.microsoft.com/office/drawing/2014/main" id="{E5B7B995-A3D8-46DA-9416-8E2E82351314}"/>
                </a:ext>
              </a:extLst>
            </p:cNvPr>
            <p:cNvSpPr txBox="1"/>
            <p:nvPr/>
          </p:nvSpPr>
          <p:spPr>
            <a:xfrm>
              <a:off x="1971773" y="6781800"/>
              <a:ext cx="3722272" cy="523220"/>
            </a:xfrm>
            <a:prstGeom prst="rect">
              <a:avLst/>
            </a:prstGeom>
            <a:noFill/>
          </p:spPr>
          <p:txBody>
            <a:bodyPr wrap="square">
              <a:spAutoFit/>
            </a:bodyPr>
            <a:lstStyle/>
            <a:p>
              <a:pPr algn="ctr">
                <a:spcBef>
                  <a:spcPts val="2400"/>
                </a:spcBef>
                <a:buSzPct val="50000"/>
              </a:pPr>
              <a:r>
                <a:rPr lang="es-ES" altLang="zh-CN" sz="2800">
                  <a:solidFill>
                    <a:schemeClr val="tx1">
                      <a:lumMod val="85000"/>
                      <a:lumOff val="15000"/>
                    </a:schemeClr>
                  </a:solidFill>
                  <a:latin typeface="+mj-lt"/>
                  <a:ea typeface="Lato Light" panose="020F0502020204030203" pitchFamily="34" charset="0"/>
                  <a:cs typeface="Lato Light" panose="020F0502020204030203" pitchFamily="34" charset="0"/>
                </a:rPr>
                <a:t>Flexible</a:t>
              </a:r>
            </a:p>
          </p:txBody>
        </p:sp>
        <p:sp>
          <p:nvSpPr>
            <p:cNvPr id="16" name="Rectangle 15"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22343837-5C56-49FC-96EF-44836ED90407}"/>
                </a:ext>
              </a:extLst>
            </p:cNvPr>
            <p:cNvSpPr/>
            <p:nvPr/>
          </p:nvSpPr>
          <p:spPr>
            <a:xfrm>
              <a:off x="1783179" y="7450172"/>
              <a:ext cx="4099461" cy="1169166"/>
            </a:xfrm>
            <a:prstGeom prst="rect">
              <a:avLst/>
            </a:prstGeom>
          </p:spPr>
          <p:txBody>
            <a:bodyPr wrap="square">
              <a:spAutoFit/>
            </a:bodyPr>
            <a:lstStyle/>
            <a:p>
              <a:pPr algn="ctr">
                <a:lnSpc>
                  <a:spcPct val="150000"/>
                </a:lnSpc>
                <a:spcBef>
                  <a:spcPts val="1200"/>
                </a:spcBef>
              </a:pPr>
              <a:r>
                <a:rPr lang="es-ES" altLang="zh-CN" sz="12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a:solidFill>
                    <a:schemeClr val="bg1">
                      <a:lumMod val="65000"/>
                    </a:schemeClr>
                  </a:solidFill>
                  <a:ea typeface="Lato Light" panose="020F0502020204030203" pitchFamily="34" charset="0"/>
                  <a:cs typeface="Lato Light" panose="020F0502020204030203" pitchFamily="34" charset="0"/>
                </a:rPr>
                <a:t>. </a:t>
              </a:r>
              <a:r>
                <a:rPr lang="es-ES" altLang="zh-CN" sz="12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mea. His at soluta regione diceret, cum et atqui. </a:t>
              </a:r>
            </a:p>
          </p:txBody>
        </p:sp>
      </p:grpSp>
      <p:grpSp>
        <p:nvGrpSpPr>
          <p:cNvPr id="17" name="Group 16">
            <a:extLst>
              <a:ext uri="{FF2B5EF4-FFF2-40B4-BE49-F238E27FC236}">
                <a16:creationId xmlns:a16="http://schemas.microsoft.com/office/drawing/2014/main" id="{7FCCD121-ABB2-4724-8423-C951501BF340}"/>
              </a:ext>
            </a:extLst>
          </p:cNvPr>
          <p:cNvGrpSpPr/>
          <p:nvPr/>
        </p:nvGrpSpPr>
        <p:grpSpPr>
          <a:xfrm>
            <a:off x="12294009" y="6136702"/>
            <a:ext cx="4099560" cy="1837538"/>
            <a:chOff x="1783179" y="6781800"/>
            <a:chExt cx="4099461" cy="1837538"/>
          </a:xfrm>
        </p:grpSpPr>
        <p:sp>
          <p:nvSpPr>
            <p:cNvPr id="18" name="TextBox 17">
              <a:extLst>
                <a:ext uri="{FF2B5EF4-FFF2-40B4-BE49-F238E27FC236}">
                  <a16:creationId xmlns:a16="http://schemas.microsoft.com/office/drawing/2014/main" id="{10B835D2-82D7-4E29-9BF9-DB0B8EC9F0EC}"/>
                </a:ext>
              </a:extLst>
            </p:cNvPr>
            <p:cNvSpPr txBox="1"/>
            <p:nvPr/>
          </p:nvSpPr>
          <p:spPr>
            <a:xfrm>
              <a:off x="1971773" y="6781800"/>
              <a:ext cx="3722272" cy="523220"/>
            </a:xfrm>
            <a:prstGeom prst="rect">
              <a:avLst/>
            </a:prstGeom>
            <a:noFill/>
          </p:spPr>
          <p:txBody>
            <a:bodyPr wrap="square">
              <a:spAutoFit/>
            </a:bodyPr>
            <a:lstStyle/>
            <a:p>
              <a:pPr algn="ctr">
                <a:spcBef>
                  <a:spcPts val="2400"/>
                </a:spcBef>
                <a:buSzPct val="50000"/>
              </a:pPr>
              <a:r>
                <a:rPr lang="es-ES" altLang="zh-CN" sz="2800">
                  <a:solidFill>
                    <a:schemeClr val="tx1">
                      <a:lumMod val="85000"/>
                      <a:lumOff val="15000"/>
                    </a:schemeClr>
                  </a:solidFill>
                  <a:latin typeface="+mj-lt"/>
                  <a:ea typeface="Lato Light" panose="020F0502020204030203" pitchFamily="34" charset="0"/>
                  <a:cs typeface="Lato Light" panose="020F0502020204030203" pitchFamily="34" charset="0"/>
                </a:rPr>
                <a:t>Professional</a:t>
              </a:r>
            </a:p>
          </p:txBody>
        </p:sp>
        <p:sp>
          <p:nvSpPr>
            <p:cNvPr id="19" name="Rectangle 18"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B88D84B5-B351-427A-B756-81131C78013E}"/>
                </a:ext>
              </a:extLst>
            </p:cNvPr>
            <p:cNvSpPr/>
            <p:nvPr/>
          </p:nvSpPr>
          <p:spPr>
            <a:xfrm>
              <a:off x="1783179" y="7450172"/>
              <a:ext cx="4099461" cy="1169166"/>
            </a:xfrm>
            <a:prstGeom prst="rect">
              <a:avLst/>
            </a:prstGeom>
          </p:spPr>
          <p:txBody>
            <a:bodyPr wrap="square">
              <a:spAutoFit/>
            </a:bodyPr>
            <a:lstStyle/>
            <a:p>
              <a:pPr algn="ctr">
                <a:lnSpc>
                  <a:spcPct val="150000"/>
                </a:lnSpc>
                <a:spcBef>
                  <a:spcPts val="1200"/>
                </a:spcBef>
              </a:pPr>
              <a:r>
                <a:rPr lang="es-ES" altLang="zh-CN" sz="12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a:solidFill>
                    <a:schemeClr val="bg1">
                      <a:lumMod val="65000"/>
                    </a:schemeClr>
                  </a:solidFill>
                  <a:ea typeface="Lato Light" panose="020F0502020204030203" pitchFamily="34" charset="0"/>
                  <a:cs typeface="Lato Light" panose="020F0502020204030203" pitchFamily="34" charset="0"/>
                </a:rPr>
                <a:t>. </a:t>
              </a:r>
              <a:r>
                <a:rPr lang="es-ES" altLang="zh-CN" sz="12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mea. His at soluta regione diceret, cum et atqui. </a:t>
              </a:r>
            </a:p>
          </p:txBody>
        </p:sp>
      </p:grpSp>
      <p:sp>
        <p:nvSpPr>
          <p:cNvPr id="20" name="Google Shape;204;p13">
            <a:extLst>
              <a:ext uri="{FF2B5EF4-FFF2-40B4-BE49-F238E27FC236}">
                <a16:creationId xmlns:a16="http://schemas.microsoft.com/office/drawing/2014/main" id="{A8550284-4C03-4F0A-AA4F-86687FA6D994}"/>
              </a:ext>
            </a:extLst>
          </p:cNvPr>
          <p:cNvSpPr txBox="1">
            <a:spLocks/>
          </p:cNvSpPr>
          <p:nvPr/>
        </p:nvSpPr>
        <p:spPr>
          <a:xfrm>
            <a:off x="4028342" y="124051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a:latin typeface="Outfit Black" pitchFamily="2" charset="0"/>
              </a:rPr>
              <a:t>Text Layout</a:t>
            </a:r>
            <a:endParaRPr lang="en-US" sz="6000">
              <a:latin typeface="Outfit Black" pitchFamily="2" charset="0"/>
            </a:endParaRPr>
          </a:p>
        </p:txBody>
      </p:sp>
    </p:spTree>
    <p:extLst>
      <p:ext uri="{BB962C8B-B14F-4D97-AF65-F5344CB8AC3E}">
        <p14:creationId xmlns:p14="http://schemas.microsoft.com/office/powerpoint/2010/main" val="44615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0"/>
                                        </p:tgtEl>
                                        <p:attrNameLst>
                                          <p:attrName>style.visibility</p:attrName>
                                        </p:attrNameLst>
                                      </p:cBhvr>
                                      <p:to>
                                        <p:strVal val="visible"/>
                                      </p:to>
                                    </p:set>
                                    <p:anim to="" calcmode="lin" valueType="num">
                                      <p:cBhvr>
                                        <p:cTn id="7" dur="750" fill="hold">
                                          <p:stCondLst>
                                            <p:cond delay="0"/>
                                          </p:stCondLst>
                                        </p:cTn>
                                        <p:tgtEl>
                                          <p:spTgt spid="20"/>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0"/>
                                        </p:tgtEl>
                                      </p:cBhvr>
                                    </p:animEffect>
                                  </p:childTnLst>
                                </p:cTn>
                              </p:par>
                            </p:childTnLst>
                          </p:cTn>
                        </p:par>
                        <p:par>
                          <p:cTn id="9" fill="hold">
                            <p:stCondLst>
                              <p:cond delay="953"/>
                            </p:stCondLst>
                            <p:childTnLst>
                              <p:par>
                                <p:cTn id="10" presetID="2" presetClass="entr" presetSubtype="4" decel="10000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1000" fill="hold"/>
                                        <p:tgtEl>
                                          <p:spTgt spid="2"/>
                                        </p:tgtEl>
                                        <p:attrNameLst>
                                          <p:attrName>ppt_x</p:attrName>
                                        </p:attrNameLst>
                                      </p:cBhvr>
                                      <p:tavLst>
                                        <p:tav tm="0">
                                          <p:val>
                                            <p:strVal val="#ppt_x"/>
                                          </p:val>
                                        </p:tav>
                                        <p:tav tm="100000">
                                          <p:val>
                                            <p:strVal val="#ppt_x"/>
                                          </p:val>
                                        </p:tav>
                                      </p:tavLst>
                                    </p:anim>
                                    <p:anim calcmode="lin" valueType="num">
                                      <p:cBhvr additive="base">
                                        <p:cTn id="13" dur="10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decel="100000" fill="hold" nodeType="withEffect">
                                  <p:stCondLst>
                                    <p:cond delay="10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1000" fill="hold"/>
                                        <p:tgtEl>
                                          <p:spTgt spid="5"/>
                                        </p:tgtEl>
                                        <p:attrNameLst>
                                          <p:attrName>ppt_x</p:attrName>
                                        </p:attrNameLst>
                                      </p:cBhvr>
                                      <p:tavLst>
                                        <p:tav tm="0">
                                          <p:val>
                                            <p:strVal val="#ppt_x"/>
                                          </p:val>
                                        </p:tav>
                                        <p:tav tm="100000">
                                          <p:val>
                                            <p:strVal val="#ppt_x"/>
                                          </p:val>
                                        </p:tav>
                                      </p:tavLst>
                                    </p:anim>
                                    <p:anim calcmode="lin" valueType="num">
                                      <p:cBhvr additive="base">
                                        <p:cTn id="17" dur="10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decel="100000" fill="hold" nodeType="withEffect">
                                  <p:stCondLst>
                                    <p:cond delay="20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1000" fill="hold"/>
                                        <p:tgtEl>
                                          <p:spTgt spid="8"/>
                                        </p:tgtEl>
                                        <p:attrNameLst>
                                          <p:attrName>ppt_x</p:attrName>
                                        </p:attrNameLst>
                                      </p:cBhvr>
                                      <p:tavLst>
                                        <p:tav tm="0">
                                          <p:val>
                                            <p:strVal val="#ppt_x"/>
                                          </p:val>
                                        </p:tav>
                                        <p:tav tm="100000">
                                          <p:val>
                                            <p:strVal val="#ppt_x"/>
                                          </p:val>
                                        </p:tav>
                                      </p:tavLst>
                                    </p:anim>
                                    <p:anim calcmode="lin" valueType="num">
                                      <p:cBhvr additive="base">
                                        <p:cTn id="21" dur="10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decel="100000" fill="hold" nodeType="withEffect">
                                  <p:stCondLst>
                                    <p:cond delay="3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1000" fill="hold"/>
                                        <p:tgtEl>
                                          <p:spTgt spid="11"/>
                                        </p:tgtEl>
                                        <p:attrNameLst>
                                          <p:attrName>ppt_x</p:attrName>
                                        </p:attrNameLst>
                                      </p:cBhvr>
                                      <p:tavLst>
                                        <p:tav tm="0">
                                          <p:val>
                                            <p:strVal val="#ppt_x"/>
                                          </p:val>
                                        </p:tav>
                                        <p:tav tm="100000">
                                          <p:val>
                                            <p:strVal val="#ppt_x"/>
                                          </p:val>
                                        </p:tav>
                                      </p:tavLst>
                                    </p:anim>
                                    <p:anim calcmode="lin" valueType="num">
                                      <p:cBhvr additive="base">
                                        <p:cTn id="25" dur="1000" fill="hold"/>
                                        <p:tgtEl>
                                          <p:spTgt spid="11"/>
                                        </p:tgtEl>
                                        <p:attrNameLst>
                                          <p:attrName>ppt_y</p:attrName>
                                        </p:attrNameLst>
                                      </p:cBhvr>
                                      <p:tavLst>
                                        <p:tav tm="0">
                                          <p:val>
                                            <p:strVal val="1+#ppt_h/2"/>
                                          </p:val>
                                        </p:tav>
                                        <p:tav tm="100000">
                                          <p:val>
                                            <p:strVal val="#ppt_y"/>
                                          </p:val>
                                        </p:tav>
                                      </p:tavLst>
                                    </p:anim>
                                  </p:childTnLst>
                                </p:cTn>
                              </p:par>
                              <p:par>
                                <p:cTn id="26" presetID="2" presetClass="entr" presetSubtype="4" decel="100000" fill="hold" nodeType="withEffect">
                                  <p:stCondLst>
                                    <p:cond delay="4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1000" fill="hold"/>
                                        <p:tgtEl>
                                          <p:spTgt spid="14"/>
                                        </p:tgtEl>
                                        <p:attrNameLst>
                                          <p:attrName>ppt_x</p:attrName>
                                        </p:attrNameLst>
                                      </p:cBhvr>
                                      <p:tavLst>
                                        <p:tav tm="0">
                                          <p:val>
                                            <p:strVal val="#ppt_x"/>
                                          </p:val>
                                        </p:tav>
                                        <p:tav tm="100000">
                                          <p:val>
                                            <p:strVal val="#ppt_x"/>
                                          </p:val>
                                        </p:tav>
                                      </p:tavLst>
                                    </p:anim>
                                    <p:anim calcmode="lin" valueType="num">
                                      <p:cBhvr additive="base">
                                        <p:cTn id="29" dur="1000" fill="hold"/>
                                        <p:tgtEl>
                                          <p:spTgt spid="14"/>
                                        </p:tgtEl>
                                        <p:attrNameLst>
                                          <p:attrName>ppt_y</p:attrName>
                                        </p:attrNameLst>
                                      </p:cBhvr>
                                      <p:tavLst>
                                        <p:tav tm="0">
                                          <p:val>
                                            <p:strVal val="1+#ppt_h/2"/>
                                          </p:val>
                                        </p:tav>
                                        <p:tav tm="100000">
                                          <p:val>
                                            <p:strVal val="#ppt_y"/>
                                          </p:val>
                                        </p:tav>
                                      </p:tavLst>
                                    </p:anim>
                                  </p:childTnLst>
                                </p:cTn>
                              </p:par>
                              <p:par>
                                <p:cTn id="30" presetID="2" presetClass="entr" presetSubtype="4" decel="100000" fill="hold" nodeType="withEffect">
                                  <p:stCondLst>
                                    <p:cond delay="50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1000" fill="hold"/>
                                        <p:tgtEl>
                                          <p:spTgt spid="17"/>
                                        </p:tgtEl>
                                        <p:attrNameLst>
                                          <p:attrName>ppt_x</p:attrName>
                                        </p:attrNameLst>
                                      </p:cBhvr>
                                      <p:tavLst>
                                        <p:tav tm="0">
                                          <p:val>
                                            <p:strVal val="#ppt_x"/>
                                          </p:val>
                                        </p:tav>
                                        <p:tav tm="100000">
                                          <p:val>
                                            <p:strVal val="#ppt_x"/>
                                          </p:val>
                                        </p:tav>
                                      </p:tavLst>
                                    </p:anim>
                                    <p:anim calcmode="lin" valueType="num">
                                      <p:cBhvr additive="base">
                                        <p:cTn id="33"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CD5C472-6E5D-41AE-BE38-8FCF1C9632E2}"/>
              </a:ext>
            </a:extLst>
          </p:cNvPr>
          <p:cNvGrpSpPr/>
          <p:nvPr/>
        </p:nvGrpSpPr>
        <p:grpSpPr>
          <a:xfrm>
            <a:off x="6528496" y="3070860"/>
            <a:ext cx="5231008" cy="5231008"/>
            <a:chOff x="6470248" y="3281423"/>
            <a:chExt cx="5347504" cy="5347504"/>
          </a:xfrm>
        </p:grpSpPr>
        <p:sp>
          <p:nvSpPr>
            <p:cNvPr id="3" name="Freeform: Shape 2">
              <a:extLst>
                <a:ext uri="{FF2B5EF4-FFF2-40B4-BE49-F238E27FC236}">
                  <a16:creationId xmlns:a16="http://schemas.microsoft.com/office/drawing/2014/main" id="{024308C1-2845-4AED-8F91-9DCE6F5D9C8F}"/>
                </a:ext>
              </a:extLst>
            </p:cNvPr>
            <p:cNvSpPr/>
            <p:nvPr/>
          </p:nvSpPr>
          <p:spPr>
            <a:xfrm rot="5400000">
              <a:off x="6470248" y="3281423"/>
              <a:ext cx="2623333" cy="2623333"/>
            </a:xfrm>
            <a:custGeom>
              <a:avLst/>
              <a:gdLst>
                <a:gd name="connsiteX0" fmla="*/ 0 w 2623333"/>
                <a:gd name="connsiteY0" fmla="*/ 0 h 2623333"/>
                <a:gd name="connsiteX1" fmla="*/ 1510438 w 2623333"/>
                <a:gd name="connsiteY1" fmla="*/ 0 h 2623333"/>
                <a:gd name="connsiteX2" fmla="*/ 1513912 w 2623333"/>
                <a:gd name="connsiteY2" fmla="*/ 68783 h 2623333"/>
                <a:gd name="connsiteX3" fmla="*/ 2554550 w 2623333"/>
                <a:gd name="connsiteY3" fmla="*/ 1109422 h 2623333"/>
                <a:gd name="connsiteX4" fmla="*/ 2623333 w 2623333"/>
                <a:gd name="connsiteY4" fmla="*/ 1112895 h 2623333"/>
                <a:gd name="connsiteX5" fmla="*/ 2623333 w 2623333"/>
                <a:gd name="connsiteY5" fmla="*/ 2623333 h 2623333"/>
                <a:gd name="connsiteX6" fmla="*/ 2536096 w 2623333"/>
                <a:gd name="connsiteY6" fmla="*/ 2621128 h 2623333"/>
                <a:gd name="connsiteX7" fmla="*/ 2206 w 2623333"/>
                <a:gd name="connsiteY7" fmla="*/ 87237 h 262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3333" h="2623333">
                  <a:moveTo>
                    <a:pt x="0" y="0"/>
                  </a:moveTo>
                  <a:lnTo>
                    <a:pt x="1510438" y="0"/>
                  </a:lnTo>
                  <a:lnTo>
                    <a:pt x="1513912" y="68783"/>
                  </a:lnTo>
                  <a:cubicBezTo>
                    <a:pt x="1569635" y="617483"/>
                    <a:pt x="2005850" y="1053699"/>
                    <a:pt x="2554550" y="1109422"/>
                  </a:cubicBezTo>
                  <a:lnTo>
                    <a:pt x="2623333" y="1112895"/>
                  </a:lnTo>
                  <a:lnTo>
                    <a:pt x="2623333" y="2623333"/>
                  </a:lnTo>
                  <a:lnTo>
                    <a:pt x="2536096" y="2621128"/>
                  </a:lnTo>
                  <a:cubicBezTo>
                    <a:pt x="1168285" y="2551793"/>
                    <a:pt x="71540" y="1455048"/>
                    <a:pt x="2206" y="8723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Shape 3">
              <a:extLst>
                <a:ext uri="{FF2B5EF4-FFF2-40B4-BE49-F238E27FC236}">
                  <a16:creationId xmlns:a16="http://schemas.microsoft.com/office/drawing/2014/main" id="{4230B4B8-D51D-4E17-9859-02FD3E13D86B}"/>
                </a:ext>
              </a:extLst>
            </p:cNvPr>
            <p:cNvSpPr/>
            <p:nvPr/>
          </p:nvSpPr>
          <p:spPr>
            <a:xfrm rot="5400000">
              <a:off x="9194419" y="3281423"/>
              <a:ext cx="2623333" cy="2623333"/>
            </a:xfrm>
            <a:custGeom>
              <a:avLst/>
              <a:gdLst>
                <a:gd name="connsiteX0" fmla="*/ 0 w 2623333"/>
                <a:gd name="connsiteY0" fmla="*/ 2623333 h 2623333"/>
                <a:gd name="connsiteX1" fmla="*/ 2205 w 2623333"/>
                <a:gd name="connsiteY1" fmla="*/ 2536096 h 2623333"/>
                <a:gd name="connsiteX2" fmla="*/ 2536096 w 2623333"/>
                <a:gd name="connsiteY2" fmla="*/ 2206 h 2623333"/>
                <a:gd name="connsiteX3" fmla="*/ 2623333 w 2623333"/>
                <a:gd name="connsiteY3" fmla="*/ 0 h 2623333"/>
                <a:gd name="connsiteX4" fmla="*/ 2623333 w 2623333"/>
                <a:gd name="connsiteY4" fmla="*/ 1510438 h 2623333"/>
                <a:gd name="connsiteX5" fmla="*/ 2554550 w 2623333"/>
                <a:gd name="connsiteY5" fmla="*/ 1513911 h 2623333"/>
                <a:gd name="connsiteX6" fmla="*/ 1513912 w 2623333"/>
                <a:gd name="connsiteY6" fmla="*/ 2554549 h 2623333"/>
                <a:gd name="connsiteX7" fmla="*/ 1510438 w 2623333"/>
                <a:gd name="connsiteY7" fmla="*/ 2623333 h 262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3333" h="2623333">
                  <a:moveTo>
                    <a:pt x="0" y="2623333"/>
                  </a:moveTo>
                  <a:lnTo>
                    <a:pt x="2205" y="2536096"/>
                  </a:lnTo>
                  <a:cubicBezTo>
                    <a:pt x="71540" y="1168285"/>
                    <a:pt x="1168285" y="71541"/>
                    <a:pt x="2536096" y="2206"/>
                  </a:cubicBezTo>
                  <a:lnTo>
                    <a:pt x="2623333" y="0"/>
                  </a:lnTo>
                  <a:lnTo>
                    <a:pt x="2623333" y="1510438"/>
                  </a:lnTo>
                  <a:lnTo>
                    <a:pt x="2554550" y="1513911"/>
                  </a:lnTo>
                  <a:cubicBezTo>
                    <a:pt x="2005850" y="1569635"/>
                    <a:pt x="1569635" y="2005850"/>
                    <a:pt x="1513912" y="2554549"/>
                  </a:cubicBezTo>
                  <a:lnTo>
                    <a:pt x="1510438" y="26233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4">
              <a:extLst>
                <a:ext uri="{FF2B5EF4-FFF2-40B4-BE49-F238E27FC236}">
                  <a16:creationId xmlns:a16="http://schemas.microsoft.com/office/drawing/2014/main" id="{0AFFBCD7-64FD-4190-A705-DF3E36CDD652}"/>
                </a:ext>
              </a:extLst>
            </p:cNvPr>
            <p:cNvSpPr/>
            <p:nvPr/>
          </p:nvSpPr>
          <p:spPr>
            <a:xfrm rot="5400000">
              <a:off x="6470248" y="6005594"/>
              <a:ext cx="2623333" cy="2623333"/>
            </a:xfrm>
            <a:custGeom>
              <a:avLst/>
              <a:gdLst>
                <a:gd name="connsiteX0" fmla="*/ 0 w 2623333"/>
                <a:gd name="connsiteY0" fmla="*/ 2623333 h 2623333"/>
                <a:gd name="connsiteX1" fmla="*/ 0 w 2623333"/>
                <a:gd name="connsiteY1" fmla="*/ 1112895 h 2623333"/>
                <a:gd name="connsiteX2" fmla="*/ 68784 w 2623333"/>
                <a:gd name="connsiteY2" fmla="*/ 1109422 h 2623333"/>
                <a:gd name="connsiteX3" fmla="*/ 1109422 w 2623333"/>
                <a:gd name="connsiteY3" fmla="*/ 68783 h 2623333"/>
                <a:gd name="connsiteX4" fmla="*/ 1112895 w 2623333"/>
                <a:gd name="connsiteY4" fmla="*/ 0 h 2623333"/>
                <a:gd name="connsiteX5" fmla="*/ 2623333 w 2623333"/>
                <a:gd name="connsiteY5" fmla="*/ 0 h 2623333"/>
                <a:gd name="connsiteX6" fmla="*/ 2621128 w 2623333"/>
                <a:gd name="connsiteY6" fmla="*/ 87237 h 2623333"/>
                <a:gd name="connsiteX7" fmla="*/ 87237 w 2623333"/>
                <a:gd name="connsiteY7" fmla="*/ 2621128 h 262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3333" h="2623333">
                  <a:moveTo>
                    <a:pt x="0" y="2623333"/>
                  </a:moveTo>
                  <a:lnTo>
                    <a:pt x="0" y="1112895"/>
                  </a:lnTo>
                  <a:lnTo>
                    <a:pt x="68784" y="1109422"/>
                  </a:lnTo>
                  <a:cubicBezTo>
                    <a:pt x="617483" y="1053699"/>
                    <a:pt x="1053699" y="617483"/>
                    <a:pt x="1109422" y="68783"/>
                  </a:cubicBezTo>
                  <a:lnTo>
                    <a:pt x="1112895" y="0"/>
                  </a:lnTo>
                  <a:lnTo>
                    <a:pt x="2623333" y="0"/>
                  </a:lnTo>
                  <a:lnTo>
                    <a:pt x="2621128" y="87237"/>
                  </a:lnTo>
                  <a:cubicBezTo>
                    <a:pt x="2551792" y="1455048"/>
                    <a:pt x="1455047" y="2551793"/>
                    <a:pt x="87237" y="26211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DAD75849-CC94-4773-A253-4DE80B6CB767}"/>
                </a:ext>
              </a:extLst>
            </p:cNvPr>
            <p:cNvSpPr/>
            <p:nvPr/>
          </p:nvSpPr>
          <p:spPr>
            <a:xfrm rot="5400000">
              <a:off x="9194419" y="6005594"/>
              <a:ext cx="2623333" cy="2623333"/>
            </a:xfrm>
            <a:custGeom>
              <a:avLst/>
              <a:gdLst>
                <a:gd name="connsiteX0" fmla="*/ 0 w 2623333"/>
                <a:gd name="connsiteY0" fmla="*/ 1510438 h 2623333"/>
                <a:gd name="connsiteX1" fmla="*/ 0 w 2623333"/>
                <a:gd name="connsiteY1" fmla="*/ 0 h 2623333"/>
                <a:gd name="connsiteX2" fmla="*/ 87237 w 2623333"/>
                <a:gd name="connsiteY2" fmla="*/ 2206 h 2623333"/>
                <a:gd name="connsiteX3" fmla="*/ 2621128 w 2623333"/>
                <a:gd name="connsiteY3" fmla="*/ 2536096 h 2623333"/>
                <a:gd name="connsiteX4" fmla="*/ 2623333 w 2623333"/>
                <a:gd name="connsiteY4" fmla="*/ 2623333 h 2623333"/>
                <a:gd name="connsiteX5" fmla="*/ 1112895 w 2623333"/>
                <a:gd name="connsiteY5" fmla="*/ 2623333 h 2623333"/>
                <a:gd name="connsiteX6" fmla="*/ 1109422 w 2623333"/>
                <a:gd name="connsiteY6" fmla="*/ 2554549 h 2623333"/>
                <a:gd name="connsiteX7" fmla="*/ 68784 w 2623333"/>
                <a:gd name="connsiteY7" fmla="*/ 1513911 h 262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3333" h="2623333">
                  <a:moveTo>
                    <a:pt x="0" y="1510438"/>
                  </a:moveTo>
                  <a:lnTo>
                    <a:pt x="0" y="0"/>
                  </a:lnTo>
                  <a:lnTo>
                    <a:pt x="87237" y="2206"/>
                  </a:lnTo>
                  <a:cubicBezTo>
                    <a:pt x="1455048" y="71541"/>
                    <a:pt x="2551792" y="1168285"/>
                    <a:pt x="2621128" y="2536096"/>
                  </a:cubicBezTo>
                  <a:lnTo>
                    <a:pt x="2623333" y="2623333"/>
                  </a:lnTo>
                  <a:lnTo>
                    <a:pt x="1112895" y="2623333"/>
                  </a:lnTo>
                  <a:lnTo>
                    <a:pt x="1109422" y="2554549"/>
                  </a:lnTo>
                  <a:cubicBezTo>
                    <a:pt x="1053699" y="2005850"/>
                    <a:pt x="617483" y="1569635"/>
                    <a:pt x="68784" y="151391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Rectangle 6">
            <a:extLst>
              <a:ext uri="{FF2B5EF4-FFF2-40B4-BE49-F238E27FC236}">
                <a16:creationId xmlns:a16="http://schemas.microsoft.com/office/drawing/2014/main" id="{82D9EBF6-FE91-4D17-96DE-E93651801CFC}"/>
              </a:ext>
            </a:extLst>
          </p:cNvPr>
          <p:cNvSpPr/>
          <p:nvPr/>
        </p:nvSpPr>
        <p:spPr>
          <a:xfrm>
            <a:off x="1341702" y="3423191"/>
            <a:ext cx="4795808" cy="1338443"/>
          </a:xfrm>
          <a:prstGeom prst="rect">
            <a:avLst/>
          </a:prstGeom>
        </p:spPr>
        <p:txBody>
          <a:bodyPr wrap="square">
            <a:spAutoFit/>
          </a:bodyPr>
          <a:lstStyle/>
          <a:p>
            <a:pPr algn="r"/>
            <a:r>
              <a:rPr lang="es-ES" altLang="zh-CN" sz="2400">
                <a:solidFill>
                  <a:schemeClr val="tx1">
                    <a:lumMod val="85000"/>
                    <a:lumOff val="15000"/>
                  </a:schemeClr>
                </a:solidFill>
                <a:latin typeface="+mj-lt"/>
                <a:ea typeface="Lato Light" panose="020F0502020204030203" pitchFamily="34" charset="0"/>
                <a:cs typeface="Lato Light" panose="020F0502020204030203" pitchFamily="34" charset="0"/>
              </a:rPr>
              <a:t>Simple</a:t>
            </a:r>
            <a:r>
              <a:rPr lang="en-US" altLang="zh-CN" sz="2400">
                <a:solidFill>
                  <a:schemeClr val="tx1">
                    <a:lumMod val="85000"/>
                    <a:lumOff val="15000"/>
                  </a:schemeClr>
                </a:solidFill>
                <a:latin typeface="+mj-lt"/>
                <a:ea typeface="Lato Light" panose="020F0502020204030203" pitchFamily="34" charset="0"/>
                <a:cs typeface="Lato Light" panose="020F0502020204030203" pitchFamily="34" charset="0"/>
              </a:rPr>
              <a:t> </a:t>
            </a:r>
            <a:endPar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gn="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a:solidFill>
                  <a:schemeClr val="bg1">
                    <a:lumMod val="65000"/>
                  </a:schemeClr>
                </a:solidFill>
                <a:ea typeface="Lato Light" panose="020F0502020204030203" pitchFamily="34" charset="0"/>
                <a:cs typeface="Lato Light" panose="020F0502020204030203" pitchFamily="34" charset="0"/>
              </a:rPr>
              <a:t>. </a:t>
            </a:r>
            <a:r>
              <a:rPr lang="es-ES" altLang="zh-CN" sz="12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 end ex mea. His at soluta regione diceret.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8" name="Rectangle 7">
            <a:extLst>
              <a:ext uri="{FF2B5EF4-FFF2-40B4-BE49-F238E27FC236}">
                <a16:creationId xmlns:a16="http://schemas.microsoft.com/office/drawing/2014/main" id="{508D93F0-11E4-46B0-B39A-66D7F7F21C53}"/>
              </a:ext>
            </a:extLst>
          </p:cNvPr>
          <p:cNvSpPr/>
          <p:nvPr/>
        </p:nvSpPr>
        <p:spPr>
          <a:xfrm>
            <a:off x="1341702" y="6618098"/>
            <a:ext cx="4795808" cy="1338443"/>
          </a:xfrm>
          <a:prstGeom prst="rect">
            <a:avLst/>
          </a:prstGeom>
        </p:spPr>
        <p:txBody>
          <a:bodyPr wrap="square">
            <a:spAutoFit/>
          </a:bodyPr>
          <a:lstStyle/>
          <a:p>
            <a:pPr algn="r"/>
            <a:r>
              <a:rPr lang="es-ES" altLang="zh-CN" sz="2400">
                <a:solidFill>
                  <a:schemeClr val="tx1">
                    <a:lumMod val="85000"/>
                    <a:lumOff val="15000"/>
                  </a:schemeClr>
                </a:solidFill>
                <a:latin typeface="+mj-lt"/>
                <a:ea typeface="Lato Light" panose="020F0502020204030203" pitchFamily="34" charset="0"/>
                <a:cs typeface="Lato Light" panose="020F0502020204030203" pitchFamily="34" charset="0"/>
              </a:rPr>
              <a:t>Professional</a:t>
            </a:r>
            <a:r>
              <a:rPr lang="en-US" altLang="zh-CN" sz="2400">
                <a:solidFill>
                  <a:schemeClr val="tx1">
                    <a:lumMod val="85000"/>
                    <a:lumOff val="15000"/>
                  </a:schemeClr>
                </a:solidFill>
                <a:latin typeface="+mj-lt"/>
                <a:ea typeface="Lato Light" panose="020F0502020204030203" pitchFamily="34" charset="0"/>
                <a:cs typeface="Lato Light" panose="020F0502020204030203" pitchFamily="34" charset="0"/>
              </a:rPr>
              <a:t> </a:t>
            </a:r>
            <a:endPar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gn="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a:solidFill>
                  <a:schemeClr val="bg1">
                    <a:lumMod val="65000"/>
                  </a:schemeClr>
                </a:solidFill>
                <a:ea typeface="Lato Light" panose="020F0502020204030203" pitchFamily="34" charset="0"/>
                <a:cs typeface="Lato Light" panose="020F0502020204030203" pitchFamily="34" charset="0"/>
              </a:rPr>
              <a:t>. </a:t>
            </a:r>
            <a:r>
              <a:rPr lang="es-ES" altLang="zh-CN" sz="12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 end ex mea. His at soluta regione diceret.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9" name="Rectangle 8">
            <a:extLst>
              <a:ext uri="{FF2B5EF4-FFF2-40B4-BE49-F238E27FC236}">
                <a16:creationId xmlns:a16="http://schemas.microsoft.com/office/drawing/2014/main" id="{15049B3E-4951-4FFC-AD55-44409C2BAEA2}"/>
              </a:ext>
            </a:extLst>
          </p:cNvPr>
          <p:cNvSpPr/>
          <p:nvPr/>
        </p:nvSpPr>
        <p:spPr>
          <a:xfrm>
            <a:off x="12154459" y="3423191"/>
            <a:ext cx="4795808" cy="1338443"/>
          </a:xfrm>
          <a:prstGeom prst="rect">
            <a:avLst/>
          </a:prstGeom>
        </p:spPr>
        <p:txBody>
          <a:bodyPr wrap="square">
            <a:spAutoFit/>
          </a:bodyPr>
          <a:lstStyle/>
          <a:p>
            <a:r>
              <a:rPr lang="es-ES" altLang="zh-CN" sz="2400">
                <a:solidFill>
                  <a:schemeClr val="tx1">
                    <a:lumMod val="85000"/>
                    <a:lumOff val="15000"/>
                  </a:schemeClr>
                </a:solidFill>
                <a:latin typeface="+mj-lt"/>
                <a:ea typeface="Lato Light" panose="020F0502020204030203" pitchFamily="34" charset="0"/>
                <a:cs typeface="Lato Light" panose="020F0502020204030203" pitchFamily="34" charset="0"/>
              </a:rPr>
              <a:t>Powerful</a:t>
            </a:r>
            <a:endPar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a:solidFill>
                  <a:schemeClr val="bg1">
                    <a:lumMod val="65000"/>
                  </a:schemeClr>
                </a:solidFill>
                <a:ea typeface="Lato Light" panose="020F0502020204030203" pitchFamily="34" charset="0"/>
                <a:cs typeface="Lato Light" panose="020F0502020204030203" pitchFamily="34" charset="0"/>
              </a:rPr>
              <a:t>. </a:t>
            </a:r>
            <a:r>
              <a:rPr lang="es-ES" altLang="zh-CN" sz="12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 end ex mea. His at soluta regione diceret.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10" name="Rectangle 9">
            <a:extLst>
              <a:ext uri="{FF2B5EF4-FFF2-40B4-BE49-F238E27FC236}">
                <a16:creationId xmlns:a16="http://schemas.microsoft.com/office/drawing/2014/main" id="{AFC98F10-249A-4DA7-97C2-022F663C0730}"/>
              </a:ext>
            </a:extLst>
          </p:cNvPr>
          <p:cNvSpPr/>
          <p:nvPr/>
        </p:nvSpPr>
        <p:spPr>
          <a:xfrm>
            <a:off x="12154459" y="6618098"/>
            <a:ext cx="4795808" cy="1338443"/>
          </a:xfrm>
          <a:prstGeom prst="rect">
            <a:avLst/>
          </a:prstGeom>
        </p:spPr>
        <p:txBody>
          <a:bodyPr wrap="square">
            <a:spAutoFit/>
          </a:bodyPr>
          <a:lstStyle/>
          <a:p>
            <a:r>
              <a:rPr lang="es-ES" altLang="zh-CN" sz="2400">
                <a:solidFill>
                  <a:schemeClr val="tx1">
                    <a:lumMod val="85000"/>
                    <a:lumOff val="15000"/>
                  </a:schemeClr>
                </a:solidFill>
                <a:latin typeface="+mj-lt"/>
                <a:ea typeface="Lato Light" panose="020F0502020204030203" pitchFamily="34" charset="0"/>
                <a:cs typeface="Lato Light" panose="020F0502020204030203" pitchFamily="34" charset="0"/>
              </a:rPr>
              <a:t>Creative</a:t>
            </a:r>
            <a:endPar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a:solidFill>
                  <a:schemeClr val="bg1">
                    <a:lumMod val="65000"/>
                  </a:schemeClr>
                </a:solidFill>
                <a:ea typeface="Lato Light" panose="020F0502020204030203" pitchFamily="34" charset="0"/>
                <a:cs typeface="Lato Light" panose="020F0502020204030203" pitchFamily="34" charset="0"/>
              </a:rPr>
              <a:t>. </a:t>
            </a:r>
            <a:r>
              <a:rPr lang="es-ES" altLang="zh-CN" sz="12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 end ex mea. His at soluta regione diceret.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grpSp>
        <p:nvGrpSpPr>
          <p:cNvPr id="12" name="Graphic 2">
            <a:extLst>
              <a:ext uri="{FF2B5EF4-FFF2-40B4-BE49-F238E27FC236}">
                <a16:creationId xmlns:a16="http://schemas.microsoft.com/office/drawing/2014/main" id="{20F7B15E-F05F-439E-AFD5-1751AE45AEE3}"/>
              </a:ext>
            </a:extLst>
          </p:cNvPr>
          <p:cNvGrpSpPr/>
          <p:nvPr/>
        </p:nvGrpSpPr>
        <p:grpSpPr>
          <a:xfrm>
            <a:off x="7415599" y="3989653"/>
            <a:ext cx="783008" cy="782998"/>
            <a:chOff x="6240468" y="3424552"/>
            <a:chExt cx="1234527" cy="1234527"/>
          </a:xfrm>
          <a:solidFill>
            <a:schemeClr val="bg1"/>
          </a:solidFill>
        </p:grpSpPr>
        <p:sp>
          <p:nvSpPr>
            <p:cNvPr id="13" name="Freeform: Shape 12">
              <a:extLst>
                <a:ext uri="{FF2B5EF4-FFF2-40B4-BE49-F238E27FC236}">
                  <a16:creationId xmlns:a16="http://schemas.microsoft.com/office/drawing/2014/main" id="{060DAFE3-6D0F-470A-8242-E748B2DEBF0D}"/>
                </a:ext>
              </a:extLst>
            </p:cNvPr>
            <p:cNvSpPr/>
            <p:nvPr/>
          </p:nvSpPr>
          <p:spPr>
            <a:xfrm>
              <a:off x="6839167" y="3449480"/>
              <a:ext cx="635389" cy="592292"/>
            </a:xfrm>
            <a:custGeom>
              <a:avLst/>
              <a:gdLst>
                <a:gd name="connsiteX0" fmla="*/ 18609 w 635389"/>
                <a:gd name="connsiteY0" fmla="*/ 37479 h 592292"/>
                <a:gd name="connsiteX1" fmla="*/ 566400 w 635389"/>
                <a:gd name="connsiteY1" fmla="*/ 506889 h 592292"/>
                <a:gd name="connsiteX2" fmla="*/ 534977 w 635389"/>
                <a:gd name="connsiteY2" fmla="*/ 509435 h 592292"/>
                <a:gd name="connsiteX3" fmla="*/ 592205 w 635389"/>
                <a:gd name="connsiteY3" fmla="*/ 592293 h 592292"/>
                <a:gd name="connsiteX4" fmla="*/ 635390 w 635389"/>
                <a:gd name="connsiteY4" fmla="*/ 501272 h 592292"/>
                <a:gd name="connsiteX5" fmla="*/ 603879 w 635389"/>
                <a:gd name="connsiteY5" fmla="*/ 503817 h 592292"/>
                <a:gd name="connsiteX6" fmla="*/ 18696 w 635389"/>
                <a:gd name="connsiteY6" fmla="*/ 0 h 592292"/>
                <a:gd name="connsiteX7" fmla="*/ 1 w 635389"/>
                <a:gd name="connsiteY7" fmla="*/ 18696 h 592292"/>
                <a:gd name="connsiteX8" fmla="*/ 18609 w 635389"/>
                <a:gd name="connsiteY8" fmla="*/ 37479 h 592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389" h="592292">
                  <a:moveTo>
                    <a:pt x="18609" y="37479"/>
                  </a:moveTo>
                  <a:cubicBezTo>
                    <a:pt x="292373" y="37479"/>
                    <a:pt x="524884" y="238304"/>
                    <a:pt x="566400" y="506889"/>
                  </a:cubicBezTo>
                  <a:lnTo>
                    <a:pt x="534977" y="509435"/>
                  </a:lnTo>
                  <a:lnTo>
                    <a:pt x="592205" y="592293"/>
                  </a:lnTo>
                  <a:lnTo>
                    <a:pt x="635390" y="501272"/>
                  </a:lnTo>
                  <a:lnTo>
                    <a:pt x="603879" y="503817"/>
                  </a:lnTo>
                  <a:cubicBezTo>
                    <a:pt x="560695" y="215658"/>
                    <a:pt x="311770" y="0"/>
                    <a:pt x="18696" y="0"/>
                  </a:cubicBezTo>
                  <a:cubicBezTo>
                    <a:pt x="8339" y="0"/>
                    <a:pt x="1" y="8339"/>
                    <a:pt x="1" y="18696"/>
                  </a:cubicBezTo>
                  <a:cubicBezTo>
                    <a:pt x="-87" y="29053"/>
                    <a:pt x="8251" y="37479"/>
                    <a:pt x="18609" y="37479"/>
                  </a:cubicBezTo>
                  <a:close/>
                </a:path>
              </a:pathLst>
            </a:custGeom>
            <a:grpFill/>
            <a:ln w="8777" cap="flat">
              <a:noFill/>
              <a:prstDash val="solid"/>
              <a:miter/>
            </a:ln>
          </p:spPr>
          <p:txBody>
            <a:bodyPr rtlCol="0" anchor="ctr"/>
            <a:lstStyle/>
            <a:p>
              <a:endParaRPr lang="en-US" sz="1200"/>
            </a:p>
          </p:txBody>
        </p:sp>
        <p:sp>
          <p:nvSpPr>
            <p:cNvPr id="14" name="Freeform: Shape 13">
              <a:extLst>
                <a:ext uri="{FF2B5EF4-FFF2-40B4-BE49-F238E27FC236}">
                  <a16:creationId xmlns:a16="http://schemas.microsoft.com/office/drawing/2014/main" id="{E9A5F3BC-9349-4A29-A108-575BC36732CF}"/>
                </a:ext>
              </a:extLst>
            </p:cNvPr>
            <p:cNvSpPr/>
            <p:nvPr/>
          </p:nvSpPr>
          <p:spPr>
            <a:xfrm>
              <a:off x="6976444" y="3649866"/>
              <a:ext cx="282201" cy="295531"/>
            </a:xfrm>
            <a:custGeom>
              <a:avLst/>
              <a:gdLst>
                <a:gd name="connsiteX0" fmla="*/ 0 w 282201"/>
                <a:gd name="connsiteY0" fmla="*/ 10884 h 295531"/>
                <a:gd name="connsiteX1" fmla="*/ 59510 w 282201"/>
                <a:gd name="connsiteY1" fmla="*/ 92074 h 295531"/>
                <a:gd name="connsiteX2" fmla="*/ 72149 w 282201"/>
                <a:gd name="connsiteY2" fmla="*/ 63460 h 295531"/>
                <a:gd name="connsiteX3" fmla="*/ 245589 w 282201"/>
                <a:gd name="connsiteY3" fmla="*/ 282191 h 295531"/>
                <a:gd name="connsiteX4" fmla="*/ 263495 w 282201"/>
                <a:gd name="connsiteY4" fmla="*/ 295532 h 295531"/>
                <a:gd name="connsiteX5" fmla="*/ 268849 w 282201"/>
                <a:gd name="connsiteY5" fmla="*/ 294742 h 295531"/>
                <a:gd name="connsiteX6" fmla="*/ 281400 w 282201"/>
                <a:gd name="connsiteY6" fmla="*/ 271482 h 295531"/>
                <a:gd name="connsiteX7" fmla="*/ 87334 w 282201"/>
                <a:gd name="connsiteY7" fmla="*/ 29053 h 295531"/>
                <a:gd name="connsiteX8" fmla="*/ 100149 w 282201"/>
                <a:gd name="connsiteY8" fmla="*/ 0 h 295531"/>
                <a:gd name="connsiteX9" fmla="*/ 0 w 282201"/>
                <a:gd name="connsiteY9" fmla="*/ 10884 h 295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201" h="295531">
                  <a:moveTo>
                    <a:pt x="0" y="10884"/>
                  </a:moveTo>
                  <a:lnTo>
                    <a:pt x="59510" y="92074"/>
                  </a:lnTo>
                  <a:lnTo>
                    <a:pt x="72149" y="63460"/>
                  </a:lnTo>
                  <a:cubicBezTo>
                    <a:pt x="155007" y="111735"/>
                    <a:pt x="217941" y="190380"/>
                    <a:pt x="245589" y="282191"/>
                  </a:cubicBezTo>
                  <a:cubicBezTo>
                    <a:pt x="248047" y="290353"/>
                    <a:pt x="255420" y="295532"/>
                    <a:pt x="263495" y="295532"/>
                  </a:cubicBezTo>
                  <a:cubicBezTo>
                    <a:pt x="265250" y="295532"/>
                    <a:pt x="267093" y="295269"/>
                    <a:pt x="268849" y="294742"/>
                  </a:cubicBezTo>
                  <a:cubicBezTo>
                    <a:pt x="278767" y="291758"/>
                    <a:pt x="284385" y="281313"/>
                    <a:pt x="281400" y="271482"/>
                  </a:cubicBezTo>
                  <a:cubicBezTo>
                    <a:pt x="250680" y="169314"/>
                    <a:pt x="180110" y="81892"/>
                    <a:pt x="87334" y="29053"/>
                  </a:cubicBezTo>
                  <a:lnTo>
                    <a:pt x="100149" y="0"/>
                  </a:lnTo>
                  <a:lnTo>
                    <a:pt x="0" y="10884"/>
                  </a:lnTo>
                  <a:close/>
                </a:path>
              </a:pathLst>
            </a:custGeom>
            <a:grpFill/>
            <a:ln w="8777" cap="flat">
              <a:noFill/>
              <a:prstDash val="solid"/>
              <a:miter/>
            </a:ln>
          </p:spPr>
          <p:txBody>
            <a:bodyPr rtlCol="0" anchor="ctr"/>
            <a:lstStyle/>
            <a:p>
              <a:endParaRPr lang="en-US" sz="1200"/>
            </a:p>
          </p:txBody>
        </p:sp>
        <p:sp>
          <p:nvSpPr>
            <p:cNvPr id="15" name="Freeform: Shape 14">
              <a:extLst>
                <a:ext uri="{FF2B5EF4-FFF2-40B4-BE49-F238E27FC236}">
                  <a16:creationId xmlns:a16="http://schemas.microsoft.com/office/drawing/2014/main" id="{10701030-6B95-457D-BF49-62F631605EED}"/>
                </a:ext>
              </a:extLst>
            </p:cNvPr>
            <p:cNvSpPr/>
            <p:nvPr/>
          </p:nvSpPr>
          <p:spPr>
            <a:xfrm>
              <a:off x="6240994" y="4041860"/>
              <a:ext cx="635476" cy="592292"/>
            </a:xfrm>
            <a:custGeom>
              <a:avLst/>
              <a:gdLst>
                <a:gd name="connsiteX0" fmla="*/ 616781 w 635476"/>
                <a:gd name="connsiteY0" fmla="*/ 554901 h 592292"/>
                <a:gd name="connsiteX1" fmla="*/ 68902 w 635476"/>
                <a:gd name="connsiteY1" fmla="*/ 85403 h 592292"/>
                <a:gd name="connsiteX2" fmla="*/ 100412 w 635476"/>
                <a:gd name="connsiteY2" fmla="*/ 82858 h 592292"/>
                <a:gd name="connsiteX3" fmla="*/ 43184 w 635476"/>
                <a:gd name="connsiteY3" fmla="*/ 0 h 592292"/>
                <a:gd name="connsiteX4" fmla="*/ 0 w 635476"/>
                <a:gd name="connsiteY4" fmla="*/ 90933 h 592292"/>
                <a:gd name="connsiteX5" fmla="*/ 31510 w 635476"/>
                <a:gd name="connsiteY5" fmla="*/ 88388 h 592292"/>
                <a:gd name="connsiteX6" fmla="*/ 616781 w 635476"/>
                <a:gd name="connsiteY6" fmla="*/ 592292 h 592292"/>
                <a:gd name="connsiteX7" fmla="*/ 635477 w 635476"/>
                <a:gd name="connsiteY7" fmla="*/ 573597 h 592292"/>
                <a:gd name="connsiteX8" fmla="*/ 616781 w 635476"/>
                <a:gd name="connsiteY8" fmla="*/ 554901 h 592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476" h="592292">
                  <a:moveTo>
                    <a:pt x="616781" y="554901"/>
                  </a:moveTo>
                  <a:cubicBezTo>
                    <a:pt x="343017" y="554901"/>
                    <a:pt x="110506" y="354076"/>
                    <a:pt x="68902" y="85403"/>
                  </a:cubicBezTo>
                  <a:lnTo>
                    <a:pt x="100412" y="82858"/>
                  </a:lnTo>
                  <a:lnTo>
                    <a:pt x="43184" y="0"/>
                  </a:lnTo>
                  <a:lnTo>
                    <a:pt x="0" y="90933"/>
                  </a:lnTo>
                  <a:lnTo>
                    <a:pt x="31510" y="88388"/>
                  </a:lnTo>
                  <a:cubicBezTo>
                    <a:pt x="74695" y="376547"/>
                    <a:pt x="323619" y="592292"/>
                    <a:pt x="616781" y="592292"/>
                  </a:cubicBezTo>
                  <a:cubicBezTo>
                    <a:pt x="627138" y="592292"/>
                    <a:pt x="635477" y="583954"/>
                    <a:pt x="635477" y="573597"/>
                  </a:cubicBezTo>
                  <a:cubicBezTo>
                    <a:pt x="635477" y="563239"/>
                    <a:pt x="627051" y="554901"/>
                    <a:pt x="616781" y="554901"/>
                  </a:cubicBezTo>
                  <a:close/>
                </a:path>
              </a:pathLst>
            </a:custGeom>
            <a:grpFill/>
            <a:ln w="8777" cap="flat">
              <a:noFill/>
              <a:prstDash val="solid"/>
              <a:miter/>
            </a:ln>
          </p:spPr>
          <p:txBody>
            <a:bodyPr rtlCol="0" anchor="ctr"/>
            <a:lstStyle/>
            <a:p>
              <a:endParaRPr lang="en-US" sz="1200"/>
            </a:p>
          </p:txBody>
        </p:sp>
        <p:sp>
          <p:nvSpPr>
            <p:cNvPr id="16" name="Freeform: Shape 15">
              <a:extLst>
                <a:ext uri="{FF2B5EF4-FFF2-40B4-BE49-F238E27FC236}">
                  <a16:creationId xmlns:a16="http://schemas.microsoft.com/office/drawing/2014/main" id="{C73EEB36-61DA-4A6C-AA39-CEC5F948D994}"/>
                </a:ext>
              </a:extLst>
            </p:cNvPr>
            <p:cNvSpPr/>
            <p:nvPr/>
          </p:nvSpPr>
          <p:spPr>
            <a:xfrm>
              <a:off x="6456993" y="4138240"/>
              <a:ext cx="282113" cy="295614"/>
            </a:xfrm>
            <a:custGeom>
              <a:avLst/>
              <a:gdLst>
                <a:gd name="connsiteX0" fmla="*/ 282113 w 282113"/>
                <a:gd name="connsiteY0" fmla="*/ 284643 h 295614"/>
                <a:gd name="connsiteX1" fmla="*/ 222603 w 282113"/>
                <a:gd name="connsiteY1" fmla="*/ 203453 h 295614"/>
                <a:gd name="connsiteX2" fmla="*/ 210051 w 282113"/>
                <a:gd name="connsiteY2" fmla="*/ 232067 h 295614"/>
                <a:gd name="connsiteX3" fmla="*/ 36612 w 282113"/>
                <a:gd name="connsiteY3" fmla="*/ 13337 h 295614"/>
                <a:gd name="connsiteX4" fmla="*/ 13352 w 282113"/>
                <a:gd name="connsiteY4" fmla="*/ 873 h 295614"/>
                <a:gd name="connsiteX5" fmla="*/ 801 w 282113"/>
                <a:gd name="connsiteY5" fmla="*/ 24133 h 295614"/>
                <a:gd name="connsiteX6" fmla="*/ 194867 w 282113"/>
                <a:gd name="connsiteY6" fmla="*/ 266562 h 295614"/>
                <a:gd name="connsiteX7" fmla="*/ 182052 w 282113"/>
                <a:gd name="connsiteY7" fmla="*/ 295615 h 295614"/>
                <a:gd name="connsiteX8" fmla="*/ 282113 w 282113"/>
                <a:gd name="connsiteY8" fmla="*/ 284643 h 29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113" h="295614">
                  <a:moveTo>
                    <a:pt x="282113" y="284643"/>
                  </a:moveTo>
                  <a:lnTo>
                    <a:pt x="222603" y="203453"/>
                  </a:lnTo>
                  <a:lnTo>
                    <a:pt x="210051" y="232067"/>
                  </a:lnTo>
                  <a:cubicBezTo>
                    <a:pt x="127194" y="183704"/>
                    <a:pt x="64261" y="105148"/>
                    <a:pt x="36612" y="13337"/>
                  </a:cubicBezTo>
                  <a:cubicBezTo>
                    <a:pt x="33628" y="3418"/>
                    <a:pt x="23095" y="-2287"/>
                    <a:pt x="13352" y="873"/>
                  </a:cubicBezTo>
                  <a:cubicBezTo>
                    <a:pt x="3434" y="3857"/>
                    <a:pt x="-2184" y="14302"/>
                    <a:pt x="801" y="24133"/>
                  </a:cubicBezTo>
                  <a:cubicBezTo>
                    <a:pt x="31521" y="126301"/>
                    <a:pt x="102091" y="213723"/>
                    <a:pt x="194867" y="266562"/>
                  </a:cubicBezTo>
                  <a:lnTo>
                    <a:pt x="182052" y="295615"/>
                  </a:lnTo>
                  <a:lnTo>
                    <a:pt x="282113" y="284643"/>
                  </a:lnTo>
                  <a:close/>
                </a:path>
              </a:pathLst>
            </a:custGeom>
            <a:grpFill/>
            <a:ln w="8777" cap="flat">
              <a:noFill/>
              <a:prstDash val="solid"/>
              <a:miter/>
            </a:ln>
          </p:spPr>
          <p:txBody>
            <a:bodyPr rtlCol="0" anchor="ctr"/>
            <a:lstStyle/>
            <a:p>
              <a:endParaRPr lang="en-US" sz="1200"/>
            </a:p>
          </p:txBody>
        </p:sp>
        <p:sp>
          <p:nvSpPr>
            <p:cNvPr id="17" name="Freeform: Shape 16">
              <a:extLst>
                <a:ext uri="{FF2B5EF4-FFF2-40B4-BE49-F238E27FC236}">
                  <a16:creationId xmlns:a16="http://schemas.microsoft.com/office/drawing/2014/main" id="{D85AF426-3C1C-44AB-827D-031A50E87322}"/>
                </a:ext>
              </a:extLst>
            </p:cNvPr>
            <p:cNvSpPr/>
            <p:nvPr/>
          </p:nvSpPr>
          <p:spPr>
            <a:xfrm>
              <a:off x="6240468" y="3424552"/>
              <a:ext cx="685858" cy="685858"/>
            </a:xfrm>
            <a:custGeom>
              <a:avLst/>
              <a:gdLst>
                <a:gd name="connsiteX0" fmla="*/ 342929 w 685858"/>
                <a:gd name="connsiteY0" fmla="*/ 685858 h 685858"/>
                <a:gd name="connsiteX1" fmla="*/ 685858 w 685858"/>
                <a:gd name="connsiteY1" fmla="*/ 342929 h 685858"/>
                <a:gd name="connsiteX2" fmla="*/ 342929 w 685858"/>
                <a:gd name="connsiteY2" fmla="*/ 0 h 685858"/>
                <a:gd name="connsiteX3" fmla="*/ 0 w 685858"/>
                <a:gd name="connsiteY3" fmla="*/ 342929 h 685858"/>
                <a:gd name="connsiteX4" fmla="*/ 342929 w 685858"/>
                <a:gd name="connsiteY4" fmla="*/ 685858 h 685858"/>
                <a:gd name="connsiteX5" fmla="*/ 573948 w 685858"/>
                <a:gd name="connsiteY5" fmla="*/ 542350 h 685858"/>
                <a:gd name="connsiteX6" fmla="*/ 343017 w 685858"/>
                <a:gd name="connsiteY6" fmla="*/ 648467 h 685858"/>
                <a:gd name="connsiteX7" fmla="*/ 112086 w 685858"/>
                <a:gd name="connsiteY7" fmla="*/ 542350 h 685858"/>
                <a:gd name="connsiteX8" fmla="*/ 112086 w 685858"/>
                <a:gd name="connsiteY8" fmla="*/ 534450 h 685858"/>
                <a:gd name="connsiteX9" fmla="*/ 148073 w 685858"/>
                <a:gd name="connsiteY9" fmla="*/ 481523 h 685858"/>
                <a:gd name="connsiteX10" fmla="*/ 203546 w 685858"/>
                <a:gd name="connsiteY10" fmla="*/ 460721 h 685858"/>
                <a:gd name="connsiteX11" fmla="*/ 226016 w 685858"/>
                <a:gd name="connsiteY11" fmla="*/ 454664 h 685858"/>
                <a:gd name="connsiteX12" fmla="*/ 343017 w 685858"/>
                <a:gd name="connsiteY12" fmla="*/ 520757 h 685858"/>
                <a:gd name="connsiteX13" fmla="*/ 459931 w 685858"/>
                <a:gd name="connsiteY13" fmla="*/ 454577 h 685858"/>
                <a:gd name="connsiteX14" fmla="*/ 482313 w 685858"/>
                <a:gd name="connsiteY14" fmla="*/ 460633 h 685858"/>
                <a:gd name="connsiteX15" fmla="*/ 537873 w 685858"/>
                <a:gd name="connsiteY15" fmla="*/ 481523 h 685858"/>
                <a:gd name="connsiteX16" fmla="*/ 573948 w 685858"/>
                <a:gd name="connsiteY16" fmla="*/ 534450 h 685858"/>
                <a:gd name="connsiteX17" fmla="*/ 573948 w 685858"/>
                <a:gd name="connsiteY17" fmla="*/ 542350 h 685858"/>
                <a:gd name="connsiteX18" fmla="*/ 296234 w 685858"/>
                <a:gd name="connsiteY18" fmla="*/ 396559 h 685858"/>
                <a:gd name="connsiteX19" fmla="*/ 343017 w 685858"/>
                <a:gd name="connsiteY19" fmla="*/ 407179 h 685858"/>
                <a:gd name="connsiteX20" fmla="*/ 389800 w 685858"/>
                <a:gd name="connsiteY20" fmla="*/ 396559 h 685858"/>
                <a:gd name="connsiteX21" fmla="*/ 426050 w 685858"/>
                <a:gd name="connsiteY21" fmla="*/ 440006 h 685858"/>
                <a:gd name="connsiteX22" fmla="*/ 343017 w 685858"/>
                <a:gd name="connsiteY22" fmla="*/ 483366 h 685858"/>
                <a:gd name="connsiteX23" fmla="*/ 260071 w 685858"/>
                <a:gd name="connsiteY23" fmla="*/ 440357 h 685858"/>
                <a:gd name="connsiteX24" fmla="*/ 296234 w 685858"/>
                <a:gd name="connsiteY24" fmla="*/ 396559 h 685858"/>
                <a:gd name="connsiteX25" fmla="*/ 253488 w 685858"/>
                <a:gd name="connsiteY25" fmla="*/ 258228 h 685858"/>
                <a:gd name="connsiteX26" fmla="*/ 342929 w 685858"/>
                <a:gd name="connsiteY26" fmla="*/ 164135 h 685858"/>
                <a:gd name="connsiteX27" fmla="*/ 432370 w 685858"/>
                <a:gd name="connsiteY27" fmla="*/ 258228 h 685858"/>
                <a:gd name="connsiteX28" fmla="*/ 342929 w 685858"/>
                <a:gd name="connsiteY28" fmla="*/ 369700 h 685858"/>
                <a:gd name="connsiteX29" fmla="*/ 253488 w 685858"/>
                <a:gd name="connsiteY29" fmla="*/ 258228 h 685858"/>
                <a:gd name="connsiteX30" fmla="*/ 37479 w 685858"/>
                <a:gd name="connsiteY30" fmla="*/ 342929 h 685858"/>
                <a:gd name="connsiteX31" fmla="*/ 342929 w 685858"/>
                <a:gd name="connsiteY31" fmla="*/ 37479 h 685858"/>
                <a:gd name="connsiteX32" fmla="*/ 648467 w 685858"/>
                <a:gd name="connsiteY32" fmla="*/ 342929 h 685858"/>
                <a:gd name="connsiteX33" fmla="*/ 604405 w 685858"/>
                <a:gd name="connsiteY33" fmla="*/ 500131 h 685858"/>
                <a:gd name="connsiteX34" fmla="*/ 553848 w 685858"/>
                <a:gd name="connsiteY34" fmla="*/ 447643 h 685858"/>
                <a:gd name="connsiteX35" fmla="*/ 492846 w 685858"/>
                <a:gd name="connsiteY35" fmla="*/ 424734 h 685858"/>
                <a:gd name="connsiteX36" fmla="*/ 465899 w 685858"/>
                <a:gd name="connsiteY36" fmla="*/ 417449 h 685858"/>
                <a:gd name="connsiteX37" fmla="*/ 422013 w 685858"/>
                <a:gd name="connsiteY37" fmla="*/ 375054 h 685858"/>
                <a:gd name="connsiteX38" fmla="*/ 421925 w 685858"/>
                <a:gd name="connsiteY38" fmla="*/ 374440 h 685858"/>
                <a:gd name="connsiteX39" fmla="*/ 469849 w 685858"/>
                <a:gd name="connsiteY39" fmla="*/ 258141 h 685858"/>
                <a:gd name="connsiteX40" fmla="*/ 342929 w 685858"/>
                <a:gd name="connsiteY40" fmla="*/ 126569 h 685858"/>
                <a:gd name="connsiteX41" fmla="*/ 216009 w 685858"/>
                <a:gd name="connsiteY41" fmla="*/ 258141 h 685858"/>
                <a:gd name="connsiteX42" fmla="*/ 263846 w 685858"/>
                <a:gd name="connsiteY42" fmla="*/ 374352 h 685858"/>
                <a:gd name="connsiteX43" fmla="*/ 263495 w 685858"/>
                <a:gd name="connsiteY43" fmla="*/ 376546 h 685858"/>
                <a:gd name="connsiteX44" fmla="*/ 219959 w 685858"/>
                <a:gd name="connsiteY44" fmla="*/ 417361 h 685858"/>
                <a:gd name="connsiteX45" fmla="*/ 192750 w 685858"/>
                <a:gd name="connsiteY45" fmla="*/ 424734 h 685858"/>
                <a:gd name="connsiteX46" fmla="*/ 131923 w 685858"/>
                <a:gd name="connsiteY46" fmla="*/ 447643 h 685858"/>
                <a:gd name="connsiteX47" fmla="*/ 81541 w 685858"/>
                <a:gd name="connsiteY47" fmla="*/ 500218 h 685858"/>
                <a:gd name="connsiteX48" fmla="*/ 37479 w 685858"/>
                <a:gd name="connsiteY48" fmla="*/ 342929 h 685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85858" h="685858">
                  <a:moveTo>
                    <a:pt x="342929" y="685858"/>
                  </a:moveTo>
                  <a:cubicBezTo>
                    <a:pt x="531992" y="685858"/>
                    <a:pt x="685858" y="532080"/>
                    <a:pt x="685858" y="342929"/>
                  </a:cubicBezTo>
                  <a:cubicBezTo>
                    <a:pt x="685858" y="153866"/>
                    <a:pt x="532080" y="0"/>
                    <a:pt x="342929" y="0"/>
                  </a:cubicBezTo>
                  <a:cubicBezTo>
                    <a:pt x="153866" y="0"/>
                    <a:pt x="0" y="153778"/>
                    <a:pt x="0" y="342929"/>
                  </a:cubicBezTo>
                  <a:cubicBezTo>
                    <a:pt x="88" y="532080"/>
                    <a:pt x="153866" y="685858"/>
                    <a:pt x="342929" y="685858"/>
                  </a:cubicBezTo>
                  <a:close/>
                  <a:moveTo>
                    <a:pt x="573948" y="542350"/>
                  </a:moveTo>
                  <a:cubicBezTo>
                    <a:pt x="517861" y="607214"/>
                    <a:pt x="435266" y="648467"/>
                    <a:pt x="343017" y="648467"/>
                  </a:cubicBezTo>
                  <a:cubicBezTo>
                    <a:pt x="250767" y="648467"/>
                    <a:pt x="168173" y="607214"/>
                    <a:pt x="112086" y="542350"/>
                  </a:cubicBezTo>
                  <a:lnTo>
                    <a:pt x="112086" y="534450"/>
                  </a:lnTo>
                  <a:cubicBezTo>
                    <a:pt x="112086" y="512331"/>
                    <a:pt x="125867" y="492144"/>
                    <a:pt x="148073" y="481523"/>
                  </a:cubicBezTo>
                  <a:cubicBezTo>
                    <a:pt x="164750" y="473623"/>
                    <a:pt x="182919" y="466777"/>
                    <a:pt x="203546" y="460721"/>
                  </a:cubicBezTo>
                  <a:cubicBezTo>
                    <a:pt x="211006" y="458526"/>
                    <a:pt x="218379" y="456508"/>
                    <a:pt x="226016" y="454664"/>
                  </a:cubicBezTo>
                  <a:cubicBezTo>
                    <a:pt x="240322" y="492670"/>
                    <a:pt x="287018" y="520757"/>
                    <a:pt x="343017" y="520757"/>
                  </a:cubicBezTo>
                  <a:cubicBezTo>
                    <a:pt x="398928" y="520757"/>
                    <a:pt x="445536" y="492670"/>
                    <a:pt x="459931" y="454577"/>
                  </a:cubicBezTo>
                  <a:cubicBezTo>
                    <a:pt x="467479" y="456420"/>
                    <a:pt x="474940" y="458439"/>
                    <a:pt x="482313" y="460633"/>
                  </a:cubicBezTo>
                  <a:cubicBezTo>
                    <a:pt x="502588" y="466689"/>
                    <a:pt x="521372" y="473711"/>
                    <a:pt x="537873" y="481523"/>
                  </a:cubicBezTo>
                  <a:cubicBezTo>
                    <a:pt x="560167" y="492056"/>
                    <a:pt x="573948" y="512331"/>
                    <a:pt x="573948" y="534450"/>
                  </a:cubicBezTo>
                  <a:lnTo>
                    <a:pt x="573948" y="542350"/>
                  </a:lnTo>
                  <a:close/>
                  <a:moveTo>
                    <a:pt x="296234" y="396559"/>
                  </a:moveTo>
                  <a:cubicBezTo>
                    <a:pt x="310717" y="403317"/>
                    <a:pt x="326516" y="407179"/>
                    <a:pt x="343017" y="407179"/>
                  </a:cubicBezTo>
                  <a:cubicBezTo>
                    <a:pt x="359518" y="407179"/>
                    <a:pt x="375317" y="403405"/>
                    <a:pt x="389800" y="396559"/>
                  </a:cubicBezTo>
                  <a:cubicBezTo>
                    <a:pt x="396734" y="414025"/>
                    <a:pt x="409285" y="429122"/>
                    <a:pt x="426050" y="440006"/>
                  </a:cubicBezTo>
                  <a:cubicBezTo>
                    <a:pt x="418590" y="462125"/>
                    <a:pt x="386552" y="483366"/>
                    <a:pt x="343017" y="483366"/>
                  </a:cubicBezTo>
                  <a:cubicBezTo>
                    <a:pt x="299569" y="483366"/>
                    <a:pt x="267620" y="462300"/>
                    <a:pt x="260071" y="440357"/>
                  </a:cubicBezTo>
                  <a:cubicBezTo>
                    <a:pt x="276748" y="429649"/>
                    <a:pt x="289388" y="414289"/>
                    <a:pt x="296234" y="396559"/>
                  </a:cubicBezTo>
                  <a:close/>
                  <a:moveTo>
                    <a:pt x="253488" y="258228"/>
                  </a:moveTo>
                  <a:cubicBezTo>
                    <a:pt x="253488" y="201000"/>
                    <a:pt x="288598" y="164135"/>
                    <a:pt x="342929" y="164135"/>
                  </a:cubicBezTo>
                  <a:cubicBezTo>
                    <a:pt x="397261" y="164135"/>
                    <a:pt x="432370" y="201088"/>
                    <a:pt x="432370" y="258228"/>
                  </a:cubicBezTo>
                  <a:cubicBezTo>
                    <a:pt x="432370" y="319669"/>
                    <a:pt x="392258" y="369700"/>
                    <a:pt x="342929" y="369700"/>
                  </a:cubicBezTo>
                  <a:cubicBezTo>
                    <a:pt x="293601" y="369700"/>
                    <a:pt x="253488" y="319669"/>
                    <a:pt x="253488" y="258228"/>
                  </a:cubicBezTo>
                  <a:close/>
                  <a:moveTo>
                    <a:pt x="37479" y="342929"/>
                  </a:moveTo>
                  <a:cubicBezTo>
                    <a:pt x="37479" y="174493"/>
                    <a:pt x="174493" y="37479"/>
                    <a:pt x="342929" y="37479"/>
                  </a:cubicBezTo>
                  <a:cubicBezTo>
                    <a:pt x="511366" y="37479"/>
                    <a:pt x="648467" y="174493"/>
                    <a:pt x="648467" y="342929"/>
                  </a:cubicBezTo>
                  <a:cubicBezTo>
                    <a:pt x="648467" y="400508"/>
                    <a:pt x="632141" y="454138"/>
                    <a:pt x="604405" y="500131"/>
                  </a:cubicBezTo>
                  <a:cubicBezTo>
                    <a:pt x="595364" y="477836"/>
                    <a:pt x="577810" y="458965"/>
                    <a:pt x="553848" y="447643"/>
                  </a:cubicBezTo>
                  <a:cubicBezTo>
                    <a:pt x="535503" y="438953"/>
                    <a:pt x="515052" y="431229"/>
                    <a:pt x="492846" y="424734"/>
                  </a:cubicBezTo>
                  <a:cubicBezTo>
                    <a:pt x="483893" y="422101"/>
                    <a:pt x="474852" y="419555"/>
                    <a:pt x="465899" y="417449"/>
                  </a:cubicBezTo>
                  <a:cubicBezTo>
                    <a:pt x="443166" y="411217"/>
                    <a:pt x="425963" y="394628"/>
                    <a:pt x="422013" y="375054"/>
                  </a:cubicBezTo>
                  <a:cubicBezTo>
                    <a:pt x="422013" y="374966"/>
                    <a:pt x="422013" y="374615"/>
                    <a:pt x="421925" y="374440"/>
                  </a:cubicBezTo>
                  <a:cubicBezTo>
                    <a:pt x="451066" y="347142"/>
                    <a:pt x="469849" y="305187"/>
                    <a:pt x="469849" y="258141"/>
                  </a:cubicBezTo>
                  <a:cubicBezTo>
                    <a:pt x="469849" y="180725"/>
                    <a:pt x="417712" y="126569"/>
                    <a:pt x="342929" y="126569"/>
                  </a:cubicBezTo>
                  <a:cubicBezTo>
                    <a:pt x="268234" y="126569"/>
                    <a:pt x="216009" y="180637"/>
                    <a:pt x="216009" y="258141"/>
                  </a:cubicBezTo>
                  <a:cubicBezTo>
                    <a:pt x="216009" y="305187"/>
                    <a:pt x="234705" y="347055"/>
                    <a:pt x="263846" y="374352"/>
                  </a:cubicBezTo>
                  <a:cubicBezTo>
                    <a:pt x="263758" y="375142"/>
                    <a:pt x="263670" y="375932"/>
                    <a:pt x="263495" y="376546"/>
                  </a:cubicBezTo>
                  <a:cubicBezTo>
                    <a:pt x="259369" y="395944"/>
                    <a:pt x="242253" y="412007"/>
                    <a:pt x="219959" y="417361"/>
                  </a:cubicBezTo>
                  <a:cubicBezTo>
                    <a:pt x="210743" y="419555"/>
                    <a:pt x="201790" y="422013"/>
                    <a:pt x="192750" y="424734"/>
                  </a:cubicBezTo>
                  <a:cubicBezTo>
                    <a:pt x="170280" y="431404"/>
                    <a:pt x="150355" y="438953"/>
                    <a:pt x="131923" y="447643"/>
                  </a:cubicBezTo>
                  <a:cubicBezTo>
                    <a:pt x="107961" y="458965"/>
                    <a:pt x="90494" y="477924"/>
                    <a:pt x="81541" y="500218"/>
                  </a:cubicBezTo>
                  <a:cubicBezTo>
                    <a:pt x="53805" y="454313"/>
                    <a:pt x="37479" y="400596"/>
                    <a:pt x="37479" y="342929"/>
                  </a:cubicBezTo>
                  <a:close/>
                </a:path>
              </a:pathLst>
            </a:custGeom>
            <a:grpFill/>
            <a:ln w="8777" cap="flat">
              <a:noFill/>
              <a:prstDash val="solid"/>
              <a:miter/>
            </a:ln>
          </p:spPr>
          <p:txBody>
            <a:bodyPr rtlCol="0" anchor="ctr"/>
            <a:lstStyle/>
            <a:p>
              <a:endParaRPr lang="en-US" sz="1200"/>
            </a:p>
          </p:txBody>
        </p:sp>
        <p:sp>
          <p:nvSpPr>
            <p:cNvPr id="18" name="Freeform: Shape 17">
              <a:extLst>
                <a:ext uri="{FF2B5EF4-FFF2-40B4-BE49-F238E27FC236}">
                  <a16:creationId xmlns:a16="http://schemas.microsoft.com/office/drawing/2014/main" id="{9DF484DC-A9F5-42C4-8AB9-5881A18D5609}"/>
                </a:ext>
              </a:extLst>
            </p:cNvPr>
            <p:cNvSpPr/>
            <p:nvPr/>
          </p:nvSpPr>
          <p:spPr>
            <a:xfrm>
              <a:off x="6789137" y="3973222"/>
              <a:ext cx="685858" cy="685858"/>
            </a:xfrm>
            <a:custGeom>
              <a:avLst/>
              <a:gdLst>
                <a:gd name="connsiteX0" fmla="*/ 342929 w 685858"/>
                <a:gd name="connsiteY0" fmla="*/ 0 h 685858"/>
                <a:gd name="connsiteX1" fmla="*/ 0 w 685858"/>
                <a:gd name="connsiteY1" fmla="*/ 342929 h 685858"/>
                <a:gd name="connsiteX2" fmla="*/ 342929 w 685858"/>
                <a:gd name="connsiteY2" fmla="*/ 685858 h 685858"/>
                <a:gd name="connsiteX3" fmla="*/ 685858 w 685858"/>
                <a:gd name="connsiteY3" fmla="*/ 342929 h 685858"/>
                <a:gd name="connsiteX4" fmla="*/ 342929 w 685858"/>
                <a:gd name="connsiteY4" fmla="*/ 0 h 685858"/>
                <a:gd name="connsiteX5" fmla="*/ 573860 w 685858"/>
                <a:gd name="connsiteY5" fmla="*/ 542350 h 685858"/>
                <a:gd name="connsiteX6" fmla="*/ 342929 w 685858"/>
                <a:gd name="connsiteY6" fmla="*/ 648467 h 685858"/>
                <a:gd name="connsiteX7" fmla="*/ 111998 w 685858"/>
                <a:gd name="connsiteY7" fmla="*/ 542350 h 685858"/>
                <a:gd name="connsiteX8" fmla="*/ 111998 w 685858"/>
                <a:gd name="connsiteY8" fmla="*/ 534450 h 685858"/>
                <a:gd name="connsiteX9" fmla="*/ 147985 w 685858"/>
                <a:gd name="connsiteY9" fmla="*/ 481611 h 685858"/>
                <a:gd name="connsiteX10" fmla="*/ 203458 w 685858"/>
                <a:gd name="connsiteY10" fmla="*/ 460721 h 685858"/>
                <a:gd name="connsiteX11" fmla="*/ 226103 w 685858"/>
                <a:gd name="connsiteY11" fmla="*/ 454576 h 685858"/>
                <a:gd name="connsiteX12" fmla="*/ 342929 w 685858"/>
                <a:gd name="connsiteY12" fmla="*/ 520757 h 685858"/>
                <a:gd name="connsiteX13" fmla="*/ 459931 w 685858"/>
                <a:gd name="connsiteY13" fmla="*/ 454576 h 685858"/>
                <a:gd name="connsiteX14" fmla="*/ 482225 w 685858"/>
                <a:gd name="connsiteY14" fmla="*/ 460633 h 685858"/>
                <a:gd name="connsiteX15" fmla="*/ 537785 w 685858"/>
                <a:gd name="connsiteY15" fmla="*/ 481523 h 685858"/>
                <a:gd name="connsiteX16" fmla="*/ 573860 w 685858"/>
                <a:gd name="connsiteY16" fmla="*/ 534450 h 685858"/>
                <a:gd name="connsiteX17" fmla="*/ 573860 w 685858"/>
                <a:gd name="connsiteY17" fmla="*/ 542350 h 685858"/>
                <a:gd name="connsiteX18" fmla="*/ 296146 w 685858"/>
                <a:gd name="connsiteY18" fmla="*/ 396471 h 685858"/>
                <a:gd name="connsiteX19" fmla="*/ 342929 w 685858"/>
                <a:gd name="connsiteY19" fmla="*/ 407091 h 685858"/>
                <a:gd name="connsiteX20" fmla="*/ 389712 w 685858"/>
                <a:gd name="connsiteY20" fmla="*/ 396471 h 685858"/>
                <a:gd name="connsiteX21" fmla="*/ 425963 w 685858"/>
                <a:gd name="connsiteY21" fmla="*/ 439918 h 685858"/>
                <a:gd name="connsiteX22" fmla="*/ 342929 w 685858"/>
                <a:gd name="connsiteY22" fmla="*/ 483366 h 685858"/>
                <a:gd name="connsiteX23" fmla="*/ 259984 w 685858"/>
                <a:gd name="connsiteY23" fmla="*/ 440357 h 685858"/>
                <a:gd name="connsiteX24" fmla="*/ 296146 w 685858"/>
                <a:gd name="connsiteY24" fmla="*/ 396471 h 685858"/>
                <a:gd name="connsiteX25" fmla="*/ 253489 w 685858"/>
                <a:gd name="connsiteY25" fmla="*/ 258228 h 685858"/>
                <a:gd name="connsiteX26" fmla="*/ 342929 w 685858"/>
                <a:gd name="connsiteY26" fmla="*/ 164135 h 685858"/>
                <a:gd name="connsiteX27" fmla="*/ 432370 w 685858"/>
                <a:gd name="connsiteY27" fmla="*/ 258228 h 685858"/>
                <a:gd name="connsiteX28" fmla="*/ 342929 w 685858"/>
                <a:gd name="connsiteY28" fmla="*/ 369700 h 685858"/>
                <a:gd name="connsiteX29" fmla="*/ 253489 w 685858"/>
                <a:gd name="connsiteY29" fmla="*/ 258228 h 685858"/>
                <a:gd name="connsiteX30" fmla="*/ 553848 w 685858"/>
                <a:gd name="connsiteY30" fmla="*/ 447730 h 685858"/>
                <a:gd name="connsiteX31" fmla="*/ 492846 w 685858"/>
                <a:gd name="connsiteY31" fmla="*/ 424734 h 685858"/>
                <a:gd name="connsiteX32" fmla="*/ 465899 w 685858"/>
                <a:gd name="connsiteY32" fmla="*/ 417449 h 685858"/>
                <a:gd name="connsiteX33" fmla="*/ 421925 w 685858"/>
                <a:gd name="connsiteY33" fmla="*/ 375054 h 685858"/>
                <a:gd name="connsiteX34" fmla="*/ 421837 w 685858"/>
                <a:gd name="connsiteY34" fmla="*/ 374527 h 685858"/>
                <a:gd name="connsiteX35" fmla="*/ 469761 w 685858"/>
                <a:gd name="connsiteY35" fmla="*/ 258140 h 685858"/>
                <a:gd name="connsiteX36" fmla="*/ 342841 w 685858"/>
                <a:gd name="connsiteY36" fmla="*/ 126656 h 685858"/>
                <a:gd name="connsiteX37" fmla="*/ 215922 w 685858"/>
                <a:gd name="connsiteY37" fmla="*/ 258140 h 685858"/>
                <a:gd name="connsiteX38" fmla="*/ 263758 w 685858"/>
                <a:gd name="connsiteY38" fmla="*/ 374440 h 685858"/>
                <a:gd name="connsiteX39" fmla="*/ 263495 w 685858"/>
                <a:gd name="connsiteY39" fmla="*/ 376634 h 685858"/>
                <a:gd name="connsiteX40" fmla="*/ 219959 w 685858"/>
                <a:gd name="connsiteY40" fmla="*/ 417449 h 685858"/>
                <a:gd name="connsiteX41" fmla="*/ 192750 w 685858"/>
                <a:gd name="connsiteY41" fmla="*/ 424821 h 685858"/>
                <a:gd name="connsiteX42" fmla="*/ 131923 w 685858"/>
                <a:gd name="connsiteY42" fmla="*/ 447730 h 685858"/>
                <a:gd name="connsiteX43" fmla="*/ 81453 w 685858"/>
                <a:gd name="connsiteY43" fmla="*/ 500306 h 685858"/>
                <a:gd name="connsiteX44" fmla="*/ 37304 w 685858"/>
                <a:gd name="connsiteY44" fmla="*/ 342929 h 685858"/>
                <a:gd name="connsiteX45" fmla="*/ 342841 w 685858"/>
                <a:gd name="connsiteY45" fmla="*/ 37391 h 685858"/>
                <a:gd name="connsiteX46" fmla="*/ 648380 w 685858"/>
                <a:gd name="connsiteY46" fmla="*/ 342929 h 685858"/>
                <a:gd name="connsiteX47" fmla="*/ 604230 w 685858"/>
                <a:gd name="connsiteY47" fmla="*/ 500306 h 685858"/>
                <a:gd name="connsiteX48" fmla="*/ 553848 w 685858"/>
                <a:gd name="connsiteY48" fmla="*/ 447730 h 685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85858" h="685858">
                  <a:moveTo>
                    <a:pt x="342929" y="0"/>
                  </a:moveTo>
                  <a:cubicBezTo>
                    <a:pt x="153866" y="0"/>
                    <a:pt x="0" y="153866"/>
                    <a:pt x="0" y="342929"/>
                  </a:cubicBezTo>
                  <a:cubicBezTo>
                    <a:pt x="0" y="531993"/>
                    <a:pt x="153866" y="685858"/>
                    <a:pt x="342929" y="685858"/>
                  </a:cubicBezTo>
                  <a:cubicBezTo>
                    <a:pt x="531993" y="685858"/>
                    <a:pt x="685858" y="531993"/>
                    <a:pt x="685858" y="342929"/>
                  </a:cubicBezTo>
                  <a:cubicBezTo>
                    <a:pt x="685858" y="153866"/>
                    <a:pt x="531993" y="0"/>
                    <a:pt x="342929" y="0"/>
                  </a:cubicBezTo>
                  <a:close/>
                  <a:moveTo>
                    <a:pt x="573860" y="542350"/>
                  </a:moveTo>
                  <a:cubicBezTo>
                    <a:pt x="517773" y="607214"/>
                    <a:pt x="435179" y="648467"/>
                    <a:pt x="342929" y="648467"/>
                  </a:cubicBezTo>
                  <a:cubicBezTo>
                    <a:pt x="250680" y="648467"/>
                    <a:pt x="168085" y="607214"/>
                    <a:pt x="111998" y="542350"/>
                  </a:cubicBezTo>
                  <a:lnTo>
                    <a:pt x="111998" y="534450"/>
                  </a:lnTo>
                  <a:cubicBezTo>
                    <a:pt x="111998" y="512331"/>
                    <a:pt x="125779" y="492143"/>
                    <a:pt x="147985" y="481611"/>
                  </a:cubicBezTo>
                  <a:cubicBezTo>
                    <a:pt x="164662" y="473711"/>
                    <a:pt x="182831" y="466865"/>
                    <a:pt x="203458" y="460721"/>
                  </a:cubicBezTo>
                  <a:cubicBezTo>
                    <a:pt x="210919" y="458526"/>
                    <a:pt x="218379" y="456507"/>
                    <a:pt x="226103" y="454576"/>
                  </a:cubicBezTo>
                  <a:cubicBezTo>
                    <a:pt x="240410" y="492582"/>
                    <a:pt x="286930" y="520757"/>
                    <a:pt x="342929" y="520757"/>
                  </a:cubicBezTo>
                  <a:cubicBezTo>
                    <a:pt x="398841" y="520757"/>
                    <a:pt x="445536" y="492670"/>
                    <a:pt x="459931" y="454576"/>
                  </a:cubicBezTo>
                  <a:cubicBezTo>
                    <a:pt x="467479" y="456420"/>
                    <a:pt x="474852" y="458438"/>
                    <a:pt x="482225" y="460633"/>
                  </a:cubicBezTo>
                  <a:cubicBezTo>
                    <a:pt x="502588" y="466689"/>
                    <a:pt x="521284" y="473711"/>
                    <a:pt x="537785" y="481523"/>
                  </a:cubicBezTo>
                  <a:cubicBezTo>
                    <a:pt x="560080" y="492056"/>
                    <a:pt x="573860" y="512331"/>
                    <a:pt x="573860" y="534450"/>
                  </a:cubicBezTo>
                  <a:lnTo>
                    <a:pt x="573860" y="542350"/>
                  </a:lnTo>
                  <a:close/>
                  <a:moveTo>
                    <a:pt x="296146" y="396471"/>
                  </a:moveTo>
                  <a:cubicBezTo>
                    <a:pt x="310629" y="403229"/>
                    <a:pt x="326428" y="407091"/>
                    <a:pt x="342929" y="407091"/>
                  </a:cubicBezTo>
                  <a:cubicBezTo>
                    <a:pt x="359431" y="407091"/>
                    <a:pt x="375230" y="403229"/>
                    <a:pt x="389712" y="396471"/>
                  </a:cubicBezTo>
                  <a:cubicBezTo>
                    <a:pt x="396646" y="413937"/>
                    <a:pt x="409110" y="429034"/>
                    <a:pt x="425963" y="439918"/>
                  </a:cubicBezTo>
                  <a:cubicBezTo>
                    <a:pt x="418502" y="462037"/>
                    <a:pt x="386465" y="483366"/>
                    <a:pt x="342929" y="483366"/>
                  </a:cubicBezTo>
                  <a:cubicBezTo>
                    <a:pt x="299482" y="483366"/>
                    <a:pt x="267532" y="462300"/>
                    <a:pt x="259984" y="440357"/>
                  </a:cubicBezTo>
                  <a:cubicBezTo>
                    <a:pt x="276661" y="429561"/>
                    <a:pt x="289300" y="414201"/>
                    <a:pt x="296146" y="396471"/>
                  </a:cubicBezTo>
                  <a:close/>
                  <a:moveTo>
                    <a:pt x="253489" y="258228"/>
                  </a:moveTo>
                  <a:cubicBezTo>
                    <a:pt x="253489" y="201000"/>
                    <a:pt x="288598" y="164135"/>
                    <a:pt x="342929" y="164135"/>
                  </a:cubicBezTo>
                  <a:cubicBezTo>
                    <a:pt x="397261" y="164135"/>
                    <a:pt x="432370" y="201088"/>
                    <a:pt x="432370" y="258228"/>
                  </a:cubicBezTo>
                  <a:cubicBezTo>
                    <a:pt x="432370" y="319669"/>
                    <a:pt x="392258" y="369700"/>
                    <a:pt x="342929" y="369700"/>
                  </a:cubicBezTo>
                  <a:cubicBezTo>
                    <a:pt x="293601" y="369700"/>
                    <a:pt x="253489" y="319669"/>
                    <a:pt x="253489" y="258228"/>
                  </a:cubicBezTo>
                  <a:close/>
                  <a:moveTo>
                    <a:pt x="553848" y="447730"/>
                  </a:moveTo>
                  <a:cubicBezTo>
                    <a:pt x="535503" y="439129"/>
                    <a:pt x="515052" y="431317"/>
                    <a:pt x="492846" y="424734"/>
                  </a:cubicBezTo>
                  <a:cubicBezTo>
                    <a:pt x="483893" y="422101"/>
                    <a:pt x="474852" y="419555"/>
                    <a:pt x="465899" y="417449"/>
                  </a:cubicBezTo>
                  <a:cubicBezTo>
                    <a:pt x="443166" y="411216"/>
                    <a:pt x="425963" y="394628"/>
                    <a:pt x="421925" y="375054"/>
                  </a:cubicBezTo>
                  <a:cubicBezTo>
                    <a:pt x="421925" y="374966"/>
                    <a:pt x="421925" y="374615"/>
                    <a:pt x="421837" y="374527"/>
                  </a:cubicBezTo>
                  <a:cubicBezTo>
                    <a:pt x="450978" y="347230"/>
                    <a:pt x="469761" y="305275"/>
                    <a:pt x="469761" y="258140"/>
                  </a:cubicBezTo>
                  <a:cubicBezTo>
                    <a:pt x="469761" y="180725"/>
                    <a:pt x="417624" y="126656"/>
                    <a:pt x="342841" y="126656"/>
                  </a:cubicBezTo>
                  <a:cubicBezTo>
                    <a:pt x="268147" y="126656"/>
                    <a:pt x="215922" y="180725"/>
                    <a:pt x="215922" y="258140"/>
                  </a:cubicBezTo>
                  <a:cubicBezTo>
                    <a:pt x="215922" y="305099"/>
                    <a:pt x="234617" y="347054"/>
                    <a:pt x="263758" y="374440"/>
                  </a:cubicBezTo>
                  <a:cubicBezTo>
                    <a:pt x="263670" y="375230"/>
                    <a:pt x="263582" y="376020"/>
                    <a:pt x="263495" y="376634"/>
                  </a:cubicBezTo>
                  <a:cubicBezTo>
                    <a:pt x="259369" y="396032"/>
                    <a:pt x="242254" y="412094"/>
                    <a:pt x="219959" y="417449"/>
                  </a:cubicBezTo>
                  <a:cubicBezTo>
                    <a:pt x="210743" y="419643"/>
                    <a:pt x="201790" y="422101"/>
                    <a:pt x="192750" y="424821"/>
                  </a:cubicBezTo>
                  <a:cubicBezTo>
                    <a:pt x="170280" y="431492"/>
                    <a:pt x="150355" y="439041"/>
                    <a:pt x="131923" y="447730"/>
                  </a:cubicBezTo>
                  <a:cubicBezTo>
                    <a:pt x="108049" y="459053"/>
                    <a:pt x="90494" y="477924"/>
                    <a:pt x="81453" y="500306"/>
                  </a:cubicBezTo>
                  <a:cubicBezTo>
                    <a:pt x="53629" y="454313"/>
                    <a:pt x="37304" y="400508"/>
                    <a:pt x="37304" y="342929"/>
                  </a:cubicBezTo>
                  <a:cubicBezTo>
                    <a:pt x="37304" y="174493"/>
                    <a:pt x="174317" y="37391"/>
                    <a:pt x="342841" y="37391"/>
                  </a:cubicBezTo>
                  <a:cubicBezTo>
                    <a:pt x="511278" y="37391"/>
                    <a:pt x="648380" y="174405"/>
                    <a:pt x="648380" y="342929"/>
                  </a:cubicBezTo>
                  <a:cubicBezTo>
                    <a:pt x="648380" y="400596"/>
                    <a:pt x="632053" y="454313"/>
                    <a:pt x="604230" y="500306"/>
                  </a:cubicBezTo>
                  <a:cubicBezTo>
                    <a:pt x="595277" y="478012"/>
                    <a:pt x="577810" y="459053"/>
                    <a:pt x="553848" y="447730"/>
                  </a:cubicBezTo>
                  <a:close/>
                </a:path>
              </a:pathLst>
            </a:custGeom>
            <a:grpFill/>
            <a:ln w="8777" cap="flat">
              <a:noFill/>
              <a:prstDash val="solid"/>
              <a:miter/>
            </a:ln>
          </p:spPr>
          <p:txBody>
            <a:bodyPr rtlCol="0" anchor="ctr"/>
            <a:lstStyle/>
            <a:p>
              <a:endParaRPr lang="en-US" sz="1200"/>
            </a:p>
          </p:txBody>
        </p:sp>
      </p:grpSp>
      <p:grpSp>
        <p:nvGrpSpPr>
          <p:cNvPr id="19" name="Graphic 4">
            <a:extLst>
              <a:ext uri="{FF2B5EF4-FFF2-40B4-BE49-F238E27FC236}">
                <a16:creationId xmlns:a16="http://schemas.microsoft.com/office/drawing/2014/main" id="{C3E43863-63CC-428A-99C0-58503B7725BC}"/>
              </a:ext>
            </a:extLst>
          </p:cNvPr>
          <p:cNvGrpSpPr/>
          <p:nvPr/>
        </p:nvGrpSpPr>
        <p:grpSpPr>
          <a:xfrm>
            <a:off x="7414919" y="6641677"/>
            <a:ext cx="798354" cy="798448"/>
            <a:chOff x="3949190" y="3442755"/>
            <a:chExt cx="1234188" cy="1234356"/>
          </a:xfrm>
          <a:solidFill>
            <a:schemeClr val="bg1"/>
          </a:solidFill>
        </p:grpSpPr>
        <p:sp>
          <p:nvSpPr>
            <p:cNvPr id="20" name="Freeform: Shape 19">
              <a:extLst>
                <a:ext uri="{FF2B5EF4-FFF2-40B4-BE49-F238E27FC236}">
                  <a16:creationId xmlns:a16="http://schemas.microsoft.com/office/drawing/2014/main" id="{32C7A00C-75D5-4986-AEF6-F8C59DA8EDA5}"/>
                </a:ext>
              </a:extLst>
            </p:cNvPr>
            <p:cNvSpPr/>
            <p:nvPr/>
          </p:nvSpPr>
          <p:spPr>
            <a:xfrm>
              <a:off x="4422777" y="4465103"/>
              <a:ext cx="286763" cy="212008"/>
            </a:xfrm>
            <a:custGeom>
              <a:avLst/>
              <a:gdLst>
                <a:gd name="connsiteX0" fmla="*/ 235119 w 286763"/>
                <a:gd name="connsiteY0" fmla="*/ 4259 h 212008"/>
                <a:gd name="connsiteX1" fmla="*/ 232525 w 286763"/>
                <a:gd name="connsiteY1" fmla="*/ 30542 h 212008"/>
                <a:gd name="connsiteX2" fmla="*/ 249349 w 286763"/>
                <a:gd name="connsiteY2" fmla="*/ 77582 h 212008"/>
                <a:gd name="connsiteX3" fmla="*/ 249349 w 286763"/>
                <a:gd name="connsiteY3" fmla="*/ 174593 h 212008"/>
                <a:gd name="connsiteX4" fmla="*/ 37415 w 286763"/>
                <a:gd name="connsiteY4" fmla="*/ 174593 h 212008"/>
                <a:gd name="connsiteX5" fmla="*/ 37415 w 286763"/>
                <a:gd name="connsiteY5" fmla="*/ 77582 h 212008"/>
                <a:gd name="connsiteX6" fmla="*/ 54239 w 286763"/>
                <a:gd name="connsiteY6" fmla="*/ 30542 h 212008"/>
                <a:gd name="connsiteX7" fmla="*/ 51644 w 286763"/>
                <a:gd name="connsiteY7" fmla="*/ 4259 h 212008"/>
                <a:gd name="connsiteX8" fmla="*/ 25278 w 286763"/>
                <a:gd name="connsiteY8" fmla="*/ 6854 h 212008"/>
                <a:gd name="connsiteX9" fmla="*/ 0 w 286763"/>
                <a:gd name="connsiteY9" fmla="*/ 77582 h 212008"/>
                <a:gd name="connsiteX10" fmla="*/ 0 w 286763"/>
                <a:gd name="connsiteY10" fmla="*/ 193259 h 212008"/>
                <a:gd name="connsiteX11" fmla="*/ 18666 w 286763"/>
                <a:gd name="connsiteY11" fmla="*/ 212008 h 212008"/>
                <a:gd name="connsiteX12" fmla="*/ 268014 w 286763"/>
                <a:gd name="connsiteY12" fmla="*/ 212008 h 212008"/>
                <a:gd name="connsiteX13" fmla="*/ 286764 w 286763"/>
                <a:gd name="connsiteY13" fmla="*/ 193259 h 212008"/>
                <a:gd name="connsiteX14" fmla="*/ 286764 w 286763"/>
                <a:gd name="connsiteY14" fmla="*/ 77582 h 212008"/>
                <a:gd name="connsiteX15" fmla="*/ 261486 w 286763"/>
                <a:gd name="connsiteY15" fmla="*/ 6854 h 212008"/>
                <a:gd name="connsiteX16" fmla="*/ 235119 w 286763"/>
                <a:gd name="connsiteY16" fmla="*/ 4259 h 21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763" h="212008">
                  <a:moveTo>
                    <a:pt x="235119" y="4259"/>
                  </a:moveTo>
                  <a:cubicBezTo>
                    <a:pt x="227168" y="10788"/>
                    <a:pt x="225996" y="22590"/>
                    <a:pt x="232525" y="30542"/>
                  </a:cubicBezTo>
                  <a:cubicBezTo>
                    <a:pt x="243490" y="43934"/>
                    <a:pt x="249349" y="60172"/>
                    <a:pt x="249349" y="77582"/>
                  </a:cubicBezTo>
                  <a:lnTo>
                    <a:pt x="249349" y="174593"/>
                  </a:lnTo>
                  <a:lnTo>
                    <a:pt x="37415" y="174593"/>
                  </a:lnTo>
                  <a:lnTo>
                    <a:pt x="37415" y="77582"/>
                  </a:lnTo>
                  <a:cubicBezTo>
                    <a:pt x="37415" y="60256"/>
                    <a:pt x="43190" y="44018"/>
                    <a:pt x="54239" y="30542"/>
                  </a:cubicBezTo>
                  <a:cubicBezTo>
                    <a:pt x="60768" y="22590"/>
                    <a:pt x="59596" y="10788"/>
                    <a:pt x="51644" y="4259"/>
                  </a:cubicBezTo>
                  <a:cubicBezTo>
                    <a:pt x="43609" y="-2353"/>
                    <a:pt x="31807" y="-1098"/>
                    <a:pt x="25278" y="6854"/>
                  </a:cubicBezTo>
                  <a:cubicBezTo>
                    <a:pt x="8956" y="26775"/>
                    <a:pt x="0" y="51886"/>
                    <a:pt x="0" y="77582"/>
                  </a:cubicBezTo>
                  <a:lnTo>
                    <a:pt x="0" y="193259"/>
                  </a:lnTo>
                  <a:cubicBezTo>
                    <a:pt x="0" y="203638"/>
                    <a:pt x="8370" y="212008"/>
                    <a:pt x="18666" y="212008"/>
                  </a:cubicBezTo>
                  <a:lnTo>
                    <a:pt x="268014" y="212008"/>
                  </a:lnTo>
                  <a:cubicBezTo>
                    <a:pt x="278310" y="212008"/>
                    <a:pt x="286764" y="203638"/>
                    <a:pt x="286764" y="193259"/>
                  </a:cubicBezTo>
                  <a:lnTo>
                    <a:pt x="286764" y="77582"/>
                  </a:lnTo>
                  <a:cubicBezTo>
                    <a:pt x="286764" y="51886"/>
                    <a:pt x="277808" y="26775"/>
                    <a:pt x="261486" y="6854"/>
                  </a:cubicBezTo>
                  <a:cubicBezTo>
                    <a:pt x="254873" y="-1098"/>
                    <a:pt x="243155" y="-2270"/>
                    <a:pt x="235119" y="4259"/>
                  </a:cubicBezTo>
                  <a:close/>
                </a:path>
              </a:pathLst>
            </a:custGeom>
            <a:grpFill/>
            <a:ln w="8365" cap="flat">
              <a:noFill/>
              <a:prstDash val="solid"/>
              <a:miter/>
            </a:ln>
          </p:spPr>
          <p:txBody>
            <a:bodyPr rtlCol="0" anchor="ctr"/>
            <a:lstStyle/>
            <a:p>
              <a:endParaRPr lang="en-US" sz="1200"/>
            </a:p>
          </p:txBody>
        </p:sp>
        <p:sp>
          <p:nvSpPr>
            <p:cNvPr id="21" name="Freeform: Shape 20">
              <a:extLst>
                <a:ext uri="{FF2B5EF4-FFF2-40B4-BE49-F238E27FC236}">
                  <a16:creationId xmlns:a16="http://schemas.microsoft.com/office/drawing/2014/main" id="{5B544009-618D-4FB7-9260-1F459ED7B47E}"/>
                </a:ext>
              </a:extLst>
            </p:cNvPr>
            <p:cNvSpPr/>
            <p:nvPr/>
          </p:nvSpPr>
          <p:spPr>
            <a:xfrm>
              <a:off x="4485135" y="4315518"/>
              <a:ext cx="162047" cy="162047"/>
            </a:xfrm>
            <a:custGeom>
              <a:avLst/>
              <a:gdLst>
                <a:gd name="connsiteX0" fmla="*/ 162047 w 162047"/>
                <a:gd name="connsiteY0" fmla="*/ 81024 h 162047"/>
                <a:gd name="connsiteX1" fmla="*/ 81024 w 162047"/>
                <a:gd name="connsiteY1" fmla="*/ 0 h 162047"/>
                <a:gd name="connsiteX2" fmla="*/ 0 w 162047"/>
                <a:gd name="connsiteY2" fmla="*/ 81024 h 162047"/>
                <a:gd name="connsiteX3" fmla="*/ 81024 w 162047"/>
                <a:gd name="connsiteY3" fmla="*/ 162047 h 162047"/>
                <a:gd name="connsiteX4" fmla="*/ 162047 w 162047"/>
                <a:gd name="connsiteY4" fmla="*/ 81024 h 162047"/>
                <a:gd name="connsiteX5" fmla="*/ 37331 w 162047"/>
                <a:gd name="connsiteY5" fmla="*/ 81024 h 162047"/>
                <a:gd name="connsiteX6" fmla="*/ 80940 w 162047"/>
                <a:gd name="connsiteY6" fmla="*/ 37415 h 162047"/>
                <a:gd name="connsiteX7" fmla="*/ 124549 w 162047"/>
                <a:gd name="connsiteY7" fmla="*/ 81024 h 162047"/>
                <a:gd name="connsiteX8" fmla="*/ 80940 w 162047"/>
                <a:gd name="connsiteY8" fmla="*/ 124632 h 162047"/>
                <a:gd name="connsiteX9" fmla="*/ 37331 w 162047"/>
                <a:gd name="connsiteY9" fmla="*/ 81024 h 162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047" h="162047">
                  <a:moveTo>
                    <a:pt x="162047" y="81024"/>
                  </a:moveTo>
                  <a:cubicBezTo>
                    <a:pt x="162047" y="36326"/>
                    <a:pt x="125721" y="0"/>
                    <a:pt x="81024" y="0"/>
                  </a:cubicBezTo>
                  <a:cubicBezTo>
                    <a:pt x="36327" y="0"/>
                    <a:pt x="0" y="36326"/>
                    <a:pt x="0" y="81024"/>
                  </a:cubicBezTo>
                  <a:cubicBezTo>
                    <a:pt x="0" y="125720"/>
                    <a:pt x="36327" y="162047"/>
                    <a:pt x="81024" y="162047"/>
                  </a:cubicBezTo>
                  <a:cubicBezTo>
                    <a:pt x="125721" y="162047"/>
                    <a:pt x="162047" y="125720"/>
                    <a:pt x="162047" y="81024"/>
                  </a:cubicBezTo>
                  <a:close/>
                  <a:moveTo>
                    <a:pt x="37331" y="81024"/>
                  </a:moveTo>
                  <a:cubicBezTo>
                    <a:pt x="37331" y="57001"/>
                    <a:pt x="56918" y="37415"/>
                    <a:pt x="80940" y="37415"/>
                  </a:cubicBezTo>
                  <a:cubicBezTo>
                    <a:pt x="104963" y="37415"/>
                    <a:pt x="124549" y="57001"/>
                    <a:pt x="124549" y="81024"/>
                  </a:cubicBezTo>
                  <a:cubicBezTo>
                    <a:pt x="124549" y="105046"/>
                    <a:pt x="104963" y="124632"/>
                    <a:pt x="80940" y="124632"/>
                  </a:cubicBezTo>
                  <a:cubicBezTo>
                    <a:pt x="56918" y="124716"/>
                    <a:pt x="37331" y="105046"/>
                    <a:pt x="37331" y="81024"/>
                  </a:cubicBezTo>
                  <a:close/>
                </a:path>
              </a:pathLst>
            </a:custGeom>
            <a:grpFill/>
            <a:ln w="8365" cap="flat">
              <a:noFill/>
              <a:prstDash val="solid"/>
              <a:miter/>
            </a:ln>
          </p:spPr>
          <p:txBody>
            <a:bodyPr rtlCol="0" anchor="ctr"/>
            <a:lstStyle/>
            <a:p>
              <a:endParaRPr lang="en-US" sz="1200"/>
            </a:p>
          </p:txBody>
        </p:sp>
        <p:sp>
          <p:nvSpPr>
            <p:cNvPr id="22" name="Freeform: Shape 21">
              <a:extLst>
                <a:ext uri="{FF2B5EF4-FFF2-40B4-BE49-F238E27FC236}">
                  <a16:creationId xmlns:a16="http://schemas.microsoft.com/office/drawing/2014/main" id="{22F42827-5F9B-4373-818D-514EED075564}"/>
                </a:ext>
              </a:extLst>
            </p:cNvPr>
            <p:cNvSpPr/>
            <p:nvPr/>
          </p:nvSpPr>
          <p:spPr>
            <a:xfrm>
              <a:off x="3949190" y="4303055"/>
              <a:ext cx="286680" cy="211924"/>
            </a:xfrm>
            <a:custGeom>
              <a:avLst/>
              <a:gdLst>
                <a:gd name="connsiteX0" fmla="*/ 235120 w 286680"/>
                <a:gd name="connsiteY0" fmla="*/ 4259 h 211924"/>
                <a:gd name="connsiteX1" fmla="*/ 232525 w 286680"/>
                <a:gd name="connsiteY1" fmla="*/ 30625 h 211924"/>
                <a:gd name="connsiteX2" fmla="*/ 249349 w 286680"/>
                <a:gd name="connsiteY2" fmla="*/ 77666 h 211924"/>
                <a:gd name="connsiteX3" fmla="*/ 249349 w 286680"/>
                <a:gd name="connsiteY3" fmla="*/ 174593 h 211924"/>
                <a:gd name="connsiteX4" fmla="*/ 37415 w 286680"/>
                <a:gd name="connsiteY4" fmla="*/ 174593 h 211924"/>
                <a:gd name="connsiteX5" fmla="*/ 37415 w 286680"/>
                <a:gd name="connsiteY5" fmla="*/ 77666 h 211924"/>
                <a:gd name="connsiteX6" fmla="*/ 54239 w 286680"/>
                <a:gd name="connsiteY6" fmla="*/ 30625 h 211924"/>
                <a:gd name="connsiteX7" fmla="*/ 51644 w 286680"/>
                <a:gd name="connsiteY7" fmla="*/ 4259 h 211924"/>
                <a:gd name="connsiteX8" fmla="*/ 25278 w 286680"/>
                <a:gd name="connsiteY8" fmla="*/ 6854 h 211924"/>
                <a:gd name="connsiteX9" fmla="*/ 0 w 286680"/>
                <a:gd name="connsiteY9" fmla="*/ 77582 h 211924"/>
                <a:gd name="connsiteX10" fmla="*/ 0 w 286680"/>
                <a:gd name="connsiteY10" fmla="*/ 193259 h 211924"/>
                <a:gd name="connsiteX11" fmla="*/ 18666 w 286680"/>
                <a:gd name="connsiteY11" fmla="*/ 211924 h 211924"/>
                <a:gd name="connsiteX12" fmla="*/ 268014 w 286680"/>
                <a:gd name="connsiteY12" fmla="*/ 211924 h 211924"/>
                <a:gd name="connsiteX13" fmla="*/ 286680 w 286680"/>
                <a:gd name="connsiteY13" fmla="*/ 193259 h 211924"/>
                <a:gd name="connsiteX14" fmla="*/ 286680 w 286680"/>
                <a:gd name="connsiteY14" fmla="*/ 77582 h 211924"/>
                <a:gd name="connsiteX15" fmla="*/ 261402 w 286680"/>
                <a:gd name="connsiteY15" fmla="*/ 6854 h 211924"/>
                <a:gd name="connsiteX16" fmla="*/ 235120 w 286680"/>
                <a:gd name="connsiteY16" fmla="*/ 4259 h 211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680" h="211924">
                  <a:moveTo>
                    <a:pt x="235120" y="4259"/>
                  </a:moveTo>
                  <a:cubicBezTo>
                    <a:pt x="227168" y="10788"/>
                    <a:pt x="225996" y="22590"/>
                    <a:pt x="232525" y="30625"/>
                  </a:cubicBezTo>
                  <a:cubicBezTo>
                    <a:pt x="243490" y="44018"/>
                    <a:pt x="249349" y="60256"/>
                    <a:pt x="249349" y="77666"/>
                  </a:cubicBezTo>
                  <a:lnTo>
                    <a:pt x="249349" y="174593"/>
                  </a:lnTo>
                  <a:lnTo>
                    <a:pt x="37415" y="174593"/>
                  </a:lnTo>
                  <a:lnTo>
                    <a:pt x="37415" y="77666"/>
                  </a:lnTo>
                  <a:cubicBezTo>
                    <a:pt x="37415" y="60256"/>
                    <a:pt x="43190" y="44101"/>
                    <a:pt x="54239" y="30625"/>
                  </a:cubicBezTo>
                  <a:cubicBezTo>
                    <a:pt x="60768" y="22674"/>
                    <a:pt x="59596" y="10872"/>
                    <a:pt x="51644" y="4259"/>
                  </a:cubicBezTo>
                  <a:cubicBezTo>
                    <a:pt x="43609" y="-2269"/>
                    <a:pt x="31891" y="-1097"/>
                    <a:pt x="25278" y="6854"/>
                  </a:cubicBezTo>
                  <a:cubicBezTo>
                    <a:pt x="8956" y="26775"/>
                    <a:pt x="0" y="51886"/>
                    <a:pt x="0" y="77582"/>
                  </a:cubicBezTo>
                  <a:lnTo>
                    <a:pt x="0" y="193259"/>
                  </a:lnTo>
                  <a:cubicBezTo>
                    <a:pt x="0" y="203554"/>
                    <a:pt x="8370" y="211924"/>
                    <a:pt x="18666" y="211924"/>
                  </a:cubicBezTo>
                  <a:lnTo>
                    <a:pt x="268014" y="211924"/>
                  </a:lnTo>
                  <a:cubicBezTo>
                    <a:pt x="278310" y="211924"/>
                    <a:pt x="286680" y="203554"/>
                    <a:pt x="286680" y="193259"/>
                  </a:cubicBezTo>
                  <a:lnTo>
                    <a:pt x="286680" y="77582"/>
                  </a:lnTo>
                  <a:cubicBezTo>
                    <a:pt x="286680" y="51886"/>
                    <a:pt x="277724" y="26775"/>
                    <a:pt x="261402" y="6854"/>
                  </a:cubicBezTo>
                  <a:cubicBezTo>
                    <a:pt x="254873" y="-1097"/>
                    <a:pt x="243071" y="-2353"/>
                    <a:pt x="235120" y="4259"/>
                  </a:cubicBezTo>
                  <a:close/>
                </a:path>
              </a:pathLst>
            </a:custGeom>
            <a:grpFill/>
            <a:ln w="8365" cap="flat">
              <a:noFill/>
              <a:prstDash val="solid"/>
              <a:miter/>
            </a:ln>
          </p:spPr>
          <p:txBody>
            <a:bodyPr rtlCol="0" anchor="ctr"/>
            <a:lstStyle/>
            <a:p>
              <a:endParaRPr lang="en-US" sz="1200"/>
            </a:p>
          </p:txBody>
        </p:sp>
        <p:sp>
          <p:nvSpPr>
            <p:cNvPr id="23" name="Freeform: Shape 22">
              <a:extLst>
                <a:ext uri="{FF2B5EF4-FFF2-40B4-BE49-F238E27FC236}">
                  <a16:creationId xmlns:a16="http://schemas.microsoft.com/office/drawing/2014/main" id="{5DADEA24-0F9D-4F31-B830-619AED60E54E}"/>
                </a:ext>
              </a:extLst>
            </p:cNvPr>
            <p:cNvSpPr/>
            <p:nvPr/>
          </p:nvSpPr>
          <p:spPr>
            <a:xfrm>
              <a:off x="4011464" y="4153470"/>
              <a:ext cx="162047" cy="162047"/>
            </a:xfrm>
            <a:custGeom>
              <a:avLst/>
              <a:gdLst>
                <a:gd name="connsiteX0" fmla="*/ 81024 w 162047"/>
                <a:gd name="connsiteY0" fmla="*/ 162048 h 162047"/>
                <a:gd name="connsiteX1" fmla="*/ 162047 w 162047"/>
                <a:gd name="connsiteY1" fmla="*/ 81024 h 162047"/>
                <a:gd name="connsiteX2" fmla="*/ 81024 w 162047"/>
                <a:gd name="connsiteY2" fmla="*/ 0 h 162047"/>
                <a:gd name="connsiteX3" fmla="*/ 0 w 162047"/>
                <a:gd name="connsiteY3" fmla="*/ 81024 h 162047"/>
                <a:gd name="connsiteX4" fmla="*/ 81024 w 162047"/>
                <a:gd name="connsiteY4" fmla="*/ 162048 h 162047"/>
                <a:gd name="connsiteX5" fmla="*/ 81024 w 162047"/>
                <a:gd name="connsiteY5" fmla="*/ 37331 h 162047"/>
                <a:gd name="connsiteX6" fmla="*/ 124633 w 162047"/>
                <a:gd name="connsiteY6" fmla="*/ 80940 h 162047"/>
                <a:gd name="connsiteX7" fmla="*/ 81024 w 162047"/>
                <a:gd name="connsiteY7" fmla="*/ 124549 h 162047"/>
                <a:gd name="connsiteX8" fmla="*/ 37415 w 162047"/>
                <a:gd name="connsiteY8" fmla="*/ 80940 h 162047"/>
                <a:gd name="connsiteX9" fmla="*/ 81024 w 162047"/>
                <a:gd name="connsiteY9" fmla="*/ 37331 h 162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047" h="162047">
                  <a:moveTo>
                    <a:pt x="81024" y="162048"/>
                  </a:moveTo>
                  <a:cubicBezTo>
                    <a:pt x="125721" y="162048"/>
                    <a:pt x="162047" y="125721"/>
                    <a:pt x="162047" y="81024"/>
                  </a:cubicBezTo>
                  <a:cubicBezTo>
                    <a:pt x="162047" y="36327"/>
                    <a:pt x="125721" y="0"/>
                    <a:pt x="81024" y="0"/>
                  </a:cubicBezTo>
                  <a:cubicBezTo>
                    <a:pt x="36327" y="0"/>
                    <a:pt x="0" y="36327"/>
                    <a:pt x="0" y="81024"/>
                  </a:cubicBezTo>
                  <a:cubicBezTo>
                    <a:pt x="0" y="125721"/>
                    <a:pt x="36327" y="162048"/>
                    <a:pt x="81024" y="162048"/>
                  </a:cubicBezTo>
                  <a:close/>
                  <a:moveTo>
                    <a:pt x="81024" y="37331"/>
                  </a:moveTo>
                  <a:cubicBezTo>
                    <a:pt x="105046" y="37331"/>
                    <a:pt x="124633" y="56917"/>
                    <a:pt x="124633" y="80940"/>
                  </a:cubicBezTo>
                  <a:cubicBezTo>
                    <a:pt x="124633" y="104963"/>
                    <a:pt x="105046" y="124549"/>
                    <a:pt x="81024" y="124549"/>
                  </a:cubicBezTo>
                  <a:cubicBezTo>
                    <a:pt x="57001" y="124549"/>
                    <a:pt x="37415" y="104963"/>
                    <a:pt x="37415" y="80940"/>
                  </a:cubicBezTo>
                  <a:cubicBezTo>
                    <a:pt x="37415" y="56917"/>
                    <a:pt x="57001" y="37331"/>
                    <a:pt x="81024" y="37331"/>
                  </a:cubicBezTo>
                  <a:close/>
                </a:path>
              </a:pathLst>
            </a:custGeom>
            <a:grpFill/>
            <a:ln w="8365" cap="flat">
              <a:noFill/>
              <a:prstDash val="solid"/>
              <a:miter/>
            </a:ln>
          </p:spPr>
          <p:txBody>
            <a:bodyPr rtlCol="0" anchor="ctr"/>
            <a:lstStyle/>
            <a:p>
              <a:endParaRPr lang="en-US" sz="1200"/>
            </a:p>
          </p:txBody>
        </p:sp>
        <p:sp>
          <p:nvSpPr>
            <p:cNvPr id="24" name="Freeform: Shape 23">
              <a:extLst>
                <a:ext uri="{FF2B5EF4-FFF2-40B4-BE49-F238E27FC236}">
                  <a16:creationId xmlns:a16="http://schemas.microsoft.com/office/drawing/2014/main" id="{E8913CF9-A59D-40AA-829A-E446EBD8A8A3}"/>
                </a:ext>
              </a:extLst>
            </p:cNvPr>
            <p:cNvSpPr/>
            <p:nvPr/>
          </p:nvSpPr>
          <p:spPr>
            <a:xfrm>
              <a:off x="4896699" y="4303055"/>
              <a:ext cx="286680" cy="211924"/>
            </a:xfrm>
            <a:custGeom>
              <a:avLst/>
              <a:gdLst>
                <a:gd name="connsiteX0" fmla="*/ 261402 w 286680"/>
                <a:gd name="connsiteY0" fmla="*/ 6854 h 211924"/>
                <a:gd name="connsiteX1" fmla="*/ 235036 w 286680"/>
                <a:gd name="connsiteY1" fmla="*/ 4259 h 211924"/>
                <a:gd name="connsiteX2" fmla="*/ 232441 w 286680"/>
                <a:gd name="connsiteY2" fmla="*/ 30625 h 211924"/>
                <a:gd name="connsiteX3" fmla="*/ 249265 w 286680"/>
                <a:gd name="connsiteY3" fmla="*/ 77666 h 211924"/>
                <a:gd name="connsiteX4" fmla="*/ 249265 w 286680"/>
                <a:gd name="connsiteY4" fmla="*/ 174593 h 211924"/>
                <a:gd name="connsiteX5" fmla="*/ 37331 w 286680"/>
                <a:gd name="connsiteY5" fmla="*/ 174593 h 211924"/>
                <a:gd name="connsiteX6" fmla="*/ 37331 w 286680"/>
                <a:gd name="connsiteY6" fmla="*/ 77666 h 211924"/>
                <a:gd name="connsiteX7" fmla="*/ 54155 w 286680"/>
                <a:gd name="connsiteY7" fmla="*/ 30625 h 211924"/>
                <a:gd name="connsiteX8" fmla="*/ 51561 w 286680"/>
                <a:gd name="connsiteY8" fmla="*/ 4259 h 211924"/>
                <a:gd name="connsiteX9" fmla="*/ 25278 w 286680"/>
                <a:gd name="connsiteY9" fmla="*/ 6854 h 211924"/>
                <a:gd name="connsiteX10" fmla="*/ 0 w 286680"/>
                <a:gd name="connsiteY10" fmla="*/ 77582 h 211924"/>
                <a:gd name="connsiteX11" fmla="*/ 0 w 286680"/>
                <a:gd name="connsiteY11" fmla="*/ 193259 h 211924"/>
                <a:gd name="connsiteX12" fmla="*/ 18665 w 286680"/>
                <a:gd name="connsiteY12" fmla="*/ 211924 h 211924"/>
                <a:gd name="connsiteX13" fmla="*/ 268014 w 286680"/>
                <a:gd name="connsiteY13" fmla="*/ 211924 h 211924"/>
                <a:gd name="connsiteX14" fmla="*/ 286680 w 286680"/>
                <a:gd name="connsiteY14" fmla="*/ 193259 h 211924"/>
                <a:gd name="connsiteX15" fmla="*/ 286680 w 286680"/>
                <a:gd name="connsiteY15" fmla="*/ 77582 h 211924"/>
                <a:gd name="connsiteX16" fmla="*/ 261402 w 286680"/>
                <a:gd name="connsiteY16" fmla="*/ 6854 h 211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680" h="211924">
                  <a:moveTo>
                    <a:pt x="261402" y="6854"/>
                  </a:moveTo>
                  <a:cubicBezTo>
                    <a:pt x="254873" y="-1097"/>
                    <a:pt x="243071" y="-2353"/>
                    <a:pt x="235036" y="4259"/>
                  </a:cubicBezTo>
                  <a:cubicBezTo>
                    <a:pt x="227084" y="10788"/>
                    <a:pt x="225912" y="22590"/>
                    <a:pt x="232441" y="30625"/>
                  </a:cubicBezTo>
                  <a:cubicBezTo>
                    <a:pt x="243406" y="44018"/>
                    <a:pt x="249265" y="60256"/>
                    <a:pt x="249265" y="77666"/>
                  </a:cubicBezTo>
                  <a:lnTo>
                    <a:pt x="249265" y="174593"/>
                  </a:lnTo>
                  <a:lnTo>
                    <a:pt x="37331" y="174593"/>
                  </a:lnTo>
                  <a:lnTo>
                    <a:pt x="37331" y="77666"/>
                  </a:lnTo>
                  <a:cubicBezTo>
                    <a:pt x="37331" y="60256"/>
                    <a:pt x="43107" y="44101"/>
                    <a:pt x="54155" y="30625"/>
                  </a:cubicBezTo>
                  <a:cubicBezTo>
                    <a:pt x="60684" y="22674"/>
                    <a:pt x="59512" y="10872"/>
                    <a:pt x="51561" y="4259"/>
                  </a:cubicBezTo>
                  <a:cubicBezTo>
                    <a:pt x="43609" y="-2269"/>
                    <a:pt x="31807" y="-1097"/>
                    <a:pt x="25278" y="6854"/>
                  </a:cubicBezTo>
                  <a:cubicBezTo>
                    <a:pt x="8956" y="26775"/>
                    <a:pt x="0" y="51886"/>
                    <a:pt x="0" y="77582"/>
                  </a:cubicBezTo>
                  <a:lnTo>
                    <a:pt x="0" y="193259"/>
                  </a:lnTo>
                  <a:cubicBezTo>
                    <a:pt x="0" y="203554"/>
                    <a:pt x="8370" y="211924"/>
                    <a:pt x="18665" y="211924"/>
                  </a:cubicBezTo>
                  <a:lnTo>
                    <a:pt x="268014" y="211924"/>
                  </a:lnTo>
                  <a:cubicBezTo>
                    <a:pt x="278310" y="211924"/>
                    <a:pt x="286680" y="203554"/>
                    <a:pt x="286680" y="193259"/>
                  </a:cubicBezTo>
                  <a:lnTo>
                    <a:pt x="286680" y="77582"/>
                  </a:lnTo>
                  <a:cubicBezTo>
                    <a:pt x="286680" y="51886"/>
                    <a:pt x="277724" y="26692"/>
                    <a:pt x="261402" y="6854"/>
                  </a:cubicBezTo>
                  <a:close/>
                </a:path>
              </a:pathLst>
            </a:custGeom>
            <a:grpFill/>
            <a:ln w="8365" cap="flat">
              <a:noFill/>
              <a:prstDash val="solid"/>
              <a:miter/>
            </a:ln>
          </p:spPr>
          <p:txBody>
            <a:bodyPr rtlCol="0" anchor="ctr"/>
            <a:lstStyle/>
            <a:p>
              <a:endParaRPr lang="en-US" sz="1200"/>
            </a:p>
          </p:txBody>
        </p:sp>
        <p:sp>
          <p:nvSpPr>
            <p:cNvPr id="25" name="Freeform: Shape 24">
              <a:extLst>
                <a:ext uri="{FF2B5EF4-FFF2-40B4-BE49-F238E27FC236}">
                  <a16:creationId xmlns:a16="http://schemas.microsoft.com/office/drawing/2014/main" id="{98CA491A-DC89-41F0-B3A1-BA88D14E27D0}"/>
                </a:ext>
              </a:extLst>
            </p:cNvPr>
            <p:cNvSpPr/>
            <p:nvPr/>
          </p:nvSpPr>
          <p:spPr>
            <a:xfrm>
              <a:off x="4958973" y="4153470"/>
              <a:ext cx="162047" cy="162047"/>
            </a:xfrm>
            <a:custGeom>
              <a:avLst/>
              <a:gdLst>
                <a:gd name="connsiteX0" fmla="*/ 81024 w 162047"/>
                <a:gd name="connsiteY0" fmla="*/ 162048 h 162047"/>
                <a:gd name="connsiteX1" fmla="*/ 162047 w 162047"/>
                <a:gd name="connsiteY1" fmla="*/ 81024 h 162047"/>
                <a:gd name="connsiteX2" fmla="*/ 81024 w 162047"/>
                <a:gd name="connsiteY2" fmla="*/ 0 h 162047"/>
                <a:gd name="connsiteX3" fmla="*/ 0 w 162047"/>
                <a:gd name="connsiteY3" fmla="*/ 81024 h 162047"/>
                <a:gd name="connsiteX4" fmla="*/ 81024 w 162047"/>
                <a:gd name="connsiteY4" fmla="*/ 162048 h 162047"/>
                <a:gd name="connsiteX5" fmla="*/ 81024 w 162047"/>
                <a:gd name="connsiteY5" fmla="*/ 37331 h 162047"/>
                <a:gd name="connsiteX6" fmla="*/ 124632 w 162047"/>
                <a:gd name="connsiteY6" fmla="*/ 80940 h 162047"/>
                <a:gd name="connsiteX7" fmla="*/ 81024 w 162047"/>
                <a:gd name="connsiteY7" fmla="*/ 124549 h 162047"/>
                <a:gd name="connsiteX8" fmla="*/ 37415 w 162047"/>
                <a:gd name="connsiteY8" fmla="*/ 80940 h 162047"/>
                <a:gd name="connsiteX9" fmla="*/ 81024 w 162047"/>
                <a:gd name="connsiteY9" fmla="*/ 37331 h 162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047" h="162047">
                  <a:moveTo>
                    <a:pt x="81024" y="162048"/>
                  </a:moveTo>
                  <a:cubicBezTo>
                    <a:pt x="125721" y="162048"/>
                    <a:pt x="162047" y="125721"/>
                    <a:pt x="162047" y="81024"/>
                  </a:cubicBezTo>
                  <a:cubicBezTo>
                    <a:pt x="162047" y="36327"/>
                    <a:pt x="125721" y="0"/>
                    <a:pt x="81024" y="0"/>
                  </a:cubicBezTo>
                  <a:cubicBezTo>
                    <a:pt x="36327" y="0"/>
                    <a:pt x="0" y="36327"/>
                    <a:pt x="0" y="81024"/>
                  </a:cubicBezTo>
                  <a:cubicBezTo>
                    <a:pt x="0" y="125721"/>
                    <a:pt x="36327" y="162048"/>
                    <a:pt x="81024" y="162048"/>
                  </a:cubicBezTo>
                  <a:close/>
                  <a:moveTo>
                    <a:pt x="81024" y="37331"/>
                  </a:moveTo>
                  <a:cubicBezTo>
                    <a:pt x="105046" y="37331"/>
                    <a:pt x="124632" y="56917"/>
                    <a:pt x="124632" y="80940"/>
                  </a:cubicBezTo>
                  <a:cubicBezTo>
                    <a:pt x="124632" y="104963"/>
                    <a:pt x="105046" y="124549"/>
                    <a:pt x="81024" y="124549"/>
                  </a:cubicBezTo>
                  <a:cubicBezTo>
                    <a:pt x="57001" y="124549"/>
                    <a:pt x="37415" y="104963"/>
                    <a:pt x="37415" y="80940"/>
                  </a:cubicBezTo>
                  <a:cubicBezTo>
                    <a:pt x="37415" y="56917"/>
                    <a:pt x="57001" y="37331"/>
                    <a:pt x="81024" y="37331"/>
                  </a:cubicBezTo>
                  <a:close/>
                </a:path>
              </a:pathLst>
            </a:custGeom>
            <a:grpFill/>
            <a:ln w="8365" cap="flat">
              <a:noFill/>
              <a:prstDash val="solid"/>
              <a:miter/>
            </a:ln>
          </p:spPr>
          <p:txBody>
            <a:bodyPr rtlCol="0" anchor="ctr"/>
            <a:lstStyle/>
            <a:p>
              <a:endParaRPr lang="en-US" sz="1200"/>
            </a:p>
          </p:txBody>
        </p:sp>
        <p:sp>
          <p:nvSpPr>
            <p:cNvPr id="26" name="Freeform: Shape 25">
              <a:extLst>
                <a:ext uri="{FF2B5EF4-FFF2-40B4-BE49-F238E27FC236}">
                  <a16:creationId xmlns:a16="http://schemas.microsoft.com/office/drawing/2014/main" id="{2B4D5F2A-4BF7-4909-9E8B-6E1B0CDE1155}"/>
                </a:ext>
              </a:extLst>
            </p:cNvPr>
            <p:cNvSpPr/>
            <p:nvPr/>
          </p:nvSpPr>
          <p:spPr>
            <a:xfrm>
              <a:off x="4461280" y="3542444"/>
              <a:ext cx="209925" cy="436506"/>
            </a:xfrm>
            <a:custGeom>
              <a:avLst/>
              <a:gdLst>
                <a:gd name="connsiteX0" fmla="*/ 104795 w 209925"/>
                <a:gd name="connsiteY0" fmla="*/ 199630 h 436506"/>
                <a:gd name="connsiteX1" fmla="*/ 37415 w 209925"/>
                <a:gd name="connsiteY1" fmla="*/ 140034 h 436506"/>
                <a:gd name="connsiteX2" fmla="*/ 104795 w 209925"/>
                <a:gd name="connsiteY2" fmla="*/ 80521 h 436506"/>
                <a:gd name="connsiteX3" fmla="*/ 167990 w 209925"/>
                <a:gd name="connsiteY3" fmla="*/ 119359 h 436506"/>
                <a:gd name="connsiteX4" fmla="*/ 192515 w 209925"/>
                <a:gd name="connsiteY4" fmla="*/ 129320 h 436506"/>
                <a:gd name="connsiteX5" fmla="*/ 202476 w 209925"/>
                <a:gd name="connsiteY5" fmla="*/ 104795 h 436506"/>
                <a:gd name="connsiteX6" fmla="*/ 123461 w 209925"/>
                <a:gd name="connsiteY6" fmla="*/ 44697 h 436506"/>
                <a:gd name="connsiteX7" fmla="*/ 123461 w 209925"/>
                <a:gd name="connsiteY7" fmla="*/ 18666 h 436506"/>
                <a:gd name="connsiteX8" fmla="*/ 104795 w 209925"/>
                <a:gd name="connsiteY8" fmla="*/ 0 h 436506"/>
                <a:gd name="connsiteX9" fmla="*/ 86130 w 209925"/>
                <a:gd name="connsiteY9" fmla="*/ 18666 h 436506"/>
                <a:gd name="connsiteX10" fmla="*/ 86130 w 209925"/>
                <a:gd name="connsiteY10" fmla="*/ 44781 h 436506"/>
                <a:gd name="connsiteX11" fmla="*/ 0 w 209925"/>
                <a:gd name="connsiteY11" fmla="*/ 139950 h 436506"/>
                <a:gd name="connsiteX12" fmla="*/ 104795 w 209925"/>
                <a:gd name="connsiteY12" fmla="*/ 236877 h 436506"/>
                <a:gd name="connsiteX13" fmla="*/ 172510 w 209925"/>
                <a:gd name="connsiteY13" fmla="*/ 296390 h 436506"/>
                <a:gd name="connsiteX14" fmla="*/ 105130 w 209925"/>
                <a:gd name="connsiteY14" fmla="*/ 355902 h 436506"/>
                <a:gd name="connsiteX15" fmla="*/ 41935 w 209925"/>
                <a:gd name="connsiteY15" fmla="*/ 317064 h 436506"/>
                <a:gd name="connsiteX16" fmla="*/ 17494 w 209925"/>
                <a:gd name="connsiteY16" fmla="*/ 307103 h 436506"/>
                <a:gd name="connsiteX17" fmla="*/ 7533 w 209925"/>
                <a:gd name="connsiteY17" fmla="*/ 331628 h 436506"/>
                <a:gd name="connsiteX18" fmla="*/ 86213 w 209925"/>
                <a:gd name="connsiteY18" fmla="*/ 391643 h 436506"/>
                <a:gd name="connsiteX19" fmla="*/ 86213 w 209925"/>
                <a:gd name="connsiteY19" fmla="*/ 417758 h 436506"/>
                <a:gd name="connsiteX20" fmla="*/ 104879 w 209925"/>
                <a:gd name="connsiteY20" fmla="*/ 436507 h 436506"/>
                <a:gd name="connsiteX21" fmla="*/ 123544 w 209925"/>
                <a:gd name="connsiteY21" fmla="*/ 417758 h 436506"/>
                <a:gd name="connsiteX22" fmla="*/ 123544 w 209925"/>
                <a:gd name="connsiteY22" fmla="*/ 391726 h 436506"/>
                <a:gd name="connsiteX23" fmla="*/ 209925 w 209925"/>
                <a:gd name="connsiteY23" fmla="*/ 296557 h 436506"/>
                <a:gd name="connsiteX24" fmla="*/ 104795 w 209925"/>
                <a:gd name="connsiteY24" fmla="*/ 199630 h 4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9925" h="436506">
                  <a:moveTo>
                    <a:pt x="104795" y="199630"/>
                  </a:moveTo>
                  <a:cubicBezTo>
                    <a:pt x="49133" y="199630"/>
                    <a:pt x="37415" y="167237"/>
                    <a:pt x="37415" y="140034"/>
                  </a:cubicBezTo>
                  <a:cubicBezTo>
                    <a:pt x="37415" y="107222"/>
                    <a:pt x="67631" y="80521"/>
                    <a:pt x="104795" y="80521"/>
                  </a:cubicBezTo>
                  <a:cubicBezTo>
                    <a:pt x="132835" y="80521"/>
                    <a:pt x="158197" y="96090"/>
                    <a:pt x="167990" y="119359"/>
                  </a:cubicBezTo>
                  <a:cubicBezTo>
                    <a:pt x="172008" y="128818"/>
                    <a:pt x="182973" y="133338"/>
                    <a:pt x="192515" y="129320"/>
                  </a:cubicBezTo>
                  <a:cubicBezTo>
                    <a:pt x="202057" y="125302"/>
                    <a:pt x="206493" y="114337"/>
                    <a:pt x="202476" y="104795"/>
                  </a:cubicBezTo>
                  <a:cubicBezTo>
                    <a:pt x="189000" y="72821"/>
                    <a:pt x="159034" y="50640"/>
                    <a:pt x="123461" y="44697"/>
                  </a:cubicBezTo>
                  <a:lnTo>
                    <a:pt x="123461" y="18666"/>
                  </a:lnTo>
                  <a:cubicBezTo>
                    <a:pt x="123461" y="8370"/>
                    <a:pt x="115091" y="0"/>
                    <a:pt x="104795" y="0"/>
                  </a:cubicBezTo>
                  <a:cubicBezTo>
                    <a:pt x="94500" y="0"/>
                    <a:pt x="86130" y="8370"/>
                    <a:pt x="86130" y="18666"/>
                  </a:cubicBezTo>
                  <a:lnTo>
                    <a:pt x="86130" y="44781"/>
                  </a:lnTo>
                  <a:cubicBezTo>
                    <a:pt x="37247" y="52983"/>
                    <a:pt x="0" y="92407"/>
                    <a:pt x="0" y="139950"/>
                  </a:cubicBezTo>
                  <a:cubicBezTo>
                    <a:pt x="0" y="186823"/>
                    <a:pt x="27538" y="236877"/>
                    <a:pt x="104795" y="236877"/>
                  </a:cubicBezTo>
                  <a:cubicBezTo>
                    <a:pt x="160708" y="236877"/>
                    <a:pt x="172510" y="269270"/>
                    <a:pt x="172510" y="296390"/>
                  </a:cubicBezTo>
                  <a:cubicBezTo>
                    <a:pt x="172510" y="329201"/>
                    <a:pt x="142294" y="355902"/>
                    <a:pt x="105130" y="355902"/>
                  </a:cubicBezTo>
                  <a:cubicBezTo>
                    <a:pt x="77090" y="355902"/>
                    <a:pt x="51728" y="340333"/>
                    <a:pt x="41935" y="317064"/>
                  </a:cubicBezTo>
                  <a:cubicBezTo>
                    <a:pt x="37917" y="307606"/>
                    <a:pt x="26952" y="303086"/>
                    <a:pt x="17494" y="307103"/>
                  </a:cubicBezTo>
                  <a:cubicBezTo>
                    <a:pt x="7952" y="311121"/>
                    <a:pt x="3515" y="322086"/>
                    <a:pt x="7533" y="331628"/>
                  </a:cubicBezTo>
                  <a:cubicBezTo>
                    <a:pt x="20926" y="363519"/>
                    <a:pt x="50807" y="385700"/>
                    <a:pt x="86213" y="391643"/>
                  </a:cubicBezTo>
                  <a:lnTo>
                    <a:pt x="86213" y="417758"/>
                  </a:lnTo>
                  <a:cubicBezTo>
                    <a:pt x="86213" y="428137"/>
                    <a:pt x="94584" y="436507"/>
                    <a:pt x="104879" y="436507"/>
                  </a:cubicBezTo>
                  <a:cubicBezTo>
                    <a:pt x="115174" y="436507"/>
                    <a:pt x="123544" y="428137"/>
                    <a:pt x="123544" y="417758"/>
                  </a:cubicBezTo>
                  <a:lnTo>
                    <a:pt x="123544" y="391726"/>
                  </a:lnTo>
                  <a:cubicBezTo>
                    <a:pt x="172510" y="383607"/>
                    <a:pt x="209925" y="344183"/>
                    <a:pt x="209925" y="296557"/>
                  </a:cubicBezTo>
                  <a:cubicBezTo>
                    <a:pt x="209925" y="249684"/>
                    <a:pt x="182303" y="199630"/>
                    <a:pt x="104795" y="199630"/>
                  </a:cubicBezTo>
                  <a:close/>
                </a:path>
              </a:pathLst>
            </a:custGeom>
            <a:grpFill/>
            <a:ln w="8365" cap="flat">
              <a:noFill/>
              <a:prstDash val="solid"/>
              <a:miter/>
            </a:ln>
          </p:spPr>
          <p:txBody>
            <a:bodyPr rtlCol="0" anchor="ctr"/>
            <a:lstStyle/>
            <a:p>
              <a:endParaRPr lang="en-US" sz="1200"/>
            </a:p>
          </p:txBody>
        </p:sp>
        <p:sp>
          <p:nvSpPr>
            <p:cNvPr id="27" name="Freeform: Shape 26">
              <a:extLst>
                <a:ext uri="{FF2B5EF4-FFF2-40B4-BE49-F238E27FC236}">
                  <a16:creationId xmlns:a16="http://schemas.microsoft.com/office/drawing/2014/main" id="{10D14076-762B-4CDE-BF07-E21865F3A5E5}"/>
                </a:ext>
              </a:extLst>
            </p:cNvPr>
            <p:cNvSpPr/>
            <p:nvPr/>
          </p:nvSpPr>
          <p:spPr>
            <a:xfrm>
              <a:off x="4235953" y="3442755"/>
              <a:ext cx="660745" cy="810404"/>
            </a:xfrm>
            <a:custGeom>
              <a:avLst/>
              <a:gdLst>
                <a:gd name="connsiteX0" fmla="*/ 641996 w 660745"/>
                <a:gd name="connsiteY0" fmla="*/ 772990 h 810404"/>
                <a:gd name="connsiteX1" fmla="*/ 523725 w 660745"/>
                <a:gd name="connsiteY1" fmla="*/ 772990 h 810404"/>
                <a:gd name="connsiteX2" fmla="*/ 523725 w 660745"/>
                <a:gd name="connsiteY2" fmla="*/ 569677 h 810404"/>
                <a:gd name="connsiteX3" fmla="*/ 648273 w 660745"/>
                <a:gd name="connsiteY3" fmla="*/ 317901 h 810404"/>
                <a:gd name="connsiteX4" fmla="*/ 330373 w 660745"/>
                <a:gd name="connsiteY4" fmla="*/ 0 h 810404"/>
                <a:gd name="connsiteX5" fmla="*/ 12472 w 660745"/>
                <a:gd name="connsiteY5" fmla="*/ 317901 h 810404"/>
                <a:gd name="connsiteX6" fmla="*/ 137020 w 660745"/>
                <a:gd name="connsiteY6" fmla="*/ 569677 h 810404"/>
                <a:gd name="connsiteX7" fmla="*/ 137020 w 660745"/>
                <a:gd name="connsiteY7" fmla="*/ 772990 h 810404"/>
                <a:gd name="connsiteX8" fmla="*/ 18749 w 660745"/>
                <a:gd name="connsiteY8" fmla="*/ 772990 h 810404"/>
                <a:gd name="connsiteX9" fmla="*/ 0 w 660745"/>
                <a:gd name="connsiteY9" fmla="*/ 791739 h 810404"/>
                <a:gd name="connsiteX10" fmla="*/ 18749 w 660745"/>
                <a:gd name="connsiteY10" fmla="*/ 810405 h 810404"/>
                <a:gd name="connsiteX11" fmla="*/ 155770 w 660745"/>
                <a:gd name="connsiteY11" fmla="*/ 810405 h 810404"/>
                <a:gd name="connsiteX12" fmla="*/ 174435 w 660745"/>
                <a:gd name="connsiteY12" fmla="*/ 791739 h 810404"/>
                <a:gd name="connsiteX13" fmla="*/ 174435 w 660745"/>
                <a:gd name="connsiteY13" fmla="*/ 594704 h 810404"/>
                <a:gd name="connsiteX14" fmla="*/ 311623 w 660745"/>
                <a:gd name="connsiteY14" fmla="*/ 634965 h 810404"/>
                <a:gd name="connsiteX15" fmla="*/ 311623 w 660745"/>
                <a:gd name="connsiteY15" fmla="*/ 791739 h 810404"/>
                <a:gd name="connsiteX16" fmla="*/ 330289 w 660745"/>
                <a:gd name="connsiteY16" fmla="*/ 810405 h 810404"/>
                <a:gd name="connsiteX17" fmla="*/ 348954 w 660745"/>
                <a:gd name="connsiteY17" fmla="*/ 791739 h 810404"/>
                <a:gd name="connsiteX18" fmla="*/ 348954 w 660745"/>
                <a:gd name="connsiteY18" fmla="*/ 634965 h 810404"/>
                <a:gd name="connsiteX19" fmla="*/ 486393 w 660745"/>
                <a:gd name="connsiteY19" fmla="*/ 594704 h 810404"/>
                <a:gd name="connsiteX20" fmla="*/ 486393 w 660745"/>
                <a:gd name="connsiteY20" fmla="*/ 791739 h 810404"/>
                <a:gd name="connsiteX21" fmla="*/ 505059 w 660745"/>
                <a:gd name="connsiteY21" fmla="*/ 810405 h 810404"/>
                <a:gd name="connsiteX22" fmla="*/ 642079 w 660745"/>
                <a:gd name="connsiteY22" fmla="*/ 810405 h 810404"/>
                <a:gd name="connsiteX23" fmla="*/ 660745 w 660745"/>
                <a:gd name="connsiteY23" fmla="*/ 791739 h 810404"/>
                <a:gd name="connsiteX24" fmla="*/ 641996 w 660745"/>
                <a:gd name="connsiteY24" fmla="*/ 772990 h 810404"/>
                <a:gd name="connsiteX25" fmla="*/ 330289 w 660745"/>
                <a:gd name="connsiteY25" fmla="*/ 598555 h 810404"/>
                <a:gd name="connsiteX26" fmla="*/ 49803 w 660745"/>
                <a:gd name="connsiteY26" fmla="*/ 317985 h 810404"/>
                <a:gd name="connsiteX27" fmla="*/ 330289 w 660745"/>
                <a:gd name="connsiteY27" fmla="*/ 37499 h 810404"/>
                <a:gd name="connsiteX28" fmla="*/ 610775 w 660745"/>
                <a:gd name="connsiteY28" fmla="*/ 317985 h 810404"/>
                <a:gd name="connsiteX29" fmla="*/ 330289 w 660745"/>
                <a:gd name="connsiteY29" fmla="*/ 598555 h 810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0745" h="810404">
                  <a:moveTo>
                    <a:pt x="641996" y="772990"/>
                  </a:moveTo>
                  <a:lnTo>
                    <a:pt x="523725" y="772990"/>
                  </a:lnTo>
                  <a:lnTo>
                    <a:pt x="523725" y="569677"/>
                  </a:lnTo>
                  <a:cubicBezTo>
                    <a:pt x="599308" y="511504"/>
                    <a:pt x="648273" y="420436"/>
                    <a:pt x="648273" y="317901"/>
                  </a:cubicBezTo>
                  <a:cubicBezTo>
                    <a:pt x="648273" y="142629"/>
                    <a:pt x="505645" y="0"/>
                    <a:pt x="330373" y="0"/>
                  </a:cubicBezTo>
                  <a:cubicBezTo>
                    <a:pt x="155100" y="0"/>
                    <a:pt x="12472" y="142629"/>
                    <a:pt x="12472" y="317901"/>
                  </a:cubicBezTo>
                  <a:cubicBezTo>
                    <a:pt x="12472" y="420436"/>
                    <a:pt x="61437" y="511504"/>
                    <a:pt x="137020" y="569677"/>
                  </a:cubicBezTo>
                  <a:lnTo>
                    <a:pt x="137020" y="772990"/>
                  </a:lnTo>
                  <a:lnTo>
                    <a:pt x="18749" y="772990"/>
                  </a:lnTo>
                  <a:cubicBezTo>
                    <a:pt x="8454" y="772990"/>
                    <a:pt x="0" y="781360"/>
                    <a:pt x="0" y="791739"/>
                  </a:cubicBezTo>
                  <a:cubicBezTo>
                    <a:pt x="0" y="802035"/>
                    <a:pt x="8370" y="810405"/>
                    <a:pt x="18749" y="810405"/>
                  </a:cubicBezTo>
                  <a:lnTo>
                    <a:pt x="155770" y="810405"/>
                  </a:lnTo>
                  <a:cubicBezTo>
                    <a:pt x="166065" y="810405"/>
                    <a:pt x="174435" y="802035"/>
                    <a:pt x="174435" y="791739"/>
                  </a:cubicBezTo>
                  <a:lnTo>
                    <a:pt x="174435" y="594704"/>
                  </a:lnTo>
                  <a:cubicBezTo>
                    <a:pt x="215366" y="617890"/>
                    <a:pt x="261988" y="632035"/>
                    <a:pt x="311623" y="634965"/>
                  </a:cubicBezTo>
                  <a:lnTo>
                    <a:pt x="311623" y="791739"/>
                  </a:lnTo>
                  <a:cubicBezTo>
                    <a:pt x="311623" y="802035"/>
                    <a:pt x="319993" y="810405"/>
                    <a:pt x="330289" y="810405"/>
                  </a:cubicBezTo>
                  <a:cubicBezTo>
                    <a:pt x="340584" y="810405"/>
                    <a:pt x="348954" y="802035"/>
                    <a:pt x="348954" y="791739"/>
                  </a:cubicBezTo>
                  <a:lnTo>
                    <a:pt x="348954" y="634965"/>
                  </a:lnTo>
                  <a:cubicBezTo>
                    <a:pt x="398673" y="632119"/>
                    <a:pt x="445296" y="617890"/>
                    <a:pt x="486393" y="594704"/>
                  </a:cubicBezTo>
                  <a:lnTo>
                    <a:pt x="486393" y="791739"/>
                  </a:lnTo>
                  <a:cubicBezTo>
                    <a:pt x="486393" y="802035"/>
                    <a:pt x="494764" y="810405"/>
                    <a:pt x="505059" y="810405"/>
                  </a:cubicBezTo>
                  <a:lnTo>
                    <a:pt x="642079" y="810405"/>
                  </a:lnTo>
                  <a:cubicBezTo>
                    <a:pt x="652375" y="810405"/>
                    <a:pt x="660745" y="802035"/>
                    <a:pt x="660745" y="791739"/>
                  </a:cubicBezTo>
                  <a:cubicBezTo>
                    <a:pt x="660661" y="781360"/>
                    <a:pt x="652291" y="772990"/>
                    <a:pt x="641996" y="772990"/>
                  </a:cubicBezTo>
                  <a:close/>
                  <a:moveTo>
                    <a:pt x="330289" y="598555"/>
                  </a:moveTo>
                  <a:cubicBezTo>
                    <a:pt x="175607" y="598555"/>
                    <a:pt x="49803" y="472666"/>
                    <a:pt x="49803" y="317985"/>
                  </a:cubicBezTo>
                  <a:cubicBezTo>
                    <a:pt x="49803" y="163303"/>
                    <a:pt x="175607" y="37499"/>
                    <a:pt x="330289" y="37499"/>
                  </a:cubicBezTo>
                  <a:cubicBezTo>
                    <a:pt x="484971" y="37499"/>
                    <a:pt x="610775" y="163303"/>
                    <a:pt x="610775" y="317985"/>
                  </a:cubicBezTo>
                  <a:cubicBezTo>
                    <a:pt x="610859" y="472666"/>
                    <a:pt x="484971" y="598555"/>
                    <a:pt x="330289" y="598555"/>
                  </a:cubicBezTo>
                  <a:close/>
                </a:path>
              </a:pathLst>
            </a:custGeom>
            <a:grpFill/>
            <a:ln w="8365" cap="flat">
              <a:noFill/>
              <a:prstDash val="solid"/>
              <a:miter/>
            </a:ln>
          </p:spPr>
          <p:txBody>
            <a:bodyPr rtlCol="0" anchor="ctr"/>
            <a:lstStyle/>
            <a:p>
              <a:endParaRPr lang="en-US" sz="1200"/>
            </a:p>
          </p:txBody>
        </p:sp>
      </p:grpSp>
      <p:grpSp>
        <p:nvGrpSpPr>
          <p:cNvPr id="28" name="Graphic 4">
            <a:extLst>
              <a:ext uri="{FF2B5EF4-FFF2-40B4-BE49-F238E27FC236}">
                <a16:creationId xmlns:a16="http://schemas.microsoft.com/office/drawing/2014/main" id="{4406C36C-10DE-4F00-B96C-3372F13E0743}"/>
              </a:ext>
            </a:extLst>
          </p:cNvPr>
          <p:cNvGrpSpPr/>
          <p:nvPr/>
        </p:nvGrpSpPr>
        <p:grpSpPr>
          <a:xfrm>
            <a:off x="10074609" y="6634654"/>
            <a:ext cx="798472" cy="798506"/>
            <a:chOff x="10884230" y="3442838"/>
            <a:chExt cx="1234377" cy="1234439"/>
          </a:xfrm>
          <a:solidFill>
            <a:schemeClr val="bg1"/>
          </a:solidFill>
        </p:grpSpPr>
        <p:sp>
          <p:nvSpPr>
            <p:cNvPr id="29" name="Freeform: Shape 28">
              <a:extLst>
                <a:ext uri="{FF2B5EF4-FFF2-40B4-BE49-F238E27FC236}">
                  <a16:creationId xmlns:a16="http://schemas.microsoft.com/office/drawing/2014/main" id="{E519741E-3595-4C2A-B96B-5B30DD43E78D}"/>
                </a:ext>
              </a:extLst>
            </p:cNvPr>
            <p:cNvSpPr/>
            <p:nvPr/>
          </p:nvSpPr>
          <p:spPr>
            <a:xfrm>
              <a:off x="10884298" y="3442838"/>
              <a:ext cx="1234310" cy="1234439"/>
            </a:xfrm>
            <a:custGeom>
              <a:avLst/>
              <a:gdLst>
                <a:gd name="connsiteX0" fmla="*/ 1228702 w 1234310"/>
                <a:gd name="connsiteY0" fmla="*/ 5441 h 1234439"/>
                <a:gd name="connsiteX1" fmla="*/ 1215310 w 1234310"/>
                <a:gd name="connsiteY1" fmla="*/ 0 h 1234439"/>
                <a:gd name="connsiteX2" fmla="*/ 536234 w 1234310"/>
                <a:gd name="connsiteY2" fmla="*/ 234366 h 1234439"/>
                <a:gd name="connsiteX3" fmla="*/ 388248 w 1234310"/>
                <a:gd name="connsiteY3" fmla="*/ 247759 h 1234439"/>
                <a:gd name="connsiteX4" fmla="*/ 178072 w 1234310"/>
                <a:gd name="connsiteY4" fmla="*/ 369210 h 1234439"/>
                <a:gd name="connsiteX5" fmla="*/ 3386 w 1234310"/>
                <a:gd name="connsiteY5" fmla="*/ 617555 h 1234439"/>
                <a:gd name="connsiteX6" fmla="*/ 4306 w 1234310"/>
                <a:gd name="connsiteY6" fmla="*/ 640322 h 1234439"/>
                <a:gd name="connsiteX7" fmla="*/ 26571 w 1234310"/>
                <a:gd name="connsiteY7" fmla="*/ 645260 h 1234439"/>
                <a:gd name="connsiteX8" fmla="*/ 262109 w 1234310"/>
                <a:gd name="connsiteY8" fmla="*/ 535275 h 1234439"/>
                <a:gd name="connsiteX9" fmla="*/ 388164 w 1234310"/>
                <a:gd name="connsiteY9" fmla="*/ 520962 h 1234439"/>
                <a:gd name="connsiteX10" fmla="*/ 373182 w 1234310"/>
                <a:gd name="connsiteY10" fmla="*/ 607259 h 1234439"/>
                <a:gd name="connsiteX11" fmla="*/ 372010 w 1234310"/>
                <a:gd name="connsiteY11" fmla="*/ 614625 h 1234439"/>
                <a:gd name="connsiteX12" fmla="*/ 234822 w 1234310"/>
                <a:gd name="connsiteY12" fmla="*/ 662670 h 1234439"/>
                <a:gd name="connsiteX13" fmla="*/ 222769 w 1234310"/>
                <a:gd name="connsiteY13" fmla="*/ 676146 h 1234439"/>
                <a:gd name="connsiteX14" fmla="*/ 227791 w 1234310"/>
                <a:gd name="connsiteY14" fmla="*/ 693556 h 1234439"/>
                <a:gd name="connsiteX15" fmla="*/ 540838 w 1234310"/>
                <a:gd name="connsiteY15" fmla="*/ 1006603 h 1234439"/>
                <a:gd name="connsiteX16" fmla="*/ 554062 w 1234310"/>
                <a:gd name="connsiteY16" fmla="*/ 1012043 h 1234439"/>
                <a:gd name="connsiteX17" fmla="*/ 558247 w 1234310"/>
                <a:gd name="connsiteY17" fmla="*/ 1011541 h 1234439"/>
                <a:gd name="connsiteX18" fmla="*/ 571723 w 1234310"/>
                <a:gd name="connsiteY18" fmla="*/ 999488 h 1234439"/>
                <a:gd name="connsiteX19" fmla="*/ 619768 w 1234310"/>
                <a:gd name="connsiteY19" fmla="*/ 862300 h 1234439"/>
                <a:gd name="connsiteX20" fmla="*/ 627134 w 1234310"/>
                <a:gd name="connsiteY20" fmla="*/ 861128 h 1234439"/>
                <a:gd name="connsiteX21" fmla="*/ 713348 w 1234310"/>
                <a:gd name="connsiteY21" fmla="*/ 846145 h 1234439"/>
                <a:gd name="connsiteX22" fmla="*/ 699035 w 1234310"/>
                <a:gd name="connsiteY22" fmla="*/ 972201 h 1234439"/>
                <a:gd name="connsiteX23" fmla="*/ 589050 w 1234310"/>
                <a:gd name="connsiteY23" fmla="*/ 1207823 h 1234439"/>
                <a:gd name="connsiteX24" fmla="*/ 593988 w 1234310"/>
                <a:gd name="connsiteY24" fmla="*/ 1230088 h 1234439"/>
                <a:gd name="connsiteX25" fmla="*/ 605958 w 1234310"/>
                <a:gd name="connsiteY25" fmla="*/ 1234440 h 1234439"/>
                <a:gd name="connsiteX26" fmla="*/ 616755 w 1234310"/>
                <a:gd name="connsiteY26" fmla="*/ 1231008 h 1234439"/>
                <a:gd name="connsiteX27" fmla="*/ 865100 w 1234310"/>
                <a:gd name="connsiteY27" fmla="*/ 1056322 h 1234439"/>
                <a:gd name="connsiteX28" fmla="*/ 986552 w 1234310"/>
                <a:gd name="connsiteY28" fmla="*/ 846145 h 1234439"/>
                <a:gd name="connsiteX29" fmla="*/ 999944 w 1234310"/>
                <a:gd name="connsiteY29" fmla="*/ 698160 h 1234439"/>
                <a:gd name="connsiteX30" fmla="*/ 1234310 w 1234310"/>
                <a:gd name="connsiteY30" fmla="*/ 19084 h 1234439"/>
                <a:gd name="connsiteX31" fmla="*/ 1228702 w 1234310"/>
                <a:gd name="connsiteY31" fmla="*/ 5441 h 1234439"/>
                <a:gd name="connsiteX32" fmla="*/ 346815 w 1234310"/>
                <a:gd name="connsiteY32" fmla="*/ 479195 h 1234439"/>
                <a:gd name="connsiteX33" fmla="*/ 246290 w 1234310"/>
                <a:gd name="connsiteY33" fmla="*/ 501376 h 1234439"/>
                <a:gd name="connsiteX34" fmla="*/ 74281 w 1234310"/>
                <a:gd name="connsiteY34" fmla="*/ 581647 h 1234439"/>
                <a:gd name="connsiteX35" fmla="*/ 208540 w 1234310"/>
                <a:gd name="connsiteY35" fmla="*/ 390722 h 1234439"/>
                <a:gd name="connsiteX36" fmla="*/ 391513 w 1234310"/>
                <a:gd name="connsiteY36" fmla="*/ 285006 h 1234439"/>
                <a:gd name="connsiteX37" fmla="*/ 497898 w 1234310"/>
                <a:gd name="connsiteY37" fmla="*/ 275380 h 1234439"/>
                <a:gd name="connsiteX38" fmla="*/ 396284 w 1234310"/>
                <a:gd name="connsiteY38" fmla="*/ 484385 h 1234439"/>
                <a:gd name="connsiteX39" fmla="*/ 396284 w 1234310"/>
                <a:gd name="connsiteY39" fmla="*/ 484385 h 1234439"/>
                <a:gd name="connsiteX40" fmla="*/ 346815 w 1234310"/>
                <a:gd name="connsiteY40" fmla="*/ 479195 h 1234439"/>
                <a:gd name="connsiteX41" fmla="*/ 546111 w 1234310"/>
                <a:gd name="connsiteY41" fmla="*/ 958976 h 1234439"/>
                <a:gd name="connsiteX42" fmla="*/ 275166 w 1234310"/>
                <a:gd name="connsiteY42" fmla="*/ 688032 h 1234439"/>
                <a:gd name="connsiteX43" fmla="*/ 383728 w 1234310"/>
                <a:gd name="connsiteY43" fmla="*/ 650031 h 1234439"/>
                <a:gd name="connsiteX44" fmla="*/ 584111 w 1234310"/>
                <a:gd name="connsiteY44" fmla="*/ 850414 h 1234439"/>
                <a:gd name="connsiteX45" fmla="*/ 546111 w 1234310"/>
                <a:gd name="connsiteY45" fmla="*/ 958976 h 1234439"/>
                <a:gd name="connsiteX46" fmla="*/ 949137 w 1234310"/>
                <a:gd name="connsiteY46" fmla="*/ 842630 h 1234439"/>
                <a:gd name="connsiteX47" fmla="*/ 843421 w 1234310"/>
                <a:gd name="connsiteY47" fmla="*/ 1025603 h 1234439"/>
                <a:gd name="connsiteX48" fmla="*/ 652496 w 1234310"/>
                <a:gd name="connsiteY48" fmla="*/ 1159861 h 1234439"/>
                <a:gd name="connsiteX49" fmla="*/ 732850 w 1234310"/>
                <a:gd name="connsiteY49" fmla="*/ 987854 h 1234439"/>
                <a:gd name="connsiteX50" fmla="*/ 749842 w 1234310"/>
                <a:gd name="connsiteY50" fmla="*/ 837859 h 1234439"/>
                <a:gd name="connsiteX51" fmla="*/ 749842 w 1234310"/>
                <a:gd name="connsiteY51" fmla="*/ 837859 h 1234439"/>
                <a:gd name="connsiteX52" fmla="*/ 958846 w 1234310"/>
                <a:gd name="connsiteY52" fmla="*/ 736244 h 1234439"/>
                <a:gd name="connsiteX53" fmla="*/ 949137 w 1234310"/>
                <a:gd name="connsiteY53" fmla="*/ 842630 h 1234439"/>
                <a:gd name="connsiteX54" fmla="*/ 965960 w 1234310"/>
                <a:gd name="connsiteY54" fmla="*/ 679327 h 1234439"/>
                <a:gd name="connsiteX55" fmla="*/ 621108 w 1234310"/>
                <a:gd name="connsiteY55" fmla="*/ 824132 h 1234439"/>
                <a:gd name="connsiteX56" fmla="*/ 612152 w 1234310"/>
                <a:gd name="connsiteY56" fmla="*/ 825555 h 1234439"/>
                <a:gd name="connsiteX57" fmla="*/ 408672 w 1234310"/>
                <a:gd name="connsiteY57" fmla="*/ 622075 h 1234439"/>
                <a:gd name="connsiteX58" fmla="*/ 410095 w 1234310"/>
                <a:gd name="connsiteY58" fmla="*/ 613119 h 1234439"/>
                <a:gd name="connsiteX59" fmla="*/ 554899 w 1234310"/>
                <a:gd name="connsiteY59" fmla="*/ 268265 h 1234439"/>
                <a:gd name="connsiteX60" fmla="*/ 920678 w 1234310"/>
                <a:gd name="connsiteY60" fmla="*/ 80103 h 1234439"/>
                <a:gd name="connsiteX61" fmla="*/ 1154208 w 1234310"/>
                <a:gd name="connsiteY61" fmla="*/ 313716 h 1234439"/>
                <a:gd name="connsiteX62" fmla="*/ 965960 w 1234310"/>
                <a:gd name="connsiteY62" fmla="*/ 679327 h 1234439"/>
                <a:gd name="connsiteX63" fmla="*/ 1164335 w 1234310"/>
                <a:gd name="connsiteY63" fmla="*/ 270860 h 1234439"/>
                <a:gd name="connsiteX64" fmla="*/ 963282 w 1234310"/>
                <a:gd name="connsiteY64" fmla="*/ 69808 h 1234439"/>
                <a:gd name="connsiteX65" fmla="*/ 1196059 w 1234310"/>
                <a:gd name="connsiteY65" fmla="*/ 38084 h 1234439"/>
                <a:gd name="connsiteX66" fmla="*/ 1164335 w 1234310"/>
                <a:gd name="connsiteY66" fmla="*/ 270860 h 123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34310" h="1234439">
                  <a:moveTo>
                    <a:pt x="1228702" y="5441"/>
                  </a:moveTo>
                  <a:cubicBezTo>
                    <a:pt x="1225187" y="1841"/>
                    <a:pt x="1220583" y="0"/>
                    <a:pt x="1215310" y="0"/>
                  </a:cubicBezTo>
                  <a:cubicBezTo>
                    <a:pt x="1197146" y="167"/>
                    <a:pt x="772525" y="7031"/>
                    <a:pt x="536234" y="234366"/>
                  </a:cubicBezTo>
                  <a:lnTo>
                    <a:pt x="388248" y="247759"/>
                  </a:lnTo>
                  <a:cubicBezTo>
                    <a:pt x="303542" y="255375"/>
                    <a:pt x="226954" y="299654"/>
                    <a:pt x="178072" y="369210"/>
                  </a:cubicBezTo>
                  <a:lnTo>
                    <a:pt x="3386" y="617555"/>
                  </a:lnTo>
                  <a:cubicBezTo>
                    <a:pt x="-1469" y="624502"/>
                    <a:pt x="-1051" y="633793"/>
                    <a:pt x="4306" y="640322"/>
                  </a:cubicBezTo>
                  <a:cubicBezTo>
                    <a:pt x="9747" y="646851"/>
                    <a:pt x="18787" y="648776"/>
                    <a:pt x="26571" y="645260"/>
                  </a:cubicBezTo>
                  <a:lnTo>
                    <a:pt x="262109" y="535275"/>
                  </a:lnTo>
                  <a:cubicBezTo>
                    <a:pt x="301198" y="517028"/>
                    <a:pt x="345979" y="511923"/>
                    <a:pt x="388164" y="520962"/>
                  </a:cubicBezTo>
                  <a:cubicBezTo>
                    <a:pt x="382306" y="549840"/>
                    <a:pt x="377702" y="578633"/>
                    <a:pt x="373182" y="607259"/>
                  </a:cubicBezTo>
                  <a:lnTo>
                    <a:pt x="372010" y="614625"/>
                  </a:lnTo>
                  <a:lnTo>
                    <a:pt x="234822" y="662670"/>
                  </a:lnTo>
                  <a:cubicBezTo>
                    <a:pt x="228712" y="664847"/>
                    <a:pt x="224192" y="669869"/>
                    <a:pt x="222769" y="676146"/>
                  </a:cubicBezTo>
                  <a:cubicBezTo>
                    <a:pt x="221346" y="682424"/>
                    <a:pt x="223188" y="689037"/>
                    <a:pt x="227791" y="693556"/>
                  </a:cubicBezTo>
                  <a:lnTo>
                    <a:pt x="540838" y="1006603"/>
                  </a:lnTo>
                  <a:cubicBezTo>
                    <a:pt x="544352" y="1010118"/>
                    <a:pt x="549124" y="1012043"/>
                    <a:pt x="554062" y="1012043"/>
                  </a:cubicBezTo>
                  <a:cubicBezTo>
                    <a:pt x="555402" y="1012043"/>
                    <a:pt x="556824" y="1011876"/>
                    <a:pt x="558247" y="1011541"/>
                  </a:cubicBezTo>
                  <a:cubicBezTo>
                    <a:pt x="564525" y="1010118"/>
                    <a:pt x="569631" y="1005515"/>
                    <a:pt x="571723" y="999488"/>
                  </a:cubicBezTo>
                  <a:lnTo>
                    <a:pt x="619768" y="862300"/>
                  </a:lnTo>
                  <a:lnTo>
                    <a:pt x="627134" y="861128"/>
                  </a:lnTo>
                  <a:cubicBezTo>
                    <a:pt x="655677" y="856608"/>
                    <a:pt x="684470" y="851921"/>
                    <a:pt x="713348" y="846145"/>
                  </a:cubicBezTo>
                  <a:cubicBezTo>
                    <a:pt x="722303" y="888331"/>
                    <a:pt x="717281" y="933112"/>
                    <a:pt x="699035" y="972201"/>
                  </a:cubicBezTo>
                  <a:lnTo>
                    <a:pt x="589050" y="1207823"/>
                  </a:lnTo>
                  <a:cubicBezTo>
                    <a:pt x="585451" y="1215523"/>
                    <a:pt x="587459" y="1224563"/>
                    <a:pt x="593988" y="1230088"/>
                  </a:cubicBezTo>
                  <a:cubicBezTo>
                    <a:pt x="597420" y="1233017"/>
                    <a:pt x="601689" y="1234440"/>
                    <a:pt x="605958" y="1234440"/>
                  </a:cubicBezTo>
                  <a:cubicBezTo>
                    <a:pt x="609724" y="1234440"/>
                    <a:pt x="613491" y="1233268"/>
                    <a:pt x="616755" y="1231008"/>
                  </a:cubicBezTo>
                  <a:lnTo>
                    <a:pt x="865100" y="1056322"/>
                  </a:lnTo>
                  <a:cubicBezTo>
                    <a:pt x="934656" y="1007440"/>
                    <a:pt x="978935" y="930852"/>
                    <a:pt x="986552" y="846145"/>
                  </a:cubicBezTo>
                  <a:lnTo>
                    <a:pt x="999944" y="698160"/>
                  </a:lnTo>
                  <a:cubicBezTo>
                    <a:pt x="1227279" y="461785"/>
                    <a:pt x="1234143" y="37164"/>
                    <a:pt x="1234310" y="19084"/>
                  </a:cubicBezTo>
                  <a:cubicBezTo>
                    <a:pt x="1234226" y="13811"/>
                    <a:pt x="1232218" y="9040"/>
                    <a:pt x="1228702" y="5441"/>
                  </a:cubicBezTo>
                  <a:close/>
                  <a:moveTo>
                    <a:pt x="346815" y="479195"/>
                  </a:moveTo>
                  <a:cubicBezTo>
                    <a:pt x="312246" y="479195"/>
                    <a:pt x="277761" y="486728"/>
                    <a:pt x="246290" y="501376"/>
                  </a:cubicBezTo>
                  <a:lnTo>
                    <a:pt x="74281" y="581647"/>
                  </a:lnTo>
                  <a:lnTo>
                    <a:pt x="208540" y="390722"/>
                  </a:lnTo>
                  <a:cubicBezTo>
                    <a:pt x="251144" y="330122"/>
                    <a:pt x="317855" y="291618"/>
                    <a:pt x="391513" y="285006"/>
                  </a:cubicBezTo>
                  <a:lnTo>
                    <a:pt x="497898" y="275380"/>
                  </a:lnTo>
                  <a:cubicBezTo>
                    <a:pt x="441733" y="342760"/>
                    <a:pt x="413693" y="413322"/>
                    <a:pt x="396284" y="484385"/>
                  </a:cubicBezTo>
                  <a:lnTo>
                    <a:pt x="396284" y="484385"/>
                  </a:lnTo>
                  <a:cubicBezTo>
                    <a:pt x="379962" y="480869"/>
                    <a:pt x="363389" y="479195"/>
                    <a:pt x="346815" y="479195"/>
                  </a:cubicBezTo>
                  <a:close/>
                  <a:moveTo>
                    <a:pt x="546111" y="958976"/>
                  </a:moveTo>
                  <a:lnTo>
                    <a:pt x="275166" y="688032"/>
                  </a:lnTo>
                  <a:lnTo>
                    <a:pt x="383728" y="650031"/>
                  </a:lnTo>
                  <a:lnTo>
                    <a:pt x="584111" y="850414"/>
                  </a:lnTo>
                  <a:lnTo>
                    <a:pt x="546111" y="958976"/>
                  </a:lnTo>
                  <a:close/>
                  <a:moveTo>
                    <a:pt x="949137" y="842630"/>
                  </a:moveTo>
                  <a:cubicBezTo>
                    <a:pt x="942524" y="916288"/>
                    <a:pt x="904022" y="982999"/>
                    <a:pt x="843421" y="1025603"/>
                  </a:cubicBezTo>
                  <a:lnTo>
                    <a:pt x="652496" y="1159861"/>
                  </a:lnTo>
                  <a:lnTo>
                    <a:pt x="732850" y="987854"/>
                  </a:lnTo>
                  <a:cubicBezTo>
                    <a:pt x="754530" y="941315"/>
                    <a:pt x="760556" y="888080"/>
                    <a:pt x="749842" y="837859"/>
                  </a:cubicBezTo>
                  <a:lnTo>
                    <a:pt x="749842" y="837859"/>
                  </a:lnTo>
                  <a:cubicBezTo>
                    <a:pt x="820821" y="820449"/>
                    <a:pt x="891466" y="792409"/>
                    <a:pt x="958846" y="736244"/>
                  </a:cubicBezTo>
                  <a:lnTo>
                    <a:pt x="949137" y="842630"/>
                  </a:lnTo>
                  <a:close/>
                  <a:moveTo>
                    <a:pt x="965960" y="679327"/>
                  </a:moveTo>
                  <a:cubicBezTo>
                    <a:pt x="859157" y="786215"/>
                    <a:pt x="743564" y="804629"/>
                    <a:pt x="621108" y="824132"/>
                  </a:cubicBezTo>
                  <a:lnTo>
                    <a:pt x="612152" y="825555"/>
                  </a:lnTo>
                  <a:lnTo>
                    <a:pt x="408672" y="622075"/>
                  </a:lnTo>
                  <a:lnTo>
                    <a:pt x="410095" y="613119"/>
                  </a:lnTo>
                  <a:cubicBezTo>
                    <a:pt x="429597" y="490746"/>
                    <a:pt x="448011" y="375153"/>
                    <a:pt x="554899" y="268265"/>
                  </a:cubicBezTo>
                  <a:cubicBezTo>
                    <a:pt x="654253" y="168911"/>
                    <a:pt x="794706" y="112328"/>
                    <a:pt x="920678" y="80103"/>
                  </a:cubicBezTo>
                  <a:lnTo>
                    <a:pt x="1154208" y="313716"/>
                  </a:lnTo>
                  <a:cubicBezTo>
                    <a:pt x="1121898" y="439520"/>
                    <a:pt x="1065399" y="579889"/>
                    <a:pt x="965960" y="679327"/>
                  </a:cubicBezTo>
                  <a:close/>
                  <a:moveTo>
                    <a:pt x="1164335" y="270860"/>
                  </a:moveTo>
                  <a:lnTo>
                    <a:pt x="963282" y="69808"/>
                  </a:lnTo>
                  <a:cubicBezTo>
                    <a:pt x="1068413" y="46622"/>
                    <a:pt x="1157974" y="40010"/>
                    <a:pt x="1196059" y="38084"/>
                  </a:cubicBezTo>
                  <a:cubicBezTo>
                    <a:pt x="1194216" y="76169"/>
                    <a:pt x="1187605" y="165730"/>
                    <a:pt x="1164335" y="270860"/>
                  </a:cubicBezTo>
                  <a:close/>
                </a:path>
              </a:pathLst>
            </a:custGeom>
            <a:grpFill/>
            <a:ln w="8365" cap="flat">
              <a:noFill/>
              <a:prstDash val="solid"/>
              <a:miter/>
            </a:ln>
          </p:spPr>
          <p:txBody>
            <a:bodyPr rtlCol="0" anchor="ctr"/>
            <a:lstStyle/>
            <a:p>
              <a:endParaRPr lang="en-US" sz="1200"/>
            </a:p>
          </p:txBody>
        </p:sp>
        <p:sp>
          <p:nvSpPr>
            <p:cNvPr id="30" name="Freeform: Shape 29">
              <a:extLst>
                <a:ext uri="{FF2B5EF4-FFF2-40B4-BE49-F238E27FC236}">
                  <a16:creationId xmlns:a16="http://schemas.microsoft.com/office/drawing/2014/main" id="{919B3D2F-73CB-44E5-8A58-7B7AC8181240}"/>
                </a:ext>
              </a:extLst>
            </p:cNvPr>
            <p:cNvSpPr/>
            <p:nvPr/>
          </p:nvSpPr>
          <p:spPr>
            <a:xfrm>
              <a:off x="11676555" y="3674149"/>
              <a:ext cx="210636" cy="210552"/>
            </a:xfrm>
            <a:custGeom>
              <a:avLst/>
              <a:gdLst>
                <a:gd name="connsiteX0" fmla="*/ 30824 w 210636"/>
                <a:gd name="connsiteY0" fmla="*/ 30761 h 210552"/>
                <a:gd name="connsiteX1" fmla="*/ 30824 w 210636"/>
                <a:gd name="connsiteY1" fmla="*/ 179750 h 210552"/>
                <a:gd name="connsiteX2" fmla="*/ 105319 w 210636"/>
                <a:gd name="connsiteY2" fmla="*/ 210553 h 210552"/>
                <a:gd name="connsiteX3" fmla="*/ 179814 w 210636"/>
                <a:gd name="connsiteY3" fmla="*/ 179750 h 210552"/>
                <a:gd name="connsiteX4" fmla="*/ 179814 w 210636"/>
                <a:gd name="connsiteY4" fmla="*/ 30761 h 210552"/>
                <a:gd name="connsiteX5" fmla="*/ 30824 w 210636"/>
                <a:gd name="connsiteY5" fmla="*/ 30761 h 210552"/>
                <a:gd name="connsiteX6" fmla="*/ 153364 w 210636"/>
                <a:gd name="connsiteY6" fmla="*/ 57210 h 210552"/>
                <a:gd name="connsiteX7" fmla="*/ 173285 w 210636"/>
                <a:gd name="connsiteY7" fmla="*/ 105255 h 210552"/>
                <a:gd name="connsiteX8" fmla="*/ 153364 w 210636"/>
                <a:gd name="connsiteY8" fmla="*/ 153300 h 210552"/>
                <a:gd name="connsiteX9" fmla="*/ 57274 w 210636"/>
                <a:gd name="connsiteY9" fmla="*/ 153300 h 210552"/>
                <a:gd name="connsiteX10" fmla="*/ 37353 w 210636"/>
                <a:gd name="connsiteY10" fmla="*/ 105255 h 210552"/>
                <a:gd name="connsiteX11" fmla="*/ 57274 w 210636"/>
                <a:gd name="connsiteY11" fmla="*/ 57210 h 210552"/>
                <a:gd name="connsiteX12" fmla="*/ 105319 w 210636"/>
                <a:gd name="connsiteY12" fmla="*/ 37373 h 210552"/>
                <a:gd name="connsiteX13" fmla="*/ 153364 w 210636"/>
                <a:gd name="connsiteY13" fmla="*/ 57210 h 2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52">
                  <a:moveTo>
                    <a:pt x="30824" y="30761"/>
                  </a:moveTo>
                  <a:cubicBezTo>
                    <a:pt x="-10275" y="71775"/>
                    <a:pt x="-10275" y="138653"/>
                    <a:pt x="30824" y="179750"/>
                  </a:cubicBezTo>
                  <a:cubicBezTo>
                    <a:pt x="51330" y="200257"/>
                    <a:pt x="78367" y="210553"/>
                    <a:pt x="105319" y="210553"/>
                  </a:cubicBezTo>
                  <a:cubicBezTo>
                    <a:pt x="132271" y="210553"/>
                    <a:pt x="159222" y="200341"/>
                    <a:pt x="179814" y="179750"/>
                  </a:cubicBezTo>
                  <a:cubicBezTo>
                    <a:pt x="220911" y="138653"/>
                    <a:pt x="220911" y="71858"/>
                    <a:pt x="179814" y="30761"/>
                  </a:cubicBezTo>
                  <a:cubicBezTo>
                    <a:pt x="138716" y="-10254"/>
                    <a:pt x="71922" y="-10254"/>
                    <a:pt x="30824" y="30761"/>
                  </a:cubicBezTo>
                  <a:close/>
                  <a:moveTo>
                    <a:pt x="153364" y="57210"/>
                  </a:moveTo>
                  <a:cubicBezTo>
                    <a:pt x="166170" y="70100"/>
                    <a:pt x="173285" y="87092"/>
                    <a:pt x="173285" y="105255"/>
                  </a:cubicBezTo>
                  <a:cubicBezTo>
                    <a:pt x="173285" y="123419"/>
                    <a:pt x="166170" y="140494"/>
                    <a:pt x="153364" y="153300"/>
                  </a:cubicBezTo>
                  <a:cubicBezTo>
                    <a:pt x="127667" y="178997"/>
                    <a:pt x="82970" y="178997"/>
                    <a:pt x="57274" y="153300"/>
                  </a:cubicBezTo>
                  <a:cubicBezTo>
                    <a:pt x="44467" y="140494"/>
                    <a:pt x="37353" y="123419"/>
                    <a:pt x="37353" y="105255"/>
                  </a:cubicBezTo>
                  <a:cubicBezTo>
                    <a:pt x="37353" y="87092"/>
                    <a:pt x="44383" y="70017"/>
                    <a:pt x="57274" y="57210"/>
                  </a:cubicBezTo>
                  <a:cubicBezTo>
                    <a:pt x="70498" y="43985"/>
                    <a:pt x="87908" y="37373"/>
                    <a:pt x="105319" y="37373"/>
                  </a:cubicBezTo>
                  <a:cubicBezTo>
                    <a:pt x="122728" y="37373"/>
                    <a:pt x="140139" y="43985"/>
                    <a:pt x="153364" y="57210"/>
                  </a:cubicBezTo>
                  <a:close/>
                </a:path>
              </a:pathLst>
            </a:custGeom>
            <a:grpFill/>
            <a:ln w="8365" cap="flat">
              <a:noFill/>
              <a:prstDash val="solid"/>
              <a:miter/>
            </a:ln>
          </p:spPr>
          <p:txBody>
            <a:bodyPr rtlCol="0" anchor="ctr"/>
            <a:lstStyle/>
            <a:p>
              <a:endParaRPr lang="en-US" sz="1200"/>
            </a:p>
          </p:txBody>
        </p:sp>
        <p:sp>
          <p:nvSpPr>
            <p:cNvPr id="31" name="Freeform: Shape 30">
              <a:extLst>
                <a:ext uri="{FF2B5EF4-FFF2-40B4-BE49-F238E27FC236}">
                  <a16:creationId xmlns:a16="http://schemas.microsoft.com/office/drawing/2014/main" id="{68B386EC-1554-474C-824E-70F6672CB0EB}"/>
                </a:ext>
              </a:extLst>
            </p:cNvPr>
            <p:cNvSpPr/>
            <p:nvPr/>
          </p:nvSpPr>
          <p:spPr>
            <a:xfrm>
              <a:off x="11449053" y="3901704"/>
              <a:ext cx="210636" cy="210584"/>
            </a:xfrm>
            <a:custGeom>
              <a:avLst/>
              <a:gdLst>
                <a:gd name="connsiteX0" fmla="*/ 30823 w 210636"/>
                <a:gd name="connsiteY0" fmla="*/ 30792 h 210584"/>
                <a:gd name="connsiteX1" fmla="*/ 30823 w 210636"/>
                <a:gd name="connsiteY1" fmla="*/ 179782 h 210584"/>
                <a:gd name="connsiteX2" fmla="*/ 105318 w 210636"/>
                <a:gd name="connsiteY2" fmla="*/ 210584 h 210584"/>
                <a:gd name="connsiteX3" fmla="*/ 179813 w 210636"/>
                <a:gd name="connsiteY3" fmla="*/ 179782 h 210584"/>
                <a:gd name="connsiteX4" fmla="*/ 179813 w 210636"/>
                <a:gd name="connsiteY4" fmla="*/ 30792 h 210584"/>
                <a:gd name="connsiteX5" fmla="*/ 30823 w 210636"/>
                <a:gd name="connsiteY5" fmla="*/ 30792 h 210584"/>
                <a:gd name="connsiteX6" fmla="*/ 153279 w 210636"/>
                <a:gd name="connsiteY6" fmla="*/ 153332 h 210584"/>
                <a:gd name="connsiteX7" fmla="*/ 57189 w 210636"/>
                <a:gd name="connsiteY7" fmla="*/ 153332 h 210584"/>
                <a:gd name="connsiteX8" fmla="*/ 37268 w 210636"/>
                <a:gd name="connsiteY8" fmla="*/ 105287 h 210584"/>
                <a:gd name="connsiteX9" fmla="*/ 57189 w 210636"/>
                <a:gd name="connsiteY9" fmla="*/ 57242 h 210584"/>
                <a:gd name="connsiteX10" fmla="*/ 105234 w 210636"/>
                <a:gd name="connsiteY10" fmla="*/ 37404 h 210584"/>
                <a:gd name="connsiteX11" fmla="*/ 153279 w 210636"/>
                <a:gd name="connsiteY11" fmla="*/ 57242 h 210584"/>
                <a:gd name="connsiteX12" fmla="*/ 173200 w 210636"/>
                <a:gd name="connsiteY12" fmla="*/ 105287 h 210584"/>
                <a:gd name="connsiteX13" fmla="*/ 153279 w 210636"/>
                <a:gd name="connsiteY13" fmla="*/ 153332 h 21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84">
                  <a:moveTo>
                    <a:pt x="30823" y="30792"/>
                  </a:moveTo>
                  <a:cubicBezTo>
                    <a:pt x="-10274" y="71890"/>
                    <a:pt x="-10274" y="138684"/>
                    <a:pt x="30823" y="179782"/>
                  </a:cubicBezTo>
                  <a:cubicBezTo>
                    <a:pt x="51330" y="200289"/>
                    <a:pt x="78366" y="210584"/>
                    <a:pt x="105318" y="210584"/>
                  </a:cubicBezTo>
                  <a:cubicBezTo>
                    <a:pt x="132270" y="210584"/>
                    <a:pt x="159306" y="200289"/>
                    <a:pt x="179813" y="179782"/>
                  </a:cubicBezTo>
                  <a:cubicBezTo>
                    <a:pt x="220911" y="138684"/>
                    <a:pt x="220911" y="71890"/>
                    <a:pt x="179813" y="30792"/>
                  </a:cubicBezTo>
                  <a:cubicBezTo>
                    <a:pt x="138715" y="-10306"/>
                    <a:pt x="71837" y="-10222"/>
                    <a:pt x="30823" y="30792"/>
                  </a:cubicBezTo>
                  <a:close/>
                  <a:moveTo>
                    <a:pt x="153279" y="153332"/>
                  </a:moveTo>
                  <a:cubicBezTo>
                    <a:pt x="127583" y="179028"/>
                    <a:pt x="82886" y="179028"/>
                    <a:pt x="57189" y="153332"/>
                  </a:cubicBezTo>
                  <a:cubicBezTo>
                    <a:pt x="44382" y="140525"/>
                    <a:pt x="37268" y="123450"/>
                    <a:pt x="37268" y="105287"/>
                  </a:cubicBezTo>
                  <a:cubicBezTo>
                    <a:pt x="37268" y="87123"/>
                    <a:pt x="44300" y="70048"/>
                    <a:pt x="57189" y="57242"/>
                  </a:cubicBezTo>
                  <a:cubicBezTo>
                    <a:pt x="70415" y="44017"/>
                    <a:pt x="87824" y="37404"/>
                    <a:pt x="105234" y="37404"/>
                  </a:cubicBezTo>
                  <a:cubicBezTo>
                    <a:pt x="122645" y="37404"/>
                    <a:pt x="140055" y="44017"/>
                    <a:pt x="153279" y="57242"/>
                  </a:cubicBezTo>
                  <a:cubicBezTo>
                    <a:pt x="166086" y="70048"/>
                    <a:pt x="173200" y="87123"/>
                    <a:pt x="173200" y="105287"/>
                  </a:cubicBezTo>
                  <a:cubicBezTo>
                    <a:pt x="173200" y="123450"/>
                    <a:pt x="166170" y="140442"/>
                    <a:pt x="153279" y="153332"/>
                  </a:cubicBezTo>
                  <a:close/>
                </a:path>
              </a:pathLst>
            </a:custGeom>
            <a:grpFill/>
            <a:ln w="8365" cap="flat">
              <a:noFill/>
              <a:prstDash val="solid"/>
              <a:miter/>
            </a:ln>
          </p:spPr>
          <p:txBody>
            <a:bodyPr rtlCol="0" anchor="ctr"/>
            <a:lstStyle/>
            <a:p>
              <a:endParaRPr lang="en-US" sz="1200"/>
            </a:p>
          </p:txBody>
        </p:sp>
        <p:sp>
          <p:nvSpPr>
            <p:cNvPr id="32" name="Freeform: Shape 31">
              <a:extLst>
                <a:ext uri="{FF2B5EF4-FFF2-40B4-BE49-F238E27FC236}">
                  <a16:creationId xmlns:a16="http://schemas.microsoft.com/office/drawing/2014/main" id="{07079BA3-78F6-4C1C-9FCA-44C6E2082CCF}"/>
                </a:ext>
              </a:extLst>
            </p:cNvPr>
            <p:cNvSpPr/>
            <p:nvPr/>
          </p:nvSpPr>
          <p:spPr>
            <a:xfrm>
              <a:off x="10884230" y="4335669"/>
              <a:ext cx="341379" cy="341358"/>
            </a:xfrm>
            <a:custGeom>
              <a:avLst/>
              <a:gdLst>
                <a:gd name="connsiteX0" fmla="*/ 335918 w 341379"/>
                <a:gd name="connsiteY0" fmla="*/ 5462 h 341358"/>
                <a:gd name="connsiteX1" fmla="*/ 309468 w 341379"/>
                <a:gd name="connsiteY1" fmla="*/ 5462 h 341358"/>
                <a:gd name="connsiteX2" fmla="*/ 5462 w 341379"/>
                <a:gd name="connsiteY2" fmla="*/ 309468 h 341358"/>
                <a:gd name="connsiteX3" fmla="*/ 5462 w 341379"/>
                <a:gd name="connsiteY3" fmla="*/ 335918 h 341358"/>
                <a:gd name="connsiteX4" fmla="*/ 18687 w 341379"/>
                <a:gd name="connsiteY4" fmla="*/ 341359 h 341358"/>
                <a:gd name="connsiteX5" fmla="*/ 31911 w 341379"/>
                <a:gd name="connsiteY5" fmla="*/ 335918 h 341358"/>
                <a:gd name="connsiteX6" fmla="*/ 335918 w 341379"/>
                <a:gd name="connsiteY6" fmla="*/ 31911 h 341358"/>
                <a:gd name="connsiteX7" fmla="*/ 335918 w 341379"/>
                <a:gd name="connsiteY7" fmla="*/ 5462 h 34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379" h="341358">
                  <a:moveTo>
                    <a:pt x="335918" y="5462"/>
                  </a:moveTo>
                  <a:cubicBezTo>
                    <a:pt x="328636" y="-1821"/>
                    <a:pt x="316750" y="-1821"/>
                    <a:pt x="309468" y="5462"/>
                  </a:cubicBezTo>
                  <a:lnTo>
                    <a:pt x="5462" y="309468"/>
                  </a:lnTo>
                  <a:cubicBezTo>
                    <a:pt x="-1821" y="316750"/>
                    <a:pt x="-1821" y="328636"/>
                    <a:pt x="5462" y="335918"/>
                  </a:cubicBezTo>
                  <a:cubicBezTo>
                    <a:pt x="9144" y="339517"/>
                    <a:pt x="13916" y="341359"/>
                    <a:pt x="18687" y="341359"/>
                  </a:cubicBezTo>
                  <a:cubicBezTo>
                    <a:pt x="23458" y="341359"/>
                    <a:pt x="28229" y="339517"/>
                    <a:pt x="31911" y="335918"/>
                  </a:cubicBezTo>
                  <a:lnTo>
                    <a:pt x="335918" y="31911"/>
                  </a:lnTo>
                  <a:cubicBezTo>
                    <a:pt x="343200" y="24629"/>
                    <a:pt x="343200" y="12827"/>
                    <a:pt x="335918" y="5462"/>
                  </a:cubicBezTo>
                  <a:close/>
                </a:path>
              </a:pathLst>
            </a:custGeom>
            <a:grpFill/>
            <a:ln w="8365" cap="flat">
              <a:noFill/>
              <a:prstDash val="solid"/>
              <a:miter/>
            </a:ln>
          </p:spPr>
          <p:txBody>
            <a:bodyPr rtlCol="0" anchor="ctr"/>
            <a:lstStyle/>
            <a:p>
              <a:endParaRPr lang="en-US" sz="1200"/>
            </a:p>
          </p:txBody>
        </p:sp>
        <p:sp>
          <p:nvSpPr>
            <p:cNvPr id="33" name="Freeform: Shape 32">
              <a:extLst>
                <a:ext uri="{FF2B5EF4-FFF2-40B4-BE49-F238E27FC236}">
                  <a16:creationId xmlns:a16="http://schemas.microsoft.com/office/drawing/2014/main" id="{9439C832-B166-42A5-9BF9-B8F90DAF683F}"/>
                </a:ext>
              </a:extLst>
            </p:cNvPr>
            <p:cNvSpPr/>
            <p:nvPr/>
          </p:nvSpPr>
          <p:spPr>
            <a:xfrm>
              <a:off x="10884230" y="4235979"/>
              <a:ext cx="241606" cy="241585"/>
            </a:xfrm>
            <a:custGeom>
              <a:avLst/>
              <a:gdLst>
                <a:gd name="connsiteX0" fmla="*/ 18687 w 241606"/>
                <a:gd name="connsiteY0" fmla="*/ 241586 h 241585"/>
                <a:gd name="connsiteX1" fmla="*/ 31911 w 241606"/>
                <a:gd name="connsiteY1" fmla="*/ 236145 h 241585"/>
                <a:gd name="connsiteX2" fmla="*/ 236145 w 241606"/>
                <a:gd name="connsiteY2" fmla="*/ 31912 h 241585"/>
                <a:gd name="connsiteX3" fmla="*/ 236145 w 241606"/>
                <a:gd name="connsiteY3" fmla="*/ 5462 h 241585"/>
                <a:gd name="connsiteX4" fmla="*/ 209695 w 241606"/>
                <a:gd name="connsiteY4" fmla="*/ 5462 h 241585"/>
                <a:gd name="connsiteX5" fmla="*/ 5462 w 241606"/>
                <a:gd name="connsiteY5" fmla="*/ 209695 h 241585"/>
                <a:gd name="connsiteX6" fmla="*/ 5462 w 241606"/>
                <a:gd name="connsiteY6" fmla="*/ 236145 h 241585"/>
                <a:gd name="connsiteX7" fmla="*/ 18687 w 241606"/>
                <a:gd name="connsiteY7" fmla="*/ 241586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6" h="241585">
                  <a:moveTo>
                    <a:pt x="18687" y="241586"/>
                  </a:moveTo>
                  <a:cubicBezTo>
                    <a:pt x="23458" y="241586"/>
                    <a:pt x="28229" y="239744"/>
                    <a:pt x="31911" y="236145"/>
                  </a:cubicBezTo>
                  <a:lnTo>
                    <a:pt x="236145" y="31912"/>
                  </a:lnTo>
                  <a:cubicBezTo>
                    <a:pt x="243427" y="24546"/>
                    <a:pt x="243427" y="12744"/>
                    <a:pt x="236145" y="5462"/>
                  </a:cubicBezTo>
                  <a:cubicBezTo>
                    <a:pt x="228863" y="-1821"/>
                    <a:pt x="216977" y="-1821"/>
                    <a:pt x="209695" y="5462"/>
                  </a:cubicBezTo>
                  <a:lnTo>
                    <a:pt x="5462" y="209695"/>
                  </a:lnTo>
                  <a:cubicBezTo>
                    <a:pt x="-1821" y="216977"/>
                    <a:pt x="-1821" y="228863"/>
                    <a:pt x="5462" y="236145"/>
                  </a:cubicBezTo>
                  <a:cubicBezTo>
                    <a:pt x="9144" y="239744"/>
                    <a:pt x="13916" y="241586"/>
                    <a:pt x="18687" y="241586"/>
                  </a:cubicBezTo>
                  <a:close/>
                </a:path>
              </a:pathLst>
            </a:custGeom>
            <a:grpFill/>
            <a:ln w="8365" cap="flat">
              <a:noFill/>
              <a:prstDash val="solid"/>
              <a:miter/>
            </a:ln>
          </p:spPr>
          <p:txBody>
            <a:bodyPr rtlCol="0" anchor="ctr"/>
            <a:lstStyle/>
            <a:p>
              <a:endParaRPr lang="en-US" sz="1200"/>
            </a:p>
          </p:txBody>
        </p:sp>
        <p:sp>
          <p:nvSpPr>
            <p:cNvPr id="34" name="Freeform: Shape 33">
              <a:extLst>
                <a:ext uri="{FF2B5EF4-FFF2-40B4-BE49-F238E27FC236}">
                  <a16:creationId xmlns:a16="http://schemas.microsoft.com/office/drawing/2014/main" id="{F35941DA-060F-43F8-A560-98B532070901}"/>
                </a:ext>
              </a:extLst>
            </p:cNvPr>
            <p:cNvSpPr/>
            <p:nvPr/>
          </p:nvSpPr>
          <p:spPr>
            <a:xfrm>
              <a:off x="11083777" y="4435442"/>
              <a:ext cx="241605" cy="241585"/>
            </a:xfrm>
            <a:custGeom>
              <a:avLst/>
              <a:gdLst>
                <a:gd name="connsiteX0" fmla="*/ 209695 w 241605"/>
                <a:gd name="connsiteY0" fmla="*/ 5462 h 241585"/>
                <a:gd name="connsiteX1" fmla="*/ 5462 w 241605"/>
                <a:gd name="connsiteY1" fmla="*/ 209695 h 241585"/>
                <a:gd name="connsiteX2" fmla="*/ 5462 w 241605"/>
                <a:gd name="connsiteY2" fmla="*/ 236145 h 241585"/>
                <a:gd name="connsiteX3" fmla="*/ 18686 w 241605"/>
                <a:gd name="connsiteY3" fmla="*/ 241586 h 241585"/>
                <a:gd name="connsiteX4" fmla="*/ 31911 w 241605"/>
                <a:gd name="connsiteY4" fmla="*/ 236145 h 241585"/>
                <a:gd name="connsiteX5" fmla="*/ 236144 w 241605"/>
                <a:gd name="connsiteY5" fmla="*/ 31911 h 241585"/>
                <a:gd name="connsiteX6" fmla="*/ 236144 w 241605"/>
                <a:gd name="connsiteY6" fmla="*/ 5462 h 241585"/>
                <a:gd name="connsiteX7" fmla="*/ 209695 w 241605"/>
                <a:gd name="connsiteY7" fmla="*/ 5462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5" h="241585">
                  <a:moveTo>
                    <a:pt x="209695" y="5462"/>
                  </a:moveTo>
                  <a:lnTo>
                    <a:pt x="5462" y="209695"/>
                  </a:lnTo>
                  <a:cubicBezTo>
                    <a:pt x="-1821" y="216977"/>
                    <a:pt x="-1821" y="228863"/>
                    <a:pt x="5462" y="236145"/>
                  </a:cubicBezTo>
                  <a:cubicBezTo>
                    <a:pt x="9144" y="239744"/>
                    <a:pt x="13915" y="241586"/>
                    <a:pt x="18686" y="241586"/>
                  </a:cubicBezTo>
                  <a:cubicBezTo>
                    <a:pt x="23457" y="241586"/>
                    <a:pt x="28228" y="239744"/>
                    <a:pt x="31911" y="236145"/>
                  </a:cubicBezTo>
                  <a:lnTo>
                    <a:pt x="236144" y="31911"/>
                  </a:lnTo>
                  <a:cubicBezTo>
                    <a:pt x="243426" y="24546"/>
                    <a:pt x="243426" y="12744"/>
                    <a:pt x="236144" y="5462"/>
                  </a:cubicBezTo>
                  <a:cubicBezTo>
                    <a:pt x="228778" y="-1821"/>
                    <a:pt x="216977" y="-1821"/>
                    <a:pt x="209695" y="5462"/>
                  </a:cubicBezTo>
                  <a:close/>
                </a:path>
              </a:pathLst>
            </a:custGeom>
            <a:grpFill/>
            <a:ln w="8365" cap="flat">
              <a:noFill/>
              <a:prstDash val="solid"/>
              <a:miter/>
            </a:ln>
          </p:spPr>
          <p:txBody>
            <a:bodyPr rtlCol="0" anchor="ctr"/>
            <a:lstStyle/>
            <a:p>
              <a:endParaRPr lang="en-US" sz="1200"/>
            </a:p>
          </p:txBody>
        </p:sp>
      </p:grpSp>
      <p:grpSp>
        <p:nvGrpSpPr>
          <p:cNvPr id="35" name="Graphic 4">
            <a:extLst>
              <a:ext uri="{FF2B5EF4-FFF2-40B4-BE49-F238E27FC236}">
                <a16:creationId xmlns:a16="http://schemas.microsoft.com/office/drawing/2014/main" id="{A37710C9-7F6E-4B9F-9D02-A0CE3C87A225}"/>
              </a:ext>
            </a:extLst>
          </p:cNvPr>
          <p:cNvGrpSpPr/>
          <p:nvPr/>
        </p:nvGrpSpPr>
        <p:grpSpPr>
          <a:xfrm>
            <a:off x="10067586" y="3974953"/>
            <a:ext cx="798534" cy="798414"/>
            <a:chOff x="13194714" y="5688212"/>
            <a:chExt cx="1234475" cy="1234293"/>
          </a:xfrm>
          <a:solidFill>
            <a:schemeClr val="bg1"/>
          </a:solidFill>
        </p:grpSpPr>
        <p:sp>
          <p:nvSpPr>
            <p:cNvPr id="36" name="Freeform: Shape 35">
              <a:extLst>
                <a:ext uri="{FF2B5EF4-FFF2-40B4-BE49-F238E27FC236}">
                  <a16:creationId xmlns:a16="http://schemas.microsoft.com/office/drawing/2014/main" id="{ED1CF2C4-0737-4D29-B36C-DEEB734C9CD3}"/>
                </a:ext>
              </a:extLst>
            </p:cNvPr>
            <p:cNvSpPr/>
            <p:nvPr/>
          </p:nvSpPr>
          <p:spPr>
            <a:xfrm>
              <a:off x="13194714" y="5688212"/>
              <a:ext cx="1234475" cy="1234293"/>
            </a:xfrm>
            <a:custGeom>
              <a:avLst/>
              <a:gdLst>
                <a:gd name="connsiteX0" fmla="*/ 1229136 w 1234475"/>
                <a:gd name="connsiteY0" fmla="*/ 546680 h 1234293"/>
                <a:gd name="connsiteX1" fmla="*/ 1027916 w 1234475"/>
                <a:gd name="connsiteY1" fmla="*/ 345460 h 1234293"/>
                <a:gd name="connsiteX2" fmla="*/ 1001466 w 1234475"/>
                <a:gd name="connsiteY2" fmla="*/ 345460 h 1234293"/>
                <a:gd name="connsiteX3" fmla="*/ 878089 w 1234475"/>
                <a:gd name="connsiteY3" fmla="*/ 468837 h 1234293"/>
                <a:gd name="connsiteX4" fmla="*/ 878089 w 1234475"/>
                <a:gd name="connsiteY4" fmla="*/ 222585 h 1234293"/>
                <a:gd name="connsiteX5" fmla="*/ 970413 w 1234475"/>
                <a:gd name="connsiteY5" fmla="*/ 222585 h 1234293"/>
                <a:gd name="connsiteX6" fmla="*/ 987739 w 1234475"/>
                <a:gd name="connsiteY6" fmla="*/ 211034 h 1234293"/>
                <a:gd name="connsiteX7" fmla="*/ 983637 w 1234475"/>
                <a:gd name="connsiteY7" fmla="*/ 190611 h 1234293"/>
                <a:gd name="connsiteX8" fmla="*/ 798488 w 1234475"/>
                <a:gd name="connsiteY8" fmla="*/ 5462 h 1234293"/>
                <a:gd name="connsiteX9" fmla="*/ 772039 w 1234475"/>
                <a:gd name="connsiteY9" fmla="*/ 5462 h 1234293"/>
                <a:gd name="connsiteX10" fmla="*/ 586890 w 1234475"/>
                <a:gd name="connsiteY10" fmla="*/ 190611 h 1234293"/>
                <a:gd name="connsiteX11" fmla="*/ 582871 w 1234475"/>
                <a:gd name="connsiteY11" fmla="*/ 211034 h 1234293"/>
                <a:gd name="connsiteX12" fmla="*/ 600114 w 1234475"/>
                <a:gd name="connsiteY12" fmla="*/ 222585 h 1234293"/>
                <a:gd name="connsiteX13" fmla="*/ 692438 w 1234475"/>
                <a:gd name="connsiteY13" fmla="*/ 222585 h 1234293"/>
                <a:gd name="connsiteX14" fmla="*/ 692438 w 1234475"/>
                <a:gd name="connsiteY14" fmla="*/ 443810 h 1234293"/>
                <a:gd name="connsiteX15" fmla="*/ 578853 w 1234475"/>
                <a:gd name="connsiteY15" fmla="*/ 330226 h 1234293"/>
                <a:gd name="connsiteX16" fmla="*/ 552403 w 1234475"/>
                <a:gd name="connsiteY16" fmla="*/ 330226 h 1234293"/>
                <a:gd name="connsiteX17" fmla="*/ 387009 w 1234475"/>
                <a:gd name="connsiteY17" fmla="*/ 495622 h 1234293"/>
                <a:gd name="connsiteX18" fmla="*/ 382906 w 1234475"/>
                <a:gd name="connsiteY18" fmla="*/ 515961 h 1234293"/>
                <a:gd name="connsiteX19" fmla="*/ 400149 w 1234475"/>
                <a:gd name="connsiteY19" fmla="*/ 527512 h 1234293"/>
                <a:gd name="connsiteX20" fmla="*/ 480671 w 1234475"/>
                <a:gd name="connsiteY20" fmla="*/ 527512 h 1234293"/>
                <a:gd name="connsiteX21" fmla="*/ 480671 w 1234475"/>
                <a:gd name="connsiteY21" fmla="*/ 654991 h 1234293"/>
                <a:gd name="connsiteX22" fmla="*/ 319293 w 1234475"/>
                <a:gd name="connsiteY22" fmla="*/ 752001 h 1234293"/>
                <a:gd name="connsiteX23" fmla="*/ 319293 w 1234475"/>
                <a:gd name="connsiteY23" fmla="*/ 313486 h 1234293"/>
                <a:gd name="connsiteX24" fmla="*/ 421326 w 1234475"/>
                <a:gd name="connsiteY24" fmla="*/ 313486 h 1234293"/>
                <a:gd name="connsiteX25" fmla="*/ 438569 w 1234475"/>
                <a:gd name="connsiteY25" fmla="*/ 301935 h 1234293"/>
                <a:gd name="connsiteX26" fmla="*/ 434467 w 1234475"/>
                <a:gd name="connsiteY26" fmla="*/ 281595 h 1234293"/>
                <a:gd name="connsiteX27" fmla="*/ 233164 w 1234475"/>
                <a:gd name="connsiteY27" fmla="*/ 80375 h 1234293"/>
                <a:gd name="connsiteX28" fmla="*/ 206714 w 1234475"/>
                <a:gd name="connsiteY28" fmla="*/ 80375 h 1234293"/>
                <a:gd name="connsiteX29" fmla="*/ 5493 w 1234475"/>
                <a:gd name="connsiteY29" fmla="*/ 281595 h 1234293"/>
                <a:gd name="connsiteX30" fmla="*/ 1392 w 1234475"/>
                <a:gd name="connsiteY30" fmla="*/ 301935 h 1234293"/>
                <a:gd name="connsiteX31" fmla="*/ 18635 w 1234475"/>
                <a:gd name="connsiteY31" fmla="*/ 313486 h 1234293"/>
                <a:gd name="connsiteX32" fmla="*/ 120668 w 1234475"/>
                <a:gd name="connsiteY32" fmla="*/ 313486 h 1234293"/>
                <a:gd name="connsiteX33" fmla="*/ 120668 w 1234475"/>
                <a:gd name="connsiteY33" fmla="*/ 1215544 h 1234293"/>
                <a:gd name="connsiteX34" fmla="*/ 139417 w 1234475"/>
                <a:gd name="connsiteY34" fmla="*/ 1234294 h 1234293"/>
                <a:gd name="connsiteX35" fmla="*/ 158082 w 1234475"/>
                <a:gd name="connsiteY35" fmla="*/ 1215544 h 1234293"/>
                <a:gd name="connsiteX36" fmla="*/ 158082 w 1234475"/>
                <a:gd name="connsiteY36" fmla="*/ 294736 h 1234293"/>
                <a:gd name="connsiteX37" fmla="*/ 139417 w 1234475"/>
                <a:gd name="connsiteY37" fmla="*/ 276071 h 1234293"/>
                <a:gd name="connsiteX38" fmla="*/ 63834 w 1234475"/>
                <a:gd name="connsiteY38" fmla="*/ 276071 h 1234293"/>
                <a:gd name="connsiteX39" fmla="*/ 219938 w 1234475"/>
                <a:gd name="connsiteY39" fmla="*/ 119966 h 1234293"/>
                <a:gd name="connsiteX40" fmla="*/ 376043 w 1234475"/>
                <a:gd name="connsiteY40" fmla="*/ 276071 h 1234293"/>
                <a:gd name="connsiteX41" fmla="*/ 300460 w 1234475"/>
                <a:gd name="connsiteY41" fmla="*/ 276071 h 1234293"/>
                <a:gd name="connsiteX42" fmla="*/ 281794 w 1234475"/>
                <a:gd name="connsiteY42" fmla="*/ 294736 h 1234293"/>
                <a:gd name="connsiteX43" fmla="*/ 281794 w 1234475"/>
                <a:gd name="connsiteY43" fmla="*/ 807998 h 1234293"/>
                <a:gd name="connsiteX44" fmla="*/ 249402 w 1234475"/>
                <a:gd name="connsiteY44" fmla="*/ 941253 h 1234293"/>
                <a:gd name="connsiteX45" fmla="*/ 542359 w 1234475"/>
                <a:gd name="connsiteY45" fmla="*/ 1234210 h 1234293"/>
                <a:gd name="connsiteX46" fmla="*/ 835317 w 1234475"/>
                <a:gd name="connsiteY46" fmla="*/ 941253 h 1234293"/>
                <a:gd name="connsiteX47" fmla="*/ 650335 w 1234475"/>
                <a:gd name="connsiteY47" fmla="*/ 669137 h 1234293"/>
                <a:gd name="connsiteX48" fmla="*/ 650335 w 1234475"/>
                <a:gd name="connsiteY48" fmla="*/ 527512 h 1234293"/>
                <a:gd name="connsiteX49" fmla="*/ 730857 w 1234475"/>
                <a:gd name="connsiteY49" fmla="*/ 527512 h 1234293"/>
                <a:gd name="connsiteX50" fmla="*/ 748183 w 1234475"/>
                <a:gd name="connsiteY50" fmla="*/ 515961 h 1234293"/>
                <a:gd name="connsiteX51" fmla="*/ 744082 w 1234475"/>
                <a:gd name="connsiteY51" fmla="*/ 495622 h 1234293"/>
                <a:gd name="connsiteX52" fmla="*/ 729685 w 1234475"/>
                <a:gd name="connsiteY52" fmla="*/ 481225 h 1234293"/>
                <a:gd name="connsiteX53" fmla="*/ 729685 w 1234475"/>
                <a:gd name="connsiteY53" fmla="*/ 203920 h 1234293"/>
                <a:gd name="connsiteX54" fmla="*/ 711020 w 1234475"/>
                <a:gd name="connsiteY54" fmla="*/ 185254 h 1234293"/>
                <a:gd name="connsiteX55" fmla="*/ 645062 w 1234475"/>
                <a:gd name="connsiteY55" fmla="*/ 185254 h 1234293"/>
                <a:gd name="connsiteX56" fmla="*/ 785012 w 1234475"/>
                <a:gd name="connsiteY56" fmla="*/ 45304 h 1234293"/>
                <a:gd name="connsiteX57" fmla="*/ 924962 w 1234475"/>
                <a:gd name="connsiteY57" fmla="*/ 185254 h 1234293"/>
                <a:gd name="connsiteX58" fmla="*/ 859088 w 1234475"/>
                <a:gd name="connsiteY58" fmla="*/ 185254 h 1234293"/>
                <a:gd name="connsiteX59" fmla="*/ 840423 w 1234475"/>
                <a:gd name="connsiteY59" fmla="*/ 203920 h 1234293"/>
                <a:gd name="connsiteX60" fmla="*/ 840423 w 1234475"/>
                <a:gd name="connsiteY60" fmla="*/ 506252 h 1234293"/>
                <a:gd name="connsiteX61" fmla="*/ 799911 w 1234475"/>
                <a:gd name="connsiteY61" fmla="*/ 546764 h 1234293"/>
                <a:gd name="connsiteX62" fmla="*/ 795810 w 1234475"/>
                <a:gd name="connsiteY62" fmla="*/ 567104 h 1234293"/>
                <a:gd name="connsiteX63" fmla="*/ 813136 w 1234475"/>
                <a:gd name="connsiteY63" fmla="*/ 578655 h 1234293"/>
                <a:gd name="connsiteX64" fmla="*/ 915169 w 1234475"/>
                <a:gd name="connsiteY64" fmla="*/ 578655 h 1234293"/>
                <a:gd name="connsiteX65" fmla="*/ 915169 w 1234475"/>
                <a:gd name="connsiteY65" fmla="*/ 1215544 h 1234293"/>
                <a:gd name="connsiteX66" fmla="*/ 933919 w 1234475"/>
                <a:gd name="connsiteY66" fmla="*/ 1234294 h 1234293"/>
                <a:gd name="connsiteX67" fmla="*/ 952584 w 1234475"/>
                <a:gd name="connsiteY67" fmla="*/ 1215544 h 1234293"/>
                <a:gd name="connsiteX68" fmla="*/ 952584 w 1234475"/>
                <a:gd name="connsiteY68" fmla="*/ 559905 h 1234293"/>
                <a:gd name="connsiteX69" fmla="*/ 933919 w 1234475"/>
                <a:gd name="connsiteY69" fmla="*/ 541239 h 1234293"/>
                <a:gd name="connsiteX70" fmla="*/ 858335 w 1234475"/>
                <a:gd name="connsiteY70" fmla="*/ 541239 h 1234293"/>
                <a:gd name="connsiteX71" fmla="*/ 1014440 w 1234475"/>
                <a:gd name="connsiteY71" fmla="*/ 385135 h 1234293"/>
                <a:gd name="connsiteX72" fmla="*/ 1170545 w 1234475"/>
                <a:gd name="connsiteY72" fmla="*/ 541239 h 1234293"/>
                <a:gd name="connsiteX73" fmla="*/ 1094962 w 1234475"/>
                <a:gd name="connsiteY73" fmla="*/ 541239 h 1234293"/>
                <a:gd name="connsiteX74" fmla="*/ 1076296 w 1234475"/>
                <a:gd name="connsiteY74" fmla="*/ 559905 h 1234293"/>
                <a:gd name="connsiteX75" fmla="*/ 1076296 w 1234475"/>
                <a:gd name="connsiteY75" fmla="*/ 1215544 h 1234293"/>
                <a:gd name="connsiteX76" fmla="*/ 1094962 w 1234475"/>
                <a:gd name="connsiteY76" fmla="*/ 1234294 h 1234293"/>
                <a:gd name="connsiteX77" fmla="*/ 1113627 w 1234475"/>
                <a:gd name="connsiteY77" fmla="*/ 1215544 h 1234293"/>
                <a:gd name="connsiteX78" fmla="*/ 1113627 w 1234475"/>
                <a:gd name="connsiteY78" fmla="*/ 578655 h 1234293"/>
                <a:gd name="connsiteX79" fmla="*/ 1215660 w 1234475"/>
                <a:gd name="connsiteY79" fmla="*/ 578655 h 1234293"/>
                <a:gd name="connsiteX80" fmla="*/ 1232903 w 1234475"/>
                <a:gd name="connsiteY80" fmla="*/ 567104 h 1234293"/>
                <a:gd name="connsiteX81" fmla="*/ 1229136 w 1234475"/>
                <a:gd name="connsiteY81" fmla="*/ 546680 h 1234293"/>
                <a:gd name="connsiteX82" fmla="*/ 798238 w 1234475"/>
                <a:gd name="connsiteY82" fmla="*/ 941253 h 1234293"/>
                <a:gd name="connsiteX83" fmla="*/ 542611 w 1234475"/>
                <a:gd name="connsiteY83" fmla="*/ 1196795 h 1234293"/>
                <a:gd name="connsiteX84" fmla="*/ 287068 w 1234475"/>
                <a:gd name="connsiteY84" fmla="*/ 941253 h 1234293"/>
                <a:gd name="connsiteX85" fmla="*/ 542611 w 1234475"/>
                <a:gd name="connsiteY85" fmla="*/ 685709 h 1234293"/>
                <a:gd name="connsiteX86" fmla="*/ 798238 w 1234475"/>
                <a:gd name="connsiteY86" fmla="*/ 941253 h 1234293"/>
                <a:gd name="connsiteX87" fmla="*/ 631920 w 1234475"/>
                <a:gd name="connsiteY87" fmla="*/ 490097 h 1234293"/>
                <a:gd name="connsiteX88" fmla="*/ 613255 w 1234475"/>
                <a:gd name="connsiteY88" fmla="*/ 508763 h 1234293"/>
                <a:gd name="connsiteX89" fmla="*/ 613255 w 1234475"/>
                <a:gd name="connsiteY89" fmla="*/ 657251 h 1234293"/>
                <a:gd name="connsiteX90" fmla="*/ 542695 w 1234475"/>
                <a:gd name="connsiteY90" fmla="*/ 648295 h 1234293"/>
                <a:gd name="connsiteX91" fmla="*/ 518337 w 1234475"/>
                <a:gd name="connsiteY91" fmla="*/ 649550 h 1234293"/>
                <a:gd name="connsiteX92" fmla="*/ 518337 w 1234475"/>
                <a:gd name="connsiteY92" fmla="*/ 508763 h 1234293"/>
                <a:gd name="connsiteX93" fmla="*/ 499672 w 1234475"/>
                <a:gd name="connsiteY93" fmla="*/ 490097 h 1234293"/>
                <a:gd name="connsiteX94" fmla="*/ 445600 w 1234475"/>
                <a:gd name="connsiteY94" fmla="*/ 490097 h 1234293"/>
                <a:gd name="connsiteX95" fmla="*/ 565880 w 1234475"/>
                <a:gd name="connsiteY95" fmla="*/ 369817 h 1234293"/>
                <a:gd name="connsiteX96" fmla="*/ 686160 w 1234475"/>
                <a:gd name="connsiteY96" fmla="*/ 490097 h 1234293"/>
                <a:gd name="connsiteX97" fmla="*/ 631920 w 1234475"/>
                <a:gd name="connsiteY97" fmla="*/ 490097 h 123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234475" h="1234293">
                  <a:moveTo>
                    <a:pt x="1229136" y="546680"/>
                  </a:moveTo>
                  <a:lnTo>
                    <a:pt x="1027916" y="345460"/>
                  </a:lnTo>
                  <a:cubicBezTo>
                    <a:pt x="1020634" y="338178"/>
                    <a:pt x="1008748" y="338178"/>
                    <a:pt x="1001466" y="345460"/>
                  </a:cubicBezTo>
                  <a:lnTo>
                    <a:pt x="878089" y="468837"/>
                  </a:lnTo>
                  <a:lnTo>
                    <a:pt x="878089" y="222585"/>
                  </a:lnTo>
                  <a:lnTo>
                    <a:pt x="970413" y="222585"/>
                  </a:lnTo>
                  <a:cubicBezTo>
                    <a:pt x="978030" y="222585"/>
                    <a:pt x="984809" y="218065"/>
                    <a:pt x="987739" y="211034"/>
                  </a:cubicBezTo>
                  <a:cubicBezTo>
                    <a:pt x="990585" y="204003"/>
                    <a:pt x="988994" y="195968"/>
                    <a:pt x="983637" y="190611"/>
                  </a:cubicBezTo>
                  <a:lnTo>
                    <a:pt x="798488" y="5462"/>
                  </a:lnTo>
                  <a:cubicBezTo>
                    <a:pt x="791206" y="-1821"/>
                    <a:pt x="779321" y="-1821"/>
                    <a:pt x="772039" y="5462"/>
                  </a:cubicBezTo>
                  <a:lnTo>
                    <a:pt x="586890" y="190611"/>
                  </a:lnTo>
                  <a:cubicBezTo>
                    <a:pt x="581533" y="195968"/>
                    <a:pt x="579942" y="204003"/>
                    <a:pt x="582871" y="211034"/>
                  </a:cubicBezTo>
                  <a:cubicBezTo>
                    <a:pt x="585718" y="217982"/>
                    <a:pt x="592581" y="222585"/>
                    <a:pt x="600114" y="222585"/>
                  </a:cubicBezTo>
                  <a:lnTo>
                    <a:pt x="692438" y="222585"/>
                  </a:lnTo>
                  <a:lnTo>
                    <a:pt x="692438" y="443810"/>
                  </a:lnTo>
                  <a:lnTo>
                    <a:pt x="578853" y="330226"/>
                  </a:lnTo>
                  <a:cubicBezTo>
                    <a:pt x="571571" y="322944"/>
                    <a:pt x="559686" y="322944"/>
                    <a:pt x="552403" y="330226"/>
                  </a:cubicBezTo>
                  <a:lnTo>
                    <a:pt x="387009" y="495622"/>
                  </a:lnTo>
                  <a:cubicBezTo>
                    <a:pt x="381652" y="500979"/>
                    <a:pt x="380061" y="509014"/>
                    <a:pt x="382906" y="515961"/>
                  </a:cubicBezTo>
                  <a:cubicBezTo>
                    <a:pt x="385837" y="522992"/>
                    <a:pt x="392616" y="527512"/>
                    <a:pt x="400149" y="527512"/>
                  </a:cubicBezTo>
                  <a:lnTo>
                    <a:pt x="480671" y="527512"/>
                  </a:lnTo>
                  <a:lnTo>
                    <a:pt x="480671" y="654991"/>
                  </a:lnTo>
                  <a:cubicBezTo>
                    <a:pt x="416555" y="668801"/>
                    <a:pt x="360307" y="703789"/>
                    <a:pt x="319293" y="752001"/>
                  </a:cubicBezTo>
                  <a:lnTo>
                    <a:pt x="319293" y="313486"/>
                  </a:lnTo>
                  <a:lnTo>
                    <a:pt x="421326" y="313486"/>
                  </a:lnTo>
                  <a:cubicBezTo>
                    <a:pt x="428860" y="313486"/>
                    <a:pt x="435723" y="308966"/>
                    <a:pt x="438569" y="301935"/>
                  </a:cubicBezTo>
                  <a:cubicBezTo>
                    <a:pt x="441415" y="294988"/>
                    <a:pt x="439824" y="286952"/>
                    <a:pt x="434467" y="281595"/>
                  </a:cubicBezTo>
                  <a:lnTo>
                    <a:pt x="233164" y="80375"/>
                  </a:lnTo>
                  <a:cubicBezTo>
                    <a:pt x="225882" y="73093"/>
                    <a:pt x="213996" y="73093"/>
                    <a:pt x="206714" y="80375"/>
                  </a:cubicBezTo>
                  <a:lnTo>
                    <a:pt x="5493" y="281595"/>
                  </a:lnTo>
                  <a:cubicBezTo>
                    <a:pt x="136" y="286952"/>
                    <a:pt x="-1453" y="294988"/>
                    <a:pt x="1392" y="301935"/>
                  </a:cubicBezTo>
                  <a:cubicBezTo>
                    <a:pt x="4321" y="308966"/>
                    <a:pt x="11102" y="313486"/>
                    <a:pt x="18635" y="313486"/>
                  </a:cubicBezTo>
                  <a:lnTo>
                    <a:pt x="120668" y="313486"/>
                  </a:lnTo>
                  <a:lnTo>
                    <a:pt x="120668" y="1215544"/>
                  </a:lnTo>
                  <a:cubicBezTo>
                    <a:pt x="120668" y="1225923"/>
                    <a:pt x="129038" y="1234294"/>
                    <a:pt x="139417" y="1234294"/>
                  </a:cubicBezTo>
                  <a:cubicBezTo>
                    <a:pt x="149712" y="1234294"/>
                    <a:pt x="158082" y="1225923"/>
                    <a:pt x="158082" y="1215544"/>
                  </a:cubicBezTo>
                  <a:lnTo>
                    <a:pt x="158082" y="294736"/>
                  </a:lnTo>
                  <a:cubicBezTo>
                    <a:pt x="158082" y="284441"/>
                    <a:pt x="149712" y="276071"/>
                    <a:pt x="139417" y="276071"/>
                  </a:cubicBezTo>
                  <a:lnTo>
                    <a:pt x="63834" y="276071"/>
                  </a:lnTo>
                  <a:lnTo>
                    <a:pt x="219938" y="119966"/>
                  </a:lnTo>
                  <a:lnTo>
                    <a:pt x="376043" y="276071"/>
                  </a:lnTo>
                  <a:lnTo>
                    <a:pt x="300460" y="276071"/>
                  </a:lnTo>
                  <a:cubicBezTo>
                    <a:pt x="290165" y="276071"/>
                    <a:pt x="281794" y="284441"/>
                    <a:pt x="281794" y="294736"/>
                  </a:cubicBezTo>
                  <a:lnTo>
                    <a:pt x="281794" y="807998"/>
                  </a:lnTo>
                  <a:cubicBezTo>
                    <a:pt x="261204" y="848008"/>
                    <a:pt x="249402" y="893207"/>
                    <a:pt x="249402" y="941253"/>
                  </a:cubicBezTo>
                  <a:cubicBezTo>
                    <a:pt x="249402" y="1102798"/>
                    <a:pt x="380814" y="1234210"/>
                    <a:pt x="542359" y="1234210"/>
                  </a:cubicBezTo>
                  <a:cubicBezTo>
                    <a:pt x="703905" y="1234210"/>
                    <a:pt x="835317" y="1102798"/>
                    <a:pt x="835317" y="941253"/>
                  </a:cubicBezTo>
                  <a:cubicBezTo>
                    <a:pt x="835317" y="817875"/>
                    <a:pt x="758562" y="712243"/>
                    <a:pt x="650335" y="669137"/>
                  </a:cubicBezTo>
                  <a:lnTo>
                    <a:pt x="650335" y="527512"/>
                  </a:lnTo>
                  <a:lnTo>
                    <a:pt x="730857" y="527512"/>
                  </a:lnTo>
                  <a:cubicBezTo>
                    <a:pt x="738474" y="527512"/>
                    <a:pt x="745253" y="522992"/>
                    <a:pt x="748183" y="515961"/>
                  </a:cubicBezTo>
                  <a:cubicBezTo>
                    <a:pt x="751029" y="509014"/>
                    <a:pt x="749439" y="500979"/>
                    <a:pt x="744082" y="495622"/>
                  </a:cubicBezTo>
                  <a:lnTo>
                    <a:pt x="729685" y="481225"/>
                  </a:lnTo>
                  <a:lnTo>
                    <a:pt x="729685" y="203920"/>
                  </a:lnTo>
                  <a:cubicBezTo>
                    <a:pt x="729685" y="193541"/>
                    <a:pt x="721315" y="185254"/>
                    <a:pt x="711020" y="185254"/>
                  </a:cubicBezTo>
                  <a:lnTo>
                    <a:pt x="645062" y="185254"/>
                  </a:lnTo>
                  <a:lnTo>
                    <a:pt x="785012" y="45304"/>
                  </a:lnTo>
                  <a:lnTo>
                    <a:pt x="924962" y="185254"/>
                  </a:lnTo>
                  <a:lnTo>
                    <a:pt x="859088" y="185254"/>
                  </a:lnTo>
                  <a:cubicBezTo>
                    <a:pt x="848709" y="185254"/>
                    <a:pt x="840423" y="193624"/>
                    <a:pt x="840423" y="203920"/>
                  </a:cubicBezTo>
                  <a:lnTo>
                    <a:pt x="840423" y="506252"/>
                  </a:lnTo>
                  <a:lnTo>
                    <a:pt x="799911" y="546764"/>
                  </a:lnTo>
                  <a:cubicBezTo>
                    <a:pt x="794554" y="552121"/>
                    <a:pt x="792964" y="560156"/>
                    <a:pt x="795810" y="567104"/>
                  </a:cubicBezTo>
                  <a:cubicBezTo>
                    <a:pt x="798739" y="574134"/>
                    <a:pt x="805520" y="578655"/>
                    <a:pt x="813136" y="578655"/>
                  </a:cubicBezTo>
                  <a:lnTo>
                    <a:pt x="915169" y="578655"/>
                  </a:lnTo>
                  <a:lnTo>
                    <a:pt x="915169" y="1215544"/>
                  </a:lnTo>
                  <a:cubicBezTo>
                    <a:pt x="915169" y="1225923"/>
                    <a:pt x="923540" y="1234294"/>
                    <a:pt x="933919" y="1234294"/>
                  </a:cubicBezTo>
                  <a:cubicBezTo>
                    <a:pt x="944214" y="1234294"/>
                    <a:pt x="952584" y="1225923"/>
                    <a:pt x="952584" y="1215544"/>
                  </a:cubicBezTo>
                  <a:lnTo>
                    <a:pt x="952584" y="559905"/>
                  </a:lnTo>
                  <a:cubicBezTo>
                    <a:pt x="952584" y="549610"/>
                    <a:pt x="944214" y="541239"/>
                    <a:pt x="933919" y="541239"/>
                  </a:cubicBezTo>
                  <a:lnTo>
                    <a:pt x="858335" y="541239"/>
                  </a:lnTo>
                  <a:lnTo>
                    <a:pt x="1014440" y="385135"/>
                  </a:lnTo>
                  <a:lnTo>
                    <a:pt x="1170545" y="541239"/>
                  </a:lnTo>
                  <a:lnTo>
                    <a:pt x="1094962" y="541239"/>
                  </a:lnTo>
                  <a:cubicBezTo>
                    <a:pt x="1084666" y="541239"/>
                    <a:pt x="1076296" y="549610"/>
                    <a:pt x="1076296" y="559905"/>
                  </a:cubicBezTo>
                  <a:lnTo>
                    <a:pt x="1076296" y="1215544"/>
                  </a:lnTo>
                  <a:cubicBezTo>
                    <a:pt x="1076296" y="1225923"/>
                    <a:pt x="1084666" y="1234294"/>
                    <a:pt x="1094962" y="1234294"/>
                  </a:cubicBezTo>
                  <a:cubicBezTo>
                    <a:pt x="1105257" y="1234294"/>
                    <a:pt x="1113627" y="1225923"/>
                    <a:pt x="1113627" y="1215544"/>
                  </a:cubicBezTo>
                  <a:lnTo>
                    <a:pt x="1113627" y="578655"/>
                  </a:lnTo>
                  <a:lnTo>
                    <a:pt x="1215660" y="578655"/>
                  </a:lnTo>
                  <a:cubicBezTo>
                    <a:pt x="1223193" y="578655"/>
                    <a:pt x="1230057" y="574134"/>
                    <a:pt x="1232903" y="567104"/>
                  </a:cubicBezTo>
                  <a:cubicBezTo>
                    <a:pt x="1236000" y="560072"/>
                    <a:pt x="1234410" y="552037"/>
                    <a:pt x="1229136" y="546680"/>
                  </a:cubicBezTo>
                  <a:close/>
                  <a:moveTo>
                    <a:pt x="798238" y="941253"/>
                  </a:moveTo>
                  <a:cubicBezTo>
                    <a:pt x="798238" y="1082207"/>
                    <a:pt x="683565" y="1196795"/>
                    <a:pt x="542611" y="1196795"/>
                  </a:cubicBezTo>
                  <a:cubicBezTo>
                    <a:pt x="401657" y="1196795"/>
                    <a:pt x="287068" y="1082123"/>
                    <a:pt x="287068" y="941253"/>
                  </a:cubicBezTo>
                  <a:cubicBezTo>
                    <a:pt x="287068" y="800298"/>
                    <a:pt x="401739" y="685709"/>
                    <a:pt x="542611" y="685709"/>
                  </a:cubicBezTo>
                  <a:cubicBezTo>
                    <a:pt x="683565" y="685709"/>
                    <a:pt x="798238" y="800298"/>
                    <a:pt x="798238" y="941253"/>
                  </a:cubicBezTo>
                  <a:close/>
                  <a:moveTo>
                    <a:pt x="631920" y="490097"/>
                  </a:moveTo>
                  <a:cubicBezTo>
                    <a:pt x="621625" y="490097"/>
                    <a:pt x="613255" y="498468"/>
                    <a:pt x="613255" y="508763"/>
                  </a:cubicBezTo>
                  <a:lnTo>
                    <a:pt x="613255" y="657251"/>
                  </a:lnTo>
                  <a:cubicBezTo>
                    <a:pt x="590572" y="651643"/>
                    <a:pt x="567051" y="648295"/>
                    <a:pt x="542695" y="648295"/>
                  </a:cubicBezTo>
                  <a:cubicBezTo>
                    <a:pt x="534492" y="648295"/>
                    <a:pt x="526372" y="648880"/>
                    <a:pt x="518337" y="649550"/>
                  </a:cubicBezTo>
                  <a:lnTo>
                    <a:pt x="518337" y="508763"/>
                  </a:lnTo>
                  <a:cubicBezTo>
                    <a:pt x="518337" y="498468"/>
                    <a:pt x="509967" y="490097"/>
                    <a:pt x="499672" y="490097"/>
                  </a:cubicBezTo>
                  <a:lnTo>
                    <a:pt x="445600" y="490097"/>
                  </a:lnTo>
                  <a:lnTo>
                    <a:pt x="565880" y="369817"/>
                  </a:lnTo>
                  <a:lnTo>
                    <a:pt x="686160" y="490097"/>
                  </a:lnTo>
                  <a:lnTo>
                    <a:pt x="631920" y="490097"/>
                  </a:lnTo>
                  <a:close/>
                </a:path>
              </a:pathLst>
            </a:custGeom>
            <a:grpFill/>
            <a:ln w="8365" cap="flat">
              <a:noFill/>
              <a:prstDash val="solid"/>
              <a:miter/>
            </a:ln>
          </p:spPr>
          <p:txBody>
            <a:bodyPr rtlCol="0" anchor="ctr"/>
            <a:lstStyle/>
            <a:p>
              <a:endParaRPr lang="en-US" sz="1200"/>
            </a:p>
          </p:txBody>
        </p:sp>
        <p:sp>
          <p:nvSpPr>
            <p:cNvPr id="37" name="Freeform: Shape 36">
              <a:extLst>
                <a:ext uri="{FF2B5EF4-FFF2-40B4-BE49-F238E27FC236}">
                  <a16:creationId xmlns:a16="http://schemas.microsoft.com/office/drawing/2014/main" id="{0686DA41-B503-4EC6-996A-9141A95339A4}"/>
                </a:ext>
              </a:extLst>
            </p:cNvPr>
            <p:cNvSpPr/>
            <p:nvPr/>
          </p:nvSpPr>
          <p:spPr>
            <a:xfrm>
              <a:off x="13643829" y="6437868"/>
              <a:ext cx="186907" cy="383358"/>
            </a:xfrm>
            <a:custGeom>
              <a:avLst/>
              <a:gdLst>
                <a:gd name="connsiteX0" fmla="*/ 74663 w 186907"/>
                <a:gd name="connsiteY0" fmla="*/ 18584 h 383358"/>
                <a:gd name="connsiteX1" fmla="*/ 74663 w 186907"/>
                <a:gd name="connsiteY1" fmla="*/ 39007 h 383358"/>
                <a:gd name="connsiteX2" fmla="*/ 0 w 186907"/>
                <a:gd name="connsiteY2" fmla="*/ 123798 h 383358"/>
                <a:gd name="connsiteX3" fmla="*/ 93328 w 186907"/>
                <a:gd name="connsiteY3" fmla="*/ 210346 h 383358"/>
                <a:gd name="connsiteX4" fmla="*/ 149576 w 186907"/>
                <a:gd name="connsiteY4" fmla="*/ 259479 h 383358"/>
                <a:gd name="connsiteX5" fmla="*/ 93663 w 186907"/>
                <a:gd name="connsiteY5" fmla="*/ 308612 h 383358"/>
                <a:gd name="connsiteX6" fmla="*/ 41098 w 186907"/>
                <a:gd name="connsiteY6" fmla="*/ 276471 h 383358"/>
                <a:gd name="connsiteX7" fmla="*/ 16573 w 186907"/>
                <a:gd name="connsiteY7" fmla="*/ 266510 h 383358"/>
                <a:gd name="connsiteX8" fmla="*/ 6613 w 186907"/>
                <a:gd name="connsiteY8" fmla="*/ 290951 h 383358"/>
                <a:gd name="connsiteX9" fmla="*/ 74663 w 186907"/>
                <a:gd name="connsiteY9" fmla="*/ 344018 h 383358"/>
                <a:gd name="connsiteX10" fmla="*/ 74663 w 186907"/>
                <a:gd name="connsiteY10" fmla="*/ 364693 h 383358"/>
                <a:gd name="connsiteX11" fmla="*/ 93328 w 186907"/>
                <a:gd name="connsiteY11" fmla="*/ 383358 h 383358"/>
                <a:gd name="connsiteX12" fmla="*/ 111994 w 186907"/>
                <a:gd name="connsiteY12" fmla="*/ 364693 h 383358"/>
                <a:gd name="connsiteX13" fmla="*/ 111994 w 186907"/>
                <a:gd name="connsiteY13" fmla="*/ 344353 h 383358"/>
                <a:gd name="connsiteX14" fmla="*/ 186908 w 186907"/>
                <a:gd name="connsiteY14" fmla="*/ 259563 h 383358"/>
                <a:gd name="connsiteX15" fmla="*/ 93244 w 186907"/>
                <a:gd name="connsiteY15" fmla="*/ 173015 h 383358"/>
                <a:gd name="connsiteX16" fmla="*/ 37248 w 186907"/>
                <a:gd name="connsiteY16" fmla="*/ 123882 h 383358"/>
                <a:gd name="connsiteX17" fmla="*/ 93244 w 186907"/>
                <a:gd name="connsiteY17" fmla="*/ 74748 h 383358"/>
                <a:gd name="connsiteX18" fmla="*/ 145810 w 186907"/>
                <a:gd name="connsiteY18" fmla="*/ 106974 h 383358"/>
                <a:gd name="connsiteX19" fmla="*/ 170334 w 186907"/>
                <a:gd name="connsiteY19" fmla="*/ 116934 h 383358"/>
                <a:gd name="connsiteX20" fmla="*/ 180295 w 186907"/>
                <a:gd name="connsiteY20" fmla="*/ 92409 h 383358"/>
                <a:gd name="connsiteX21" fmla="*/ 111994 w 186907"/>
                <a:gd name="connsiteY21" fmla="*/ 39259 h 383358"/>
                <a:gd name="connsiteX22" fmla="*/ 111994 w 186907"/>
                <a:gd name="connsiteY22" fmla="*/ 18668 h 383358"/>
                <a:gd name="connsiteX23" fmla="*/ 93328 w 186907"/>
                <a:gd name="connsiteY23" fmla="*/ 2 h 383358"/>
                <a:gd name="connsiteX24" fmla="*/ 74663 w 186907"/>
                <a:gd name="connsiteY24" fmla="*/ 18584 h 38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907" h="383358">
                  <a:moveTo>
                    <a:pt x="74663" y="18584"/>
                  </a:moveTo>
                  <a:lnTo>
                    <a:pt x="74663" y="39007"/>
                  </a:lnTo>
                  <a:cubicBezTo>
                    <a:pt x="32141" y="47043"/>
                    <a:pt x="0" y="82031"/>
                    <a:pt x="0" y="123798"/>
                  </a:cubicBezTo>
                  <a:cubicBezTo>
                    <a:pt x="0" y="165649"/>
                    <a:pt x="24525" y="210346"/>
                    <a:pt x="93328" y="210346"/>
                  </a:cubicBezTo>
                  <a:cubicBezTo>
                    <a:pt x="130157" y="210346"/>
                    <a:pt x="149576" y="227337"/>
                    <a:pt x="149576" y="259479"/>
                  </a:cubicBezTo>
                  <a:cubicBezTo>
                    <a:pt x="149576" y="286599"/>
                    <a:pt x="124465" y="308612"/>
                    <a:pt x="93663" y="308612"/>
                  </a:cubicBezTo>
                  <a:cubicBezTo>
                    <a:pt x="70310" y="308612"/>
                    <a:pt x="49217" y="295639"/>
                    <a:pt x="41098" y="276471"/>
                  </a:cubicBezTo>
                  <a:cubicBezTo>
                    <a:pt x="37081" y="266929"/>
                    <a:pt x="26115" y="262492"/>
                    <a:pt x="16573" y="266510"/>
                  </a:cubicBezTo>
                  <a:cubicBezTo>
                    <a:pt x="7031" y="270528"/>
                    <a:pt x="2595" y="281493"/>
                    <a:pt x="6613" y="290951"/>
                  </a:cubicBezTo>
                  <a:cubicBezTo>
                    <a:pt x="18331" y="318824"/>
                    <a:pt x="44027" y="338243"/>
                    <a:pt x="74663" y="344018"/>
                  </a:cubicBezTo>
                  <a:lnTo>
                    <a:pt x="74663" y="364693"/>
                  </a:lnTo>
                  <a:cubicBezTo>
                    <a:pt x="74663" y="374988"/>
                    <a:pt x="83033" y="383358"/>
                    <a:pt x="93328" y="383358"/>
                  </a:cubicBezTo>
                  <a:cubicBezTo>
                    <a:pt x="103623" y="383358"/>
                    <a:pt x="111994" y="374988"/>
                    <a:pt x="111994" y="364693"/>
                  </a:cubicBezTo>
                  <a:lnTo>
                    <a:pt x="111994" y="344353"/>
                  </a:lnTo>
                  <a:cubicBezTo>
                    <a:pt x="154681" y="336402"/>
                    <a:pt x="186908" y="301414"/>
                    <a:pt x="186908" y="259563"/>
                  </a:cubicBezTo>
                  <a:cubicBezTo>
                    <a:pt x="186908" y="217712"/>
                    <a:pt x="162299" y="173015"/>
                    <a:pt x="93244" y="173015"/>
                  </a:cubicBezTo>
                  <a:cubicBezTo>
                    <a:pt x="56081" y="173015"/>
                    <a:pt x="37248" y="156526"/>
                    <a:pt x="37248" y="123882"/>
                  </a:cubicBezTo>
                  <a:cubicBezTo>
                    <a:pt x="37248" y="96762"/>
                    <a:pt x="62359" y="74748"/>
                    <a:pt x="93244" y="74748"/>
                  </a:cubicBezTo>
                  <a:cubicBezTo>
                    <a:pt x="116598" y="74748"/>
                    <a:pt x="137691" y="87722"/>
                    <a:pt x="145810" y="106974"/>
                  </a:cubicBezTo>
                  <a:cubicBezTo>
                    <a:pt x="149827" y="116516"/>
                    <a:pt x="160793" y="121036"/>
                    <a:pt x="170334" y="116934"/>
                  </a:cubicBezTo>
                  <a:cubicBezTo>
                    <a:pt x="179876" y="112917"/>
                    <a:pt x="184312" y="101952"/>
                    <a:pt x="180295" y="92409"/>
                  </a:cubicBezTo>
                  <a:cubicBezTo>
                    <a:pt x="168493" y="64453"/>
                    <a:pt x="142713" y="45034"/>
                    <a:pt x="111994" y="39259"/>
                  </a:cubicBezTo>
                  <a:lnTo>
                    <a:pt x="111994" y="18668"/>
                  </a:lnTo>
                  <a:cubicBezTo>
                    <a:pt x="111994" y="8373"/>
                    <a:pt x="103623" y="2"/>
                    <a:pt x="93328" y="2"/>
                  </a:cubicBezTo>
                  <a:cubicBezTo>
                    <a:pt x="83033" y="-165"/>
                    <a:pt x="74663" y="8289"/>
                    <a:pt x="74663" y="18584"/>
                  </a:cubicBezTo>
                  <a:close/>
                </a:path>
              </a:pathLst>
            </a:custGeom>
            <a:grpFill/>
            <a:ln w="8365" cap="flat">
              <a:noFill/>
              <a:prstDash val="solid"/>
              <a:miter/>
            </a:ln>
          </p:spPr>
          <p:txBody>
            <a:bodyPr rtlCol="0" anchor="ctr"/>
            <a:lstStyle/>
            <a:p>
              <a:endParaRPr lang="en-US" sz="1200"/>
            </a:p>
          </p:txBody>
        </p:sp>
      </p:grpSp>
      <p:sp>
        <p:nvSpPr>
          <p:cNvPr id="38" name="Google Shape;204;p13">
            <a:extLst>
              <a:ext uri="{FF2B5EF4-FFF2-40B4-BE49-F238E27FC236}">
                <a16:creationId xmlns:a16="http://schemas.microsoft.com/office/drawing/2014/main" id="{B331DC11-1BF2-3345-EEC8-2BF0E586D02C}"/>
              </a:ext>
            </a:extLst>
          </p:cNvPr>
          <p:cNvSpPr txBox="1">
            <a:spLocks/>
          </p:cNvSpPr>
          <p:nvPr/>
        </p:nvSpPr>
        <p:spPr>
          <a:xfrm>
            <a:off x="4028342" y="124051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a:latin typeface="Outfit Black" pitchFamily="2" charset="0"/>
              </a:rPr>
              <a:t>More Infographics</a:t>
            </a:r>
            <a:endParaRPr lang="en-US" sz="6000">
              <a:latin typeface="Outfit Black" pitchFamily="2" charset="0"/>
            </a:endParaRPr>
          </a:p>
        </p:txBody>
      </p:sp>
    </p:spTree>
    <p:extLst>
      <p:ext uri="{BB962C8B-B14F-4D97-AF65-F5344CB8AC3E}">
        <p14:creationId xmlns:p14="http://schemas.microsoft.com/office/powerpoint/2010/main" val="172060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8"/>
                                        </p:tgtEl>
                                        <p:attrNameLst>
                                          <p:attrName>style.visibility</p:attrName>
                                        </p:attrNameLst>
                                      </p:cBhvr>
                                      <p:to>
                                        <p:strVal val="visible"/>
                                      </p:to>
                                    </p:set>
                                    <p:anim to="" calcmode="lin" valueType="num">
                                      <p:cBhvr>
                                        <p:cTn id="7" dur="750" fill="hold">
                                          <p:stCondLst>
                                            <p:cond delay="0"/>
                                          </p:stCondLst>
                                        </p:cTn>
                                        <p:tgtEl>
                                          <p:spTgt spid="38"/>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8"/>
                                        </p:tgtEl>
                                      </p:cBhvr>
                                    </p:animEffect>
                                  </p:childTnLst>
                                </p:cTn>
                              </p:par>
                            </p:childTnLst>
                          </p:cTn>
                        </p:par>
                        <p:par>
                          <p:cTn id="9" fill="hold">
                            <p:stCondLst>
                              <p:cond delay="1088"/>
                            </p:stCondLst>
                            <p:childTnLst>
                              <p:par>
                                <p:cTn id="10" presetID="3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par>
                          <p:cTn id="16" fill="hold">
                            <p:stCondLst>
                              <p:cond delay="2088"/>
                            </p:stCondLst>
                            <p:childTnLst>
                              <p:par>
                                <p:cTn id="17" presetID="53" presetClass="entr" presetSubtype="16"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700" fill="hold"/>
                                        <p:tgtEl>
                                          <p:spTgt spid="12"/>
                                        </p:tgtEl>
                                        <p:attrNameLst>
                                          <p:attrName>ppt_w</p:attrName>
                                        </p:attrNameLst>
                                      </p:cBhvr>
                                      <p:tavLst>
                                        <p:tav tm="0">
                                          <p:val>
                                            <p:fltVal val="0"/>
                                          </p:val>
                                        </p:tav>
                                        <p:tav tm="100000">
                                          <p:val>
                                            <p:strVal val="#ppt_w"/>
                                          </p:val>
                                        </p:tav>
                                      </p:tavLst>
                                    </p:anim>
                                    <p:anim calcmode="lin" valueType="num">
                                      <p:cBhvr>
                                        <p:cTn id="20" dur="700" fill="hold"/>
                                        <p:tgtEl>
                                          <p:spTgt spid="12"/>
                                        </p:tgtEl>
                                        <p:attrNameLst>
                                          <p:attrName>ppt_h</p:attrName>
                                        </p:attrNameLst>
                                      </p:cBhvr>
                                      <p:tavLst>
                                        <p:tav tm="0">
                                          <p:val>
                                            <p:fltVal val="0"/>
                                          </p:val>
                                        </p:tav>
                                        <p:tav tm="100000">
                                          <p:val>
                                            <p:strVal val="#ppt_h"/>
                                          </p:val>
                                        </p:tav>
                                      </p:tavLst>
                                    </p:anim>
                                    <p:animEffect transition="in" filter="fade">
                                      <p:cBhvr>
                                        <p:cTn id="21" dur="700"/>
                                        <p:tgtEl>
                                          <p:spTgt spid="12"/>
                                        </p:tgtEl>
                                      </p:cBhvr>
                                    </p:animEffect>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700" fill="hold"/>
                                        <p:tgtEl>
                                          <p:spTgt spid="7"/>
                                        </p:tgtEl>
                                        <p:attrNameLst>
                                          <p:attrName>ppt_x</p:attrName>
                                        </p:attrNameLst>
                                      </p:cBhvr>
                                      <p:tavLst>
                                        <p:tav tm="0">
                                          <p:val>
                                            <p:strVal val="0-#ppt_w/2"/>
                                          </p:val>
                                        </p:tav>
                                        <p:tav tm="100000">
                                          <p:val>
                                            <p:strVal val="#ppt_x"/>
                                          </p:val>
                                        </p:tav>
                                      </p:tavLst>
                                    </p:anim>
                                    <p:anim calcmode="lin" valueType="num">
                                      <p:cBhvr additive="base">
                                        <p:cTn id="25" dur="7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2787"/>
                            </p:stCondLst>
                            <p:childTnLst>
                              <p:par>
                                <p:cTn id="27" presetID="53" presetClass="entr" presetSubtype="16" fill="hold"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p:cTn id="29" dur="700" fill="hold"/>
                                        <p:tgtEl>
                                          <p:spTgt spid="35"/>
                                        </p:tgtEl>
                                        <p:attrNameLst>
                                          <p:attrName>ppt_w</p:attrName>
                                        </p:attrNameLst>
                                      </p:cBhvr>
                                      <p:tavLst>
                                        <p:tav tm="0">
                                          <p:val>
                                            <p:fltVal val="0"/>
                                          </p:val>
                                        </p:tav>
                                        <p:tav tm="100000">
                                          <p:val>
                                            <p:strVal val="#ppt_w"/>
                                          </p:val>
                                        </p:tav>
                                      </p:tavLst>
                                    </p:anim>
                                    <p:anim calcmode="lin" valueType="num">
                                      <p:cBhvr>
                                        <p:cTn id="30" dur="700" fill="hold"/>
                                        <p:tgtEl>
                                          <p:spTgt spid="35"/>
                                        </p:tgtEl>
                                        <p:attrNameLst>
                                          <p:attrName>ppt_h</p:attrName>
                                        </p:attrNameLst>
                                      </p:cBhvr>
                                      <p:tavLst>
                                        <p:tav tm="0">
                                          <p:val>
                                            <p:fltVal val="0"/>
                                          </p:val>
                                        </p:tav>
                                        <p:tav tm="100000">
                                          <p:val>
                                            <p:strVal val="#ppt_h"/>
                                          </p:val>
                                        </p:tav>
                                      </p:tavLst>
                                    </p:anim>
                                    <p:animEffect transition="in" filter="fade">
                                      <p:cBhvr>
                                        <p:cTn id="31" dur="700"/>
                                        <p:tgtEl>
                                          <p:spTgt spid="35"/>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700" fill="hold"/>
                                        <p:tgtEl>
                                          <p:spTgt spid="9"/>
                                        </p:tgtEl>
                                        <p:attrNameLst>
                                          <p:attrName>ppt_x</p:attrName>
                                        </p:attrNameLst>
                                      </p:cBhvr>
                                      <p:tavLst>
                                        <p:tav tm="0">
                                          <p:val>
                                            <p:strVal val="1+#ppt_w/2"/>
                                          </p:val>
                                        </p:tav>
                                        <p:tav tm="100000">
                                          <p:val>
                                            <p:strVal val="#ppt_x"/>
                                          </p:val>
                                        </p:tav>
                                      </p:tavLst>
                                    </p:anim>
                                    <p:anim calcmode="lin" valueType="num">
                                      <p:cBhvr additive="base">
                                        <p:cTn id="35" dur="700" fill="hold"/>
                                        <p:tgtEl>
                                          <p:spTgt spid="9"/>
                                        </p:tgtEl>
                                        <p:attrNameLst>
                                          <p:attrName>ppt_y</p:attrName>
                                        </p:attrNameLst>
                                      </p:cBhvr>
                                      <p:tavLst>
                                        <p:tav tm="0">
                                          <p:val>
                                            <p:strVal val="#ppt_y"/>
                                          </p:val>
                                        </p:tav>
                                        <p:tav tm="100000">
                                          <p:val>
                                            <p:strVal val="#ppt_y"/>
                                          </p:val>
                                        </p:tav>
                                      </p:tavLst>
                                    </p:anim>
                                  </p:childTnLst>
                                </p:cTn>
                              </p:par>
                            </p:childTnLst>
                          </p:cTn>
                        </p:par>
                        <p:par>
                          <p:cTn id="36" fill="hold">
                            <p:stCondLst>
                              <p:cond delay="3488"/>
                            </p:stCondLst>
                            <p:childTnLst>
                              <p:par>
                                <p:cTn id="37" presetID="53" presetClass="entr" presetSubtype="16" fill="hold" nodeType="after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p:cTn id="39" dur="700" fill="hold"/>
                                        <p:tgtEl>
                                          <p:spTgt spid="28"/>
                                        </p:tgtEl>
                                        <p:attrNameLst>
                                          <p:attrName>ppt_w</p:attrName>
                                        </p:attrNameLst>
                                      </p:cBhvr>
                                      <p:tavLst>
                                        <p:tav tm="0">
                                          <p:val>
                                            <p:fltVal val="0"/>
                                          </p:val>
                                        </p:tav>
                                        <p:tav tm="100000">
                                          <p:val>
                                            <p:strVal val="#ppt_w"/>
                                          </p:val>
                                        </p:tav>
                                      </p:tavLst>
                                    </p:anim>
                                    <p:anim calcmode="lin" valueType="num">
                                      <p:cBhvr>
                                        <p:cTn id="40" dur="700" fill="hold"/>
                                        <p:tgtEl>
                                          <p:spTgt spid="28"/>
                                        </p:tgtEl>
                                        <p:attrNameLst>
                                          <p:attrName>ppt_h</p:attrName>
                                        </p:attrNameLst>
                                      </p:cBhvr>
                                      <p:tavLst>
                                        <p:tav tm="0">
                                          <p:val>
                                            <p:fltVal val="0"/>
                                          </p:val>
                                        </p:tav>
                                        <p:tav tm="100000">
                                          <p:val>
                                            <p:strVal val="#ppt_h"/>
                                          </p:val>
                                        </p:tav>
                                      </p:tavLst>
                                    </p:anim>
                                    <p:animEffect transition="in" filter="fade">
                                      <p:cBhvr>
                                        <p:cTn id="41" dur="700"/>
                                        <p:tgtEl>
                                          <p:spTgt spid="28"/>
                                        </p:tgtEl>
                                      </p:cBhvr>
                                    </p:animEffect>
                                  </p:childTnLst>
                                </p:cTn>
                              </p:par>
                              <p:par>
                                <p:cTn id="42" presetID="2" presetClass="entr" presetSubtype="2" decel="10000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700" fill="hold"/>
                                        <p:tgtEl>
                                          <p:spTgt spid="10"/>
                                        </p:tgtEl>
                                        <p:attrNameLst>
                                          <p:attrName>ppt_x</p:attrName>
                                        </p:attrNameLst>
                                      </p:cBhvr>
                                      <p:tavLst>
                                        <p:tav tm="0">
                                          <p:val>
                                            <p:strVal val="1+#ppt_w/2"/>
                                          </p:val>
                                        </p:tav>
                                        <p:tav tm="100000">
                                          <p:val>
                                            <p:strVal val="#ppt_x"/>
                                          </p:val>
                                        </p:tav>
                                      </p:tavLst>
                                    </p:anim>
                                    <p:anim calcmode="lin" valueType="num">
                                      <p:cBhvr additive="base">
                                        <p:cTn id="45" dur="700" fill="hold"/>
                                        <p:tgtEl>
                                          <p:spTgt spid="10"/>
                                        </p:tgtEl>
                                        <p:attrNameLst>
                                          <p:attrName>ppt_y</p:attrName>
                                        </p:attrNameLst>
                                      </p:cBhvr>
                                      <p:tavLst>
                                        <p:tav tm="0">
                                          <p:val>
                                            <p:strVal val="#ppt_y"/>
                                          </p:val>
                                        </p:tav>
                                        <p:tav tm="100000">
                                          <p:val>
                                            <p:strVal val="#ppt_y"/>
                                          </p:val>
                                        </p:tav>
                                      </p:tavLst>
                                    </p:anim>
                                  </p:childTnLst>
                                </p:cTn>
                              </p:par>
                            </p:childTnLst>
                          </p:cTn>
                        </p:par>
                        <p:par>
                          <p:cTn id="46" fill="hold">
                            <p:stCondLst>
                              <p:cond delay="4188"/>
                            </p:stCondLst>
                            <p:childTnLst>
                              <p:par>
                                <p:cTn id="47" presetID="53" presetClass="entr" presetSubtype="16" fill="hold"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700" fill="hold"/>
                                        <p:tgtEl>
                                          <p:spTgt spid="19"/>
                                        </p:tgtEl>
                                        <p:attrNameLst>
                                          <p:attrName>ppt_w</p:attrName>
                                        </p:attrNameLst>
                                      </p:cBhvr>
                                      <p:tavLst>
                                        <p:tav tm="0">
                                          <p:val>
                                            <p:fltVal val="0"/>
                                          </p:val>
                                        </p:tav>
                                        <p:tav tm="100000">
                                          <p:val>
                                            <p:strVal val="#ppt_w"/>
                                          </p:val>
                                        </p:tav>
                                      </p:tavLst>
                                    </p:anim>
                                    <p:anim calcmode="lin" valueType="num">
                                      <p:cBhvr>
                                        <p:cTn id="50" dur="700" fill="hold"/>
                                        <p:tgtEl>
                                          <p:spTgt spid="19"/>
                                        </p:tgtEl>
                                        <p:attrNameLst>
                                          <p:attrName>ppt_h</p:attrName>
                                        </p:attrNameLst>
                                      </p:cBhvr>
                                      <p:tavLst>
                                        <p:tav tm="0">
                                          <p:val>
                                            <p:fltVal val="0"/>
                                          </p:val>
                                        </p:tav>
                                        <p:tav tm="100000">
                                          <p:val>
                                            <p:strVal val="#ppt_h"/>
                                          </p:val>
                                        </p:tav>
                                      </p:tavLst>
                                    </p:anim>
                                    <p:animEffect transition="in" filter="fade">
                                      <p:cBhvr>
                                        <p:cTn id="51" dur="700"/>
                                        <p:tgtEl>
                                          <p:spTgt spid="19"/>
                                        </p:tgtEl>
                                      </p:cBhvr>
                                    </p:animEffect>
                                  </p:childTnLst>
                                </p:cTn>
                              </p:par>
                              <p:par>
                                <p:cTn id="52" presetID="2" presetClass="entr" presetSubtype="8" decel="100000"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700" fill="hold"/>
                                        <p:tgtEl>
                                          <p:spTgt spid="8"/>
                                        </p:tgtEl>
                                        <p:attrNameLst>
                                          <p:attrName>ppt_x</p:attrName>
                                        </p:attrNameLst>
                                      </p:cBhvr>
                                      <p:tavLst>
                                        <p:tav tm="0">
                                          <p:val>
                                            <p:strVal val="0-#ppt_w/2"/>
                                          </p:val>
                                        </p:tav>
                                        <p:tav tm="100000">
                                          <p:val>
                                            <p:strVal val="#ppt_x"/>
                                          </p:val>
                                        </p:tav>
                                      </p:tavLst>
                                    </p:anim>
                                    <p:anim calcmode="lin" valueType="num">
                                      <p:cBhvr additive="base">
                                        <p:cTn id="55" dur="7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7E02455-7DE8-4772-8C0F-68EAE0D735CC}"/>
              </a:ext>
            </a:extLst>
          </p:cNvPr>
          <p:cNvGrpSpPr/>
          <p:nvPr/>
        </p:nvGrpSpPr>
        <p:grpSpPr>
          <a:xfrm>
            <a:off x="6579908" y="3096798"/>
            <a:ext cx="5128183" cy="5186546"/>
            <a:chOff x="6579908" y="3102856"/>
            <a:chExt cx="5128183" cy="5186546"/>
          </a:xfrm>
        </p:grpSpPr>
        <p:sp>
          <p:nvSpPr>
            <p:cNvPr id="3" name="Freeform 8">
              <a:extLst>
                <a:ext uri="{FF2B5EF4-FFF2-40B4-BE49-F238E27FC236}">
                  <a16:creationId xmlns:a16="http://schemas.microsoft.com/office/drawing/2014/main" id="{5FB0423A-0FCD-4910-A264-07D57C4B5ABF}"/>
                </a:ext>
              </a:extLst>
            </p:cNvPr>
            <p:cNvSpPr/>
            <p:nvPr/>
          </p:nvSpPr>
          <p:spPr bwMode="auto">
            <a:xfrm>
              <a:off x="6592245" y="3107794"/>
              <a:ext cx="3812822" cy="2152626"/>
            </a:xfrm>
            <a:custGeom>
              <a:avLst/>
              <a:gdLst>
                <a:gd name="T0" fmla="*/ 840 w 840"/>
                <a:gd name="T1" fmla="*/ 474 h 474"/>
                <a:gd name="T2" fmla="*/ 819 w 840"/>
                <a:gd name="T3" fmla="*/ 357 h 474"/>
                <a:gd name="T4" fmla="*/ 803 w 840"/>
                <a:gd name="T5" fmla="*/ 386 h 474"/>
                <a:gd name="T6" fmla="*/ 486 w 840"/>
                <a:gd name="T7" fmla="*/ 181 h 474"/>
                <a:gd name="T8" fmla="*/ 417 w 840"/>
                <a:gd name="T9" fmla="*/ 188 h 474"/>
                <a:gd name="T10" fmla="*/ 209 w 840"/>
                <a:gd name="T11" fmla="*/ 0 h 474"/>
                <a:gd name="T12" fmla="*/ 0 w 840"/>
                <a:gd name="T13" fmla="*/ 209 h 474"/>
                <a:gd name="T14" fmla="*/ 160 w 840"/>
                <a:gd name="T15" fmla="*/ 412 h 474"/>
                <a:gd name="T16" fmla="*/ 174 w 840"/>
                <a:gd name="T17" fmla="*/ 415 h 474"/>
                <a:gd name="T18" fmla="*/ 179 w 840"/>
                <a:gd name="T19" fmla="*/ 405 h 474"/>
                <a:gd name="T20" fmla="*/ 183 w 840"/>
                <a:gd name="T21" fmla="*/ 398 h 474"/>
                <a:gd name="T22" fmla="*/ 186 w 840"/>
                <a:gd name="T23" fmla="*/ 393 h 474"/>
                <a:gd name="T24" fmla="*/ 192 w 840"/>
                <a:gd name="T25" fmla="*/ 383 h 474"/>
                <a:gd name="T26" fmla="*/ 195 w 840"/>
                <a:gd name="T27" fmla="*/ 378 h 474"/>
                <a:gd name="T28" fmla="*/ 199 w 840"/>
                <a:gd name="T29" fmla="*/ 371 h 474"/>
                <a:gd name="T30" fmla="*/ 205 w 840"/>
                <a:gd name="T31" fmla="*/ 363 h 474"/>
                <a:gd name="T32" fmla="*/ 209 w 840"/>
                <a:gd name="T33" fmla="*/ 357 h 474"/>
                <a:gd name="T34" fmla="*/ 213 w 840"/>
                <a:gd name="T35" fmla="*/ 352 h 474"/>
                <a:gd name="T36" fmla="*/ 221 w 840"/>
                <a:gd name="T37" fmla="*/ 343 h 474"/>
                <a:gd name="T38" fmla="*/ 224 w 840"/>
                <a:gd name="T39" fmla="*/ 338 h 474"/>
                <a:gd name="T40" fmla="*/ 229 w 840"/>
                <a:gd name="T41" fmla="*/ 332 h 474"/>
                <a:gd name="T42" fmla="*/ 233 w 840"/>
                <a:gd name="T43" fmla="*/ 328 h 474"/>
                <a:gd name="T44" fmla="*/ 242 w 840"/>
                <a:gd name="T45" fmla="*/ 319 h 474"/>
                <a:gd name="T46" fmla="*/ 245 w 840"/>
                <a:gd name="T47" fmla="*/ 316 h 474"/>
                <a:gd name="T48" fmla="*/ 255 w 840"/>
                <a:gd name="T49" fmla="*/ 306 h 474"/>
                <a:gd name="T50" fmla="*/ 258 w 840"/>
                <a:gd name="T51" fmla="*/ 303 h 474"/>
                <a:gd name="T52" fmla="*/ 265 w 840"/>
                <a:gd name="T53" fmla="*/ 298 h 474"/>
                <a:gd name="T54" fmla="*/ 268 w 840"/>
                <a:gd name="T55" fmla="*/ 296 h 474"/>
                <a:gd name="T56" fmla="*/ 279 w 840"/>
                <a:gd name="T57" fmla="*/ 286 h 474"/>
                <a:gd name="T58" fmla="*/ 282 w 840"/>
                <a:gd name="T59" fmla="*/ 284 h 474"/>
                <a:gd name="T60" fmla="*/ 305 w 840"/>
                <a:gd name="T61" fmla="*/ 268 h 474"/>
                <a:gd name="T62" fmla="*/ 307 w 840"/>
                <a:gd name="T63" fmla="*/ 267 h 474"/>
                <a:gd name="T64" fmla="*/ 322 w 840"/>
                <a:gd name="T65" fmla="*/ 259 h 474"/>
                <a:gd name="T66" fmla="*/ 324 w 840"/>
                <a:gd name="T67" fmla="*/ 258 h 474"/>
                <a:gd name="T68" fmla="*/ 350 w 840"/>
                <a:gd name="T69" fmla="*/ 245 h 474"/>
                <a:gd name="T70" fmla="*/ 351 w 840"/>
                <a:gd name="T71" fmla="*/ 244 h 474"/>
                <a:gd name="T72" fmla="*/ 368 w 840"/>
                <a:gd name="T73" fmla="*/ 237 h 474"/>
                <a:gd name="T74" fmla="*/ 369 w 840"/>
                <a:gd name="T75" fmla="*/ 237 h 474"/>
                <a:gd name="T76" fmla="*/ 397 w 840"/>
                <a:gd name="T77" fmla="*/ 228 h 474"/>
                <a:gd name="T78" fmla="*/ 399 w 840"/>
                <a:gd name="T79" fmla="*/ 227 h 474"/>
                <a:gd name="T80" fmla="*/ 418 w 840"/>
                <a:gd name="T81" fmla="*/ 223 h 474"/>
                <a:gd name="T82" fmla="*/ 492 w 840"/>
                <a:gd name="T83" fmla="*/ 215 h 474"/>
                <a:gd name="T84" fmla="*/ 796 w 840"/>
                <a:gd name="T85" fmla="*/ 389 h 474"/>
                <a:gd name="T86" fmla="*/ 757 w 840"/>
                <a:gd name="T87" fmla="*/ 389 h 474"/>
                <a:gd name="T88" fmla="*/ 840 w 840"/>
                <a:gd name="T89"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0" h="474">
                  <a:moveTo>
                    <a:pt x="840" y="474"/>
                  </a:moveTo>
                  <a:cubicBezTo>
                    <a:pt x="819" y="357"/>
                    <a:pt x="819" y="357"/>
                    <a:pt x="819" y="357"/>
                  </a:cubicBezTo>
                  <a:cubicBezTo>
                    <a:pt x="803" y="386"/>
                    <a:pt x="803" y="386"/>
                    <a:pt x="803" y="386"/>
                  </a:cubicBezTo>
                  <a:cubicBezTo>
                    <a:pt x="748" y="265"/>
                    <a:pt x="627" y="181"/>
                    <a:pt x="486" y="181"/>
                  </a:cubicBezTo>
                  <a:cubicBezTo>
                    <a:pt x="463" y="181"/>
                    <a:pt x="440" y="183"/>
                    <a:pt x="417" y="188"/>
                  </a:cubicBezTo>
                  <a:cubicBezTo>
                    <a:pt x="407" y="82"/>
                    <a:pt x="318" y="0"/>
                    <a:pt x="209" y="0"/>
                  </a:cubicBezTo>
                  <a:cubicBezTo>
                    <a:pt x="94" y="0"/>
                    <a:pt x="0" y="93"/>
                    <a:pt x="0" y="209"/>
                  </a:cubicBezTo>
                  <a:cubicBezTo>
                    <a:pt x="0" y="307"/>
                    <a:pt x="68" y="389"/>
                    <a:pt x="160" y="412"/>
                  </a:cubicBezTo>
                  <a:cubicBezTo>
                    <a:pt x="164" y="413"/>
                    <a:pt x="169" y="414"/>
                    <a:pt x="174" y="415"/>
                  </a:cubicBezTo>
                  <a:cubicBezTo>
                    <a:pt x="176" y="411"/>
                    <a:pt x="177" y="408"/>
                    <a:pt x="179" y="405"/>
                  </a:cubicBezTo>
                  <a:cubicBezTo>
                    <a:pt x="180" y="403"/>
                    <a:pt x="181" y="401"/>
                    <a:pt x="183" y="398"/>
                  </a:cubicBezTo>
                  <a:cubicBezTo>
                    <a:pt x="184" y="397"/>
                    <a:pt x="185" y="395"/>
                    <a:pt x="186" y="393"/>
                  </a:cubicBezTo>
                  <a:cubicBezTo>
                    <a:pt x="188" y="390"/>
                    <a:pt x="190" y="386"/>
                    <a:pt x="192" y="383"/>
                  </a:cubicBezTo>
                  <a:cubicBezTo>
                    <a:pt x="193" y="381"/>
                    <a:pt x="194" y="380"/>
                    <a:pt x="195" y="378"/>
                  </a:cubicBezTo>
                  <a:cubicBezTo>
                    <a:pt x="196" y="376"/>
                    <a:pt x="198" y="374"/>
                    <a:pt x="199" y="371"/>
                  </a:cubicBezTo>
                  <a:cubicBezTo>
                    <a:pt x="201" y="369"/>
                    <a:pt x="203" y="366"/>
                    <a:pt x="205" y="363"/>
                  </a:cubicBezTo>
                  <a:cubicBezTo>
                    <a:pt x="206" y="361"/>
                    <a:pt x="208" y="359"/>
                    <a:pt x="209" y="357"/>
                  </a:cubicBezTo>
                  <a:cubicBezTo>
                    <a:pt x="211" y="355"/>
                    <a:pt x="212" y="354"/>
                    <a:pt x="213" y="352"/>
                  </a:cubicBezTo>
                  <a:cubicBezTo>
                    <a:pt x="215" y="349"/>
                    <a:pt x="218" y="346"/>
                    <a:pt x="221" y="343"/>
                  </a:cubicBezTo>
                  <a:cubicBezTo>
                    <a:pt x="222" y="341"/>
                    <a:pt x="223" y="340"/>
                    <a:pt x="224" y="338"/>
                  </a:cubicBezTo>
                  <a:cubicBezTo>
                    <a:pt x="226" y="336"/>
                    <a:pt x="228" y="334"/>
                    <a:pt x="229" y="332"/>
                  </a:cubicBezTo>
                  <a:cubicBezTo>
                    <a:pt x="231" y="331"/>
                    <a:pt x="232" y="330"/>
                    <a:pt x="233" y="328"/>
                  </a:cubicBezTo>
                  <a:cubicBezTo>
                    <a:pt x="236" y="325"/>
                    <a:pt x="239" y="322"/>
                    <a:pt x="242" y="319"/>
                  </a:cubicBezTo>
                  <a:cubicBezTo>
                    <a:pt x="243" y="318"/>
                    <a:pt x="244" y="317"/>
                    <a:pt x="245" y="316"/>
                  </a:cubicBezTo>
                  <a:cubicBezTo>
                    <a:pt x="249" y="312"/>
                    <a:pt x="252" y="309"/>
                    <a:pt x="255" y="306"/>
                  </a:cubicBezTo>
                  <a:cubicBezTo>
                    <a:pt x="256" y="305"/>
                    <a:pt x="257" y="304"/>
                    <a:pt x="258" y="303"/>
                  </a:cubicBezTo>
                  <a:cubicBezTo>
                    <a:pt x="261" y="301"/>
                    <a:pt x="263" y="300"/>
                    <a:pt x="265" y="298"/>
                  </a:cubicBezTo>
                  <a:cubicBezTo>
                    <a:pt x="266" y="297"/>
                    <a:pt x="267" y="296"/>
                    <a:pt x="268" y="296"/>
                  </a:cubicBezTo>
                  <a:cubicBezTo>
                    <a:pt x="271" y="292"/>
                    <a:pt x="275" y="289"/>
                    <a:pt x="279" y="286"/>
                  </a:cubicBezTo>
                  <a:cubicBezTo>
                    <a:pt x="280" y="285"/>
                    <a:pt x="281" y="285"/>
                    <a:pt x="282" y="284"/>
                  </a:cubicBezTo>
                  <a:cubicBezTo>
                    <a:pt x="290" y="279"/>
                    <a:pt x="297" y="273"/>
                    <a:pt x="305" y="268"/>
                  </a:cubicBezTo>
                  <a:cubicBezTo>
                    <a:pt x="306" y="268"/>
                    <a:pt x="306" y="268"/>
                    <a:pt x="307" y="267"/>
                  </a:cubicBezTo>
                  <a:cubicBezTo>
                    <a:pt x="312" y="264"/>
                    <a:pt x="317" y="261"/>
                    <a:pt x="322" y="259"/>
                  </a:cubicBezTo>
                  <a:cubicBezTo>
                    <a:pt x="322" y="258"/>
                    <a:pt x="323" y="258"/>
                    <a:pt x="324" y="258"/>
                  </a:cubicBezTo>
                  <a:cubicBezTo>
                    <a:pt x="332" y="253"/>
                    <a:pt x="341" y="249"/>
                    <a:pt x="350" y="245"/>
                  </a:cubicBezTo>
                  <a:cubicBezTo>
                    <a:pt x="350" y="245"/>
                    <a:pt x="350" y="244"/>
                    <a:pt x="351" y="244"/>
                  </a:cubicBezTo>
                  <a:cubicBezTo>
                    <a:pt x="357" y="242"/>
                    <a:pt x="362" y="239"/>
                    <a:pt x="368" y="237"/>
                  </a:cubicBezTo>
                  <a:cubicBezTo>
                    <a:pt x="368" y="237"/>
                    <a:pt x="369" y="237"/>
                    <a:pt x="369" y="237"/>
                  </a:cubicBezTo>
                  <a:cubicBezTo>
                    <a:pt x="378" y="234"/>
                    <a:pt x="388" y="230"/>
                    <a:pt x="397" y="228"/>
                  </a:cubicBezTo>
                  <a:cubicBezTo>
                    <a:pt x="398" y="228"/>
                    <a:pt x="398" y="228"/>
                    <a:pt x="399" y="227"/>
                  </a:cubicBezTo>
                  <a:cubicBezTo>
                    <a:pt x="405" y="226"/>
                    <a:pt x="411" y="224"/>
                    <a:pt x="418" y="223"/>
                  </a:cubicBezTo>
                  <a:cubicBezTo>
                    <a:pt x="442" y="218"/>
                    <a:pt x="466" y="215"/>
                    <a:pt x="492" y="215"/>
                  </a:cubicBezTo>
                  <a:cubicBezTo>
                    <a:pt x="621" y="215"/>
                    <a:pt x="735" y="285"/>
                    <a:pt x="796" y="389"/>
                  </a:cubicBezTo>
                  <a:cubicBezTo>
                    <a:pt x="757" y="389"/>
                    <a:pt x="757" y="389"/>
                    <a:pt x="757" y="389"/>
                  </a:cubicBezTo>
                  <a:lnTo>
                    <a:pt x="840" y="474"/>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 name="Freeform 9">
              <a:extLst>
                <a:ext uri="{FF2B5EF4-FFF2-40B4-BE49-F238E27FC236}">
                  <a16:creationId xmlns:a16="http://schemas.microsoft.com/office/drawing/2014/main" id="{C3565A53-1F40-42FF-9AD8-14F080781FF6}"/>
                </a:ext>
              </a:extLst>
            </p:cNvPr>
            <p:cNvSpPr/>
            <p:nvPr/>
          </p:nvSpPr>
          <p:spPr bwMode="auto">
            <a:xfrm>
              <a:off x="9524046" y="3102856"/>
              <a:ext cx="2171704" cy="3811531"/>
            </a:xfrm>
            <a:custGeom>
              <a:avLst/>
              <a:gdLst>
                <a:gd name="T0" fmla="*/ 0 w 478"/>
                <a:gd name="T1" fmla="*/ 839 h 839"/>
                <a:gd name="T2" fmla="*/ 117 w 478"/>
                <a:gd name="T3" fmla="*/ 818 h 839"/>
                <a:gd name="T4" fmla="*/ 88 w 478"/>
                <a:gd name="T5" fmla="*/ 802 h 839"/>
                <a:gd name="T6" fmla="*/ 295 w 478"/>
                <a:gd name="T7" fmla="*/ 487 h 839"/>
                <a:gd name="T8" fmla="*/ 288 w 478"/>
                <a:gd name="T9" fmla="*/ 418 h 839"/>
                <a:gd name="T10" fmla="*/ 477 w 478"/>
                <a:gd name="T11" fmla="*/ 211 h 839"/>
                <a:gd name="T12" fmla="*/ 269 w 478"/>
                <a:gd name="T13" fmla="*/ 1 h 839"/>
                <a:gd name="T14" fmla="*/ 66 w 478"/>
                <a:gd name="T15" fmla="*/ 159 h 839"/>
                <a:gd name="T16" fmla="*/ 62 w 478"/>
                <a:gd name="T17" fmla="*/ 174 h 839"/>
                <a:gd name="T18" fmla="*/ 72 w 478"/>
                <a:gd name="T19" fmla="*/ 178 h 839"/>
                <a:gd name="T20" fmla="*/ 79 w 478"/>
                <a:gd name="T21" fmla="*/ 182 h 839"/>
                <a:gd name="T22" fmla="*/ 84 w 478"/>
                <a:gd name="T23" fmla="*/ 185 h 839"/>
                <a:gd name="T24" fmla="*/ 94 w 478"/>
                <a:gd name="T25" fmla="*/ 191 h 839"/>
                <a:gd name="T26" fmla="*/ 99 w 478"/>
                <a:gd name="T27" fmla="*/ 194 h 839"/>
                <a:gd name="T28" fmla="*/ 106 w 478"/>
                <a:gd name="T29" fmla="*/ 198 h 839"/>
                <a:gd name="T30" fmla="*/ 114 w 478"/>
                <a:gd name="T31" fmla="*/ 204 h 839"/>
                <a:gd name="T32" fmla="*/ 120 w 478"/>
                <a:gd name="T33" fmla="*/ 209 h 839"/>
                <a:gd name="T34" fmla="*/ 125 w 478"/>
                <a:gd name="T35" fmla="*/ 212 h 839"/>
                <a:gd name="T36" fmla="*/ 134 w 478"/>
                <a:gd name="T37" fmla="*/ 220 h 839"/>
                <a:gd name="T38" fmla="*/ 139 w 478"/>
                <a:gd name="T39" fmla="*/ 224 h 839"/>
                <a:gd name="T40" fmla="*/ 145 w 478"/>
                <a:gd name="T41" fmla="*/ 229 h 839"/>
                <a:gd name="T42" fmla="*/ 148 w 478"/>
                <a:gd name="T43" fmla="*/ 233 h 839"/>
                <a:gd name="T44" fmla="*/ 158 w 478"/>
                <a:gd name="T45" fmla="*/ 242 h 839"/>
                <a:gd name="T46" fmla="*/ 161 w 478"/>
                <a:gd name="T47" fmla="*/ 245 h 839"/>
                <a:gd name="T48" fmla="*/ 171 w 478"/>
                <a:gd name="T49" fmla="*/ 255 h 839"/>
                <a:gd name="T50" fmla="*/ 173 w 478"/>
                <a:gd name="T51" fmla="*/ 258 h 839"/>
                <a:gd name="T52" fmla="*/ 179 w 478"/>
                <a:gd name="T53" fmla="*/ 265 h 839"/>
                <a:gd name="T54" fmla="*/ 181 w 478"/>
                <a:gd name="T55" fmla="*/ 267 h 839"/>
                <a:gd name="T56" fmla="*/ 190 w 478"/>
                <a:gd name="T57" fmla="*/ 279 h 839"/>
                <a:gd name="T58" fmla="*/ 193 w 478"/>
                <a:gd name="T59" fmla="*/ 282 h 839"/>
                <a:gd name="T60" fmla="*/ 208 w 478"/>
                <a:gd name="T61" fmla="*/ 305 h 839"/>
                <a:gd name="T62" fmla="*/ 209 w 478"/>
                <a:gd name="T63" fmla="*/ 307 h 839"/>
                <a:gd name="T64" fmla="*/ 218 w 478"/>
                <a:gd name="T65" fmla="*/ 322 h 839"/>
                <a:gd name="T66" fmla="*/ 219 w 478"/>
                <a:gd name="T67" fmla="*/ 324 h 839"/>
                <a:gd name="T68" fmla="*/ 231 w 478"/>
                <a:gd name="T69" fmla="*/ 350 h 839"/>
                <a:gd name="T70" fmla="*/ 232 w 478"/>
                <a:gd name="T71" fmla="*/ 351 h 839"/>
                <a:gd name="T72" fmla="*/ 239 w 478"/>
                <a:gd name="T73" fmla="*/ 368 h 839"/>
                <a:gd name="T74" fmla="*/ 239 w 478"/>
                <a:gd name="T75" fmla="*/ 369 h 839"/>
                <a:gd name="T76" fmla="*/ 248 w 478"/>
                <a:gd name="T77" fmla="*/ 397 h 839"/>
                <a:gd name="T78" fmla="*/ 249 w 478"/>
                <a:gd name="T79" fmla="*/ 399 h 839"/>
                <a:gd name="T80" fmla="*/ 253 w 478"/>
                <a:gd name="T81" fmla="*/ 418 h 839"/>
                <a:gd name="T82" fmla="*/ 261 w 478"/>
                <a:gd name="T83" fmla="*/ 492 h 839"/>
                <a:gd name="T84" fmla="*/ 85 w 478"/>
                <a:gd name="T85" fmla="*/ 795 h 839"/>
                <a:gd name="T86" fmla="*/ 85 w 478"/>
                <a:gd name="T87" fmla="*/ 757 h 839"/>
                <a:gd name="T88" fmla="*/ 0 w 478"/>
                <a:gd name="T89" fmla="*/ 839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8" h="839">
                  <a:moveTo>
                    <a:pt x="0" y="839"/>
                  </a:moveTo>
                  <a:cubicBezTo>
                    <a:pt x="117" y="818"/>
                    <a:pt x="117" y="818"/>
                    <a:pt x="117" y="818"/>
                  </a:cubicBezTo>
                  <a:cubicBezTo>
                    <a:pt x="88" y="802"/>
                    <a:pt x="88" y="802"/>
                    <a:pt x="88" y="802"/>
                  </a:cubicBezTo>
                  <a:cubicBezTo>
                    <a:pt x="210" y="748"/>
                    <a:pt x="294" y="628"/>
                    <a:pt x="295" y="487"/>
                  </a:cubicBezTo>
                  <a:cubicBezTo>
                    <a:pt x="295" y="463"/>
                    <a:pt x="293" y="440"/>
                    <a:pt x="288" y="418"/>
                  </a:cubicBezTo>
                  <a:cubicBezTo>
                    <a:pt x="394" y="408"/>
                    <a:pt x="477" y="319"/>
                    <a:pt x="477" y="211"/>
                  </a:cubicBezTo>
                  <a:cubicBezTo>
                    <a:pt x="478" y="95"/>
                    <a:pt x="385" y="1"/>
                    <a:pt x="269" y="1"/>
                  </a:cubicBezTo>
                  <a:cubicBezTo>
                    <a:pt x="171" y="0"/>
                    <a:pt x="88" y="68"/>
                    <a:pt x="66" y="159"/>
                  </a:cubicBezTo>
                  <a:cubicBezTo>
                    <a:pt x="64" y="164"/>
                    <a:pt x="63" y="169"/>
                    <a:pt x="62" y="174"/>
                  </a:cubicBezTo>
                  <a:cubicBezTo>
                    <a:pt x="66" y="175"/>
                    <a:pt x="69" y="177"/>
                    <a:pt x="72" y="178"/>
                  </a:cubicBezTo>
                  <a:cubicBezTo>
                    <a:pt x="74" y="180"/>
                    <a:pt x="76" y="181"/>
                    <a:pt x="79" y="182"/>
                  </a:cubicBezTo>
                  <a:cubicBezTo>
                    <a:pt x="80" y="183"/>
                    <a:pt x="82" y="184"/>
                    <a:pt x="84" y="185"/>
                  </a:cubicBezTo>
                  <a:cubicBezTo>
                    <a:pt x="87" y="187"/>
                    <a:pt x="91" y="189"/>
                    <a:pt x="94" y="191"/>
                  </a:cubicBezTo>
                  <a:cubicBezTo>
                    <a:pt x="96" y="192"/>
                    <a:pt x="97" y="193"/>
                    <a:pt x="99" y="194"/>
                  </a:cubicBezTo>
                  <a:cubicBezTo>
                    <a:pt x="101" y="196"/>
                    <a:pt x="103" y="197"/>
                    <a:pt x="106" y="198"/>
                  </a:cubicBezTo>
                  <a:cubicBezTo>
                    <a:pt x="108" y="200"/>
                    <a:pt x="111" y="202"/>
                    <a:pt x="114" y="204"/>
                  </a:cubicBezTo>
                  <a:cubicBezTo>
                    <a:pt x="116" y="206"/>
                    <a:pt x="118" y="207"/>
                    <a:pt x="120" y="209"/>
                  </a:cubicBezTo>
                  <a:cubicBezTo>
                    <a:pt x="122" y="210"/>
                    <a:pt x="123" y="211"/>
                    <a:pt x="125" y="212"/>
                  </a:cubicBezTo>
                  <a:cubicBezTo>
                    <a:pt x="128" y="215"/>
                    <a:pt x="131" y="218"/>
                    <a:pt x="134" y="220"/>
                  </a:cubicBezTo>
                  <a:cubicBezTo>
                    <a:pt x="136" y="221"/>
                    <a:pt x="137" y="223"/>
                    <a:pt x="139" y="224"/>
                  </a:cubicBezTo>
                  <a:cubicBezTo>
                    <a:pt x="141" y="226"/>
                    <a:pt x="143" y="227"/>
                    <a:pt x="145" y="229"/>
                  </a:cubicBezTo>
                  <a:cubicBezTo>
                    <a:pt x="146" y="230"/>
                    <a:pt x="147" y="231"/>
                    <a:pt x="148" y="233"/>
                  </a:cubicBezTo>
                  <a:cubicBezTo>
                    <a:pt x="152" y="236"/>
                    <a:pt x="155" y="239"/>
                    <a:pt x="158" y="242"/>
                  </a:cubicBezTo>
                  <a:cubicBezTo>
                    <a:pt x="159" y="243"/>
                    <a:pt x="160" y="244"/>
                    <a:pt x="161" y="245"/>
                  </a:cubicBezTo>
                  <a:cubicBezTo>
                    <a:pt x="164" y="248"/>
                    <a:pt x="168" y="252"/>
                    <a:pt x="171" y="255"/>
                  </a:cubicBezTo>
                  <a:cubicBezTo>
                    <a:pt x="172" y="256"/>
                    <a:pt x="172" y="257"/>
                    <a:pt x="173" y="258"/>
                  </a:cubicBezTo>
                  <a:cubicBezTo>
                    <a:pt x="175" y="260"/>
                    <a:pt x="177" y="263"/>
                    <a:pt x="179" y="265"/>
                  </a:cubicBezTo>
                  <a:cubicBezTo>
                    <a:pt x="180" y="266"/>
                    <a:pt x="180" y="267"/>
                    <a:pt x="181" y="267"/>
                  </a:cubicBezTo>
                  <a:cubicBezTo>
                    <a:pt x="184" y="271"/>
                    <a:pt x="187" y="275"/>
                    <a:pt x="190" y="279"/>
                  </a:cubicBezTo>
                  <a:cubicBezTo>
                    <a:pt x="191" y="280"/>
                    <a:pt x="192" y="281"/>
                    <a:pt x="193" y="282"/>
                  </a:cubicBezTo>
                  <a:cubicBezTo>
                    <a:pt x="198" y="290"/>
                    <a:pt x="203" y="297"/>
                    <a:pt x="208" y="305"/>
                  </a:cubicBezTo>
                  <a:cubicBezTo>
                    <a:pt x="208" y="306"/>
                    <a:pt x="209" y="306"/>
                    <a:pt x="209" y="307"/>
                  </a:cubicBezTo>
                  <a:cubicBezTo>
                    <a:pt x="212" y="312"/>
                    <a:pt x="215" y="317"/>
                    <a:pt x="218" y="322"/>
                  </a:cubicBezTo>
                  <a:cubicBezTo>
                    <a:pt x="218" y="322"/>
                    <a:pt x="218" y="323"/>
                    <a:pt x="219" y="324"/>
                  </a:cubicBezTo>
                  <a:cubicBezTo>
                    <a:pt x="223" y="332"/>
                    <a:pt x="228" y="341"/>
                    <a:pt x="231" y="350"/>
                  </a:cubicBezTo>
                  <a:cubicBezTo>
                    <a:pt x="232" y="350"/>
                    <a:pt x="232" y="351"/>
                    <a:pt x="232" y="351"/>
                  </a:cubicBezTo>
                  <a:cubicBezTo>
                    <a:pt x="234" y="357"/>
                    <a:pt x="237" y="362"/>
                    <a:pt x="239" y="368"/>
                  </a:cubicBezTo>
                  <a:cubicBezTo>
                    <a:pt x="239" y="369"/>
                    <a:pt x="239" y="369"/>
                    <a:pt x="239" y="369"/>
                  </a:cubicBezTo>
                  <a:cubicBezTo>
                    <a:pt x="243" y="378"/>
                    <a:pt x="246" y="388"/>
                    <a:pt x="248" y="397"/>
                  </a:cubicBezTo>
                  <a:cubicBezTo>
                    <a:pt x="248" y="398"/>
                    <a:pt x="249" y="398"/>
                    <a:pt x="249" y="399"/>
                  </a:cubicBezTo>
                  <a:cubicBezTo>
                    <a:pt x="250" y="405"/>
                    <a:pt x="252" y="412"/>
                    <a:pt x="253" y="418"/>
                  </a:cubicBezTo>
                  <a:cubicBezTo>
                    <a:pt x="258" y="442"/>
                    <a:pt x="261" y="467"/>
                    <a:pt x="261" y="492"/>
                  </a:cubicBezTo>
                  <a:cubicBezTo>
                    <a:pt x="260" y="622"/>
                    <a:pt x="190" y="734"/>
                    <a:pt x="85" y="795"/>
                  </a:cubicBezTo>
                  <a:cubicBezTo>
                    <a:pt x="85" y="757"/>
                    <a:pt x="85" y="757"/>
                    <a:pt x="85" y="757"/>
                  </a:cubicBezTo>
                  <a:lnTo>
                    <a:pt x="0" y="839"/>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 name="Freeform 10">
              <a:extLst>
                <a:ext uri="{FF2B5EF4-FFF2-40B4-BE49-F238E27FC236}">
                  <a16:creationId xmlns:a16="http://schemas.microsoft.com/office/drawing/2014/main" id="{0A3E81FA-83C4-42BD-A49C-2BC6668EE0A2}"/>
                </a:ext>
              </a:extLst>
            </p:cNvPr>
            <p:cNvSpPr/>
            <p:nvPr/>
          </p:nvSpPr>
          <p:spPr bwMode="auto">
            <a:xfrm>
              <a:off x="7840975" y="6223178"/>
              <a:ext cx="3867116" cy="2066224"/>
            </a:xfrm>
            <a:custGeom>
              <a:avLst/>
              <a:gdLst>
                <a:gd name="T0" fmla="*/ 0 w 852"/>
                <a:gd name="T1" fmla="*/ 0 h 455"/>
                <a:gd name="T2" fmla="*/ 25 w 852"/>
                <a:gd name="T3" fmla="*/ 115 h 455"/>
                <a:gd name="T4" fmla="*/ 40 w 852"/>
                <a:gd name="T5" fmla="*/ 87 h 455"/>
                <a:gd name="T6" fmla="*/ 364 w 852"/>
                <a:gd name="T7" fmla="*/ 280 h 455"/>
                <a:gd name="T8" fmla="*/ 432 w 852"/>
                <a:gd name="T9" fmla="*/ 271 h 455"/>
                <a:gd name="T10" fmla="*/ 647 w 852"/>
                <a:gd name="T11" fmla="*/ 451 h 455"/>
                <a:gd name="T12" fmla="*/ 848 w 852"/>
                <a:gd name="T13" fmla="*/ 235 h 455"/>
                <a:gd name="T14" fmla="*/ 682 w 852"/>
                <a:gd name="T15" fmla="*/ 38 h 455"/>
                <a:gd name="T16" fmla="*/ 667 w 852"/>
                <a:gd name="T17" fmla="*/ 35 h 455"/>
                <a:gd name="T18" fmla="*/ 662 w 852"/>
                <a:gd name="T19" fmla="*/ 45 h 455"/>
                <a:gd name="T20" fmla="*/ 659 w 852"/>
                <a:gd name="T21" fmla="*/ 52 h 455"/>
                <a:gd name="T22" fmla="*/ 656 w 852"/>
                <a:gd name="T23" fmla="*/ 57 h 455"/>
                <a:gd name="T24" fmla="*/ 651 w 852"/>
                <a:gd name="T25" fmla="*/ 67 h 455"/>
                <a:gd name="T26" fmla="*/ 648 w 852"/>
                <a:gd name="T27" fmla="*/ 73 h 455"/>
                <a:gd name="T28" fmla="*/ 644 w 852"/>
                <a:gd name="T29" fmla="*/ 79 h 455"/>
                <a:gd name="T30" fmla="*/ 638 w 852"/>
                <a:gd name="T31" fmla="*/ 88 h 455"/>
                <a:gd name="T32" fmla="*/ 634 w 852"/>
                <a:gd name="T33" fmla="*/ 94 h 455"/>
                <a:gd name="T34" fmla="*/ 631 w 852"/>
                <a:gd name="T35" fmla="*/ 99 h 455"/>
                <a:gd name="T36" fmla="*/ 623 w 852"/>
                <a:gd name="T37" fmla="*/ 109 h 455"/>
                <a:gd name="T38" fmla="*/ 620 w 852"/>
                <a:gd name="T39" fmla="*/ 113 h 455"/>
                <a:gd name="T40" fmla="*/ 615 w 852"/>
                <a:gd name="T41" fmla="*/ 119 h 455"/>
                <a:gd name="T42" fmla="*/ 611 w 852"/>
                <a:gd name="T43" fmla="*/ 123 h 455"/>
                <a:gd name="T44" fmla="*/ 603 w 852"/>
                <a:gd name="T45" fmla="*/ 133 h 455"/>
                <a:gd name="T46" fmla="*/ 600 w 852"/>
                <a:gd name="T47" fmla="*/ 137 h 455"/>
                <a:gd name="T48" fmla="*/ 590 w 852"/>
                <a:gd name="T49" fmla="*/ 147 h 455"/>
                <a:gd name="T50" fmla="*/ 587 w 852"/>
                <a:gd name="T51" fmla="*/ 149 h 455"/>
                <a:gd name="T52" fmla="*/ 581 w 852"/>
                <a:gd name="T53" fmla="*/ 155 h 455"/>
                <a:gd name="T54" fmla="*/ 578 w 852"/>
                <a:gd name="T55" fmla="*/ 157 h 455"/>
                <a:gd name="T56" fmla="*/ 566 w 852"/>
                <a:gd name="T57" fmla="*/ 167 h 455"/>
                <a:gd name="T58" fmla="*/ 564 w 852"/>
                <a:gd name="T59" fmla="*/ 170 h 455"/>
                <a:gd name="T60" fmla="*/ 541 w 852"/>
                <a:gd name="T61" fmla="*/ 186 h 455"/>
                <a:gd name="T62" fmla="*/ 540 w 852"/>
                <a:gd name="T63" fmla="*/ 187 h 455"/>
                <a:gd name="T64" fmla="*/ 525 w 852"/>
                <a:gd name="T65" fmla="*/ 196 h 455"/>
                <a:gd name="T66" fmla="*/ 523 w 852"/>
                <a:gd name="T67" fmla="*/ 197 h 455"/>
                <a:gd name="T68" fmla="*/ 498 w 852"/>
                <a:gd name="T69" fmla="*/ 211 h 455"/>
                <a:gd name="T70" fmla="*/ 497 w 852"/>
                <a:gd name="T71" fmla="*/ 212 h 455"/>
                <a:gd name="T72" fmla="*/ 480 w 852"/>
                <a:gd name="T73" fmla="*/ 219 h 455"/>
                <a:gd name="T74" fmla="*/ 479 w 852"/>
                <a:gd name="T75" fmla="*/ 220 h 455"/>
                <a:gd name="T76" fmla="*/ 451 w 852"/>
                <a:gd name="T77" fmla="*/ 230 h 455"/>
                <a:gd name="T78" fmla="*/ 449 w 852"/>
                <a:gd name="T79" fmla="*/ 230 h 455"/>
                <a:gd name="T80" fmla="*/ 430 w 852"/>
                <a:gd name="T81" fmla="*/ 236 h 455"/>
                <a:gd name="T82" fmla="*/ 357 w 852"/>
                <a:gd name="T83" fmla="*/ 246 h 455"/>
                <a:gd name="T84" fmla="*/ 47 w 852"/>
                <a:gd name="T85" fmla="*/ 83 h 455"/>
                <a:gd name="T86" fmla="*/ 85 w 852"/>
                <a:gd name="T87" fmla="*/ 82 h 455"/>
                <a:gd name="T88" fmla="*/ 0 w 852"/>
                <a:gd name="T89"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52" h="455">
                  <a:moveTo>
                    <a:pt x="0" y="0"/>
                  </a:moveTo>
                  <a:cubicBezTo>
                    <a:pt x="25" y="115"/>
                    <a:pt x="25" y="115"/>
                    <a:pt x="25" y="115"/>
                  </a:cubicBezTo>
                  <a:cubicBezTo>
                    <a:pt x="40" y="87"/>
                    <a:pt x="40" y="87"/>
                    <a:pt x="40" y="87"/>
                  </a:cubicBezTo>
                  <a:cubicBezTo>
                    <a:pt x="98" y="205"/>
                    <a:pt x="223" y="285"/>
                    <a:pt x="364" y="280"/>
                  </a:cubicBezTo>
                  <a:cubicBezTo>
                    <a:pt x="387" y="279"/>
                    <a:pt x="410" y="276"/>
                    <a:pt x="432" y="271"/>
                  </a:cubicBezTo>
                  <a:cubicBezTo>
                    <a:pt x="447" y="376"/>
                    <a:pt x="539" y="455"/>
                    <a:pt x="647" y="451"/>
                  </a:cubicBezTo>
                  <a:cubicBezTo>
                    <a:pt x="762" y="447"/>
                    <a:pt x="852" y="350"/>
                    <a:pt x="848" y="235"/>
                  </a:cubicBezTo>
                  <a:cubicBezTo>
                    <a:pt x="845" y="137"/>
                    <a:pt x="774" y="57"/>
                    <a:pt x="682" y="38"/>
                  </a:cubicBezTo>
                  <a:cubicBezTo>
                    <a:pt x="677" y="37"/>
                    <a:pt x="672" y="36"/>
                    <a:pt x="667" y="35"/>
                  </a:cubicBezTo>
                  <a:cubicBezTo>
                    <a:pt x="665" y="38"/>
                    <a:pt x="664" y="42"/>
                    <a:pt x="662" y="45"/>
                  </a:cubicBezTo>
                  <a:cubicBezTo>
                    <a:pt x="661" y="47"/>
                    <a:pt x="660" y="49"/>
                    <a:pt x="659" y="52"/>
                  </a:cubicBezTo>
                  <a:cubicBezTo>
                    <a:pt x="658" y="53"/>
                    <a:pt x="657" y="55"/>
                    <a:pt x="656" y="57"/>
                  </a:cubicBezTo>
                  <a:cubicBezTo>
                    <a:pt x="655" y="61"/>
                    <a:pt x="653" y="64"/>
                    <a:pt x="651" y="67"/>
                  </a:cubicBezTo>
                  <a:cubicBezTo>
                    <a:pt x="650" y="69"/>
                    <a:pt x="649" y="71"/>
                    <a:pt x="648" y="73"/>
                  </a:cubicBezTo>
                  <a:cubicBezTo>
                    <a:pt x="646" y="75"/>
                    <a:pt x="645" y="77"/>
                    <a:pt x="644" y="79"/>
                  </a:cubicBezTo>
                  <a:cubicBezTo>
                    <a:pt x="642" y="82"/>
                    <a:pt x="640" y="85"/>
                    <a:pt x="638" y="88"/>
                  </a:cubicBezTo>
                  <a:cubicBezTo>
                    <a:pt x="637" y="90"/>
                    <a:pt x="635" y="92"/>
                    <a:pt x="634" y="94"/>
                  </a:cubicBezTo>
                  <a:cubicBezTo>
                    <a:pt x="633" y="96"/>
                    <a:pt x="632" y="97"/>
                    <a:pt x="631" y="99"/>
                  </a:cubicBezTo>
                  <a:cubicBezTo>
                    <a:pt x="628" y="102"/>
                    <a:pt x="626" y="106"/>
                    <a:pt x="623" y="109"/>
                  </a:cubicBezTo>
                  <a:cubicBezTo>
                    <a:pt x="622" y="110"/>
                    <a:pt x="621" y="112"/>
                    <a:pt x="620" y="113"/>
                  </a:cubicBezTo>
                  <a:cubicBezTo>
                    <a:pt x="618" y="115"/>
                    <a:pt x="617" y="117"/>
                    <a:pt x="615" y="119"/>
                  </a:cubicBezTo>
                  <a:cubicBezTo>
                    <a:pt x="614" y="121"/>
                    <a:pt x="613" y="122"/>
                    <a:pt x="611" y="123"/>
                  </a:cubicBezTo>
                  <a:cubicBezTo>
                    <a:pt x="609" y="127"/>
                    <a:pt x="606" y="130"/>
                    <a:pt x="603" y="133"/>
                  </a:cubicBezTo>
                  <a:cubicBezTo>
                    <a:pt x="602" y="134"/>
                    <a:pt x="601" y="135"/>
                    <a:pt x="600" y="137"/>
                  </a:cubicBezTo>
                  <a:cubicBezTo>
                    <a:pt x="596" y="140"/>
                    <a:pt x="593" y="143"/>
                    <a:pt x="590" y="147"/>
                  </a:cubicBezTo>
                  <a:cubicBezTo>
                    <a:pt x="589" y="147"/>
                    <a:pt x="588" y="148"/>
                    <a:pt x="587" y="149"/>
                  </a:cubicBezTo>
                  <a:cubicBezTo>
                    <a:pt x="585" y="151"/>
                    <a:pt x="583" y="153"/>
                    <a:pt x="581" y="155"/>
                  </a:cubicBezTo>
                  <a:cubicBezTo>
                    <a:pt x="580" y="156"/>
                    <a:pt x="579" y="157"/>
                    <a:pt x="578" y="157"/>
                  </a:cubicBezTo>
                  <a:cubicBezTo>
                    <a:pt x="574" y="161"/>
                    <a:pt x="570" y="164"/>
                    <a:pt x="566" y="167"/>
                  </a:cubicBezTo>
                  <a:cubicBezTo>
                    <a:pt x="566" y="168"/>
                    <a:pt x="565" y="169"/>
                    <a:pt x="564" y="170"/>
                  </a:cubicBezTo>
                  <a:cubicBezTo>
                    <a:pt x="556" y="175"/>
                    <a:pt x="549" y="181"/>
                    <a:pt x="541" y="186"/>
                  </a:cubicBezTo>
                  <a:cubicBezTo>
                    <a:pt x="541" y="186"/>
                    <a:pt x="540" y="187"/>
                    <a:pt x="540" y="187"/>
                  </a:cubicBezTo>
                  <a:cubicBezTo>
                    <a:pt x="535" y="190"/>
                    <a:pt x="530" y="193"/>
                    <a:pt x="525" y="196"/>
                  </a:cubicBezTo>
                  <a:cubicBezTo>
                    <a:pt x="525" y="197"/>
                    <a:pt x="524" y="197"/>
                    <a:pt x="523" y="197"/>
                  </a:cubicBezTo>
                  <a:cubicBezTo>
                    <a:pt x="515" y="202"/>
                    <a:pt x="507" y="207"/>
                    <a:pt x="498" y="211"/>
                  </a:cubicBezTo>
                  <a:cubicBezTo>
                    <a:pt x="497" y="211"/>
                    <a:pt x="497" y="212"/>
                    <a:pt x="497" y="212"/>
                  </a:cubicBezTo>
                  <a:cubicBezTo>
                    <a:pt x="491" y="214"/>
                    <a:pt x="485" y="217"/>
                    <a:pt x="480" y="219"/>
                  </a:cubicBezTo>
                  <a:cubicBezTo>
                    <a:pt x="479" y="219"/>
                    <a:pt x="479" y="220"/>
                    <a:pt x="479" y="220"/>
                  </a:cubicBezTo>
                  <a:cubicBezTo>
                    <a:pt x="470" y="223"/>
                    <a:pt x="460" y="227"/>
                    <a:pt x="451" y="230"/>
                  </a:cubicBezTo>
                  <a:cubicBezTo>
                    <a:pt x="450" y="230"/>
                    <a:pt x="450" y="230"/>
                    <a:pt x="449" y="230"/>
                  </a:cubicBezTo>
                  <a:cubicBezTo>
                    <a:pt x="443" y="232"/>
                    <a:pt x="437" y="234"/>
                    <a:pt x="430" y="236"/>
                  </a:cubicBezTo>
                  <a:cubicBezTo>
                    <a:pt x="407" y="242"/>
                    <a:pt x="382" y="245"/>
                    <a:pt x="357" y="246"/>
                  </a:cubicBezTo>
                  <a:cubicBezTo>
                    <a:pt x="227" y="251"/>
                    <a:pt x="112" y="185"/>
                    <a:pt x="47" y="83"/>
                  </a:cubicBezTo>
                  <a:cubicBezTo>
                    <a:pt x="85" y="82"/>
                    <a:pt x="85" y="82"/>
                    <a:pt x="85" y="82"/>
                  </a:cubicBezTo>
                  <a:lnTo>
                    <a:pt x="0" y="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 name="Freeform 11">
              <a:extLst>
                <a:ext uri="{FF2B5EF4-FFF2-40B4-BE49-F238E27FC236}">
                  <a16:creationId xmlns:a16="http://schemas.microsoft.com/office/drawing/2014/main" id="{0965A6C5-B09F-4C97-8D55-2641A27B6C47}"/>
                </a:ext>
              </a:extLst>
            </p:cNvPr>
            <p:cNvSpPr/>
            <p:nvPr/>
          </p:nvSpPr>
          <p:spPr bwMode="auto">
            <a:xfrm>
              <a:off x="6579908" y="4426031"/>
              <a:ext cx="2077926" cy="3863370"/>
            </a:xfrm>
            <a:custGeom>
              <a:avLst/>
              <a:gdLst>
                <a:gd name="T0" fmla="*/ 458 w 458"/>
                <a:gd name="T1" fmla="*/ 0 h 851"/>
                <a:gd name="T2" fmla="*/ 342 w 458"/>
                <a:gd name="T3" fmla="*/ 25 h 851"/>
                <a:gd name="T4" fmla="*/ 371 w 458"/>
                <a:gd name="T5" fmla="*/ 40 h 851"/>
                <a:gd name="T6" fmla="*/ 176 w 458"/>
                <a:gd name="T7" fmla="*/ 362 h 851"/>
                <a:gd name="T8" fmla="*/ 185 w 458"/>
                <a:gd name="T9" fmla="*/ 431 h 851"/>
                <a:gd name="T10" fmla="*/ 4 w 458"/>
                <a:gd name="T11" fmla="*/ 645 h 851"/>
                <a:gd name="T12" fmla="*/ 219 w 458"/>
                <a:gd name="T13" fmla="*/ 847 h 851"/>
                <a:gd name="T14" fmla="*/ 417 w 458"/>
                <a:gd name="T15" fmla="*/ 682 h 851"/>
                <a:gd name="T16" fmla="*/ 420 w 458"/>
                <a:gd name="T17" fmla="*/ 667 h 851"/>
                <a:gd name="T18" fmla="*/ 410 w 458"/>
                <a:gd name="T19" fmla="*/ 662 h 851"/>
                <a:gd name="T20" fmla="*/ 403 w 458"/>
                <a:gd name="T21" fmla="*/ 659 h 851"/>
                <a:gd name="T22" fmla="*/ 398 w 458"/>
                <a:gd name="T23" fmla="*/ 656 h 851"/>
                <a:gd name="T24" fmla="*/ 387 w 458"/>
                <a:gd name="T25" fmla="*/ 651 h 851"/>
                <a:gd name="T26" fmla="*/ 382 w 458"/>
                <a:gd name="T27" fmla="*/ 647 h 851"/>
                <a:gd name="T28" fmla="*/ 376 w 458"/>
                <a:gd name="T29" fmla="*/ 644 h 851"/>
                <a:gd name="T30" fmla="*/ 367 w 458"/>
                <a:gd name="T31" fmla="*/ 638 h 851"/>
                <a:gd name="T32" fmla="*/ 361 w 458"/>
                <a:gd name="T33" fmla="*/ 634 h 851"/>
                <a:gd name="T34" fmla="*/ 356 w 458"/>
                <a:gd name="T35" fmla="*/ 630 h 851"/>
                <a:gd name="T36" fmla="*/ 346 w 458"/>
                <a:gd name="T37" fmla="*/ 623 h 851"/>
                <a:gd name="T38" fmla="*/ 342 w 458"/>
                <a:gd name="T39" fmla="*/ 619 h 851"/>
                <a:gd name="T40" fmla="*/ 336 w 458"/>
                <a:gd name="T41" fmla="*/ 614 h 851"/>
                <a:gd name="T42" fmla="*/ 332 w 458"/>
                <a:gd name="T43" fmla="*/ 611 h 851"/>
                <a:gd name="T44" fmla="*/ 322 w 458"/>
                <a:gd name="T45" fmla="*/ 602 h 851"/>
                <a:gd name="T46" fmla="*/ 318 w 458"/>
                <a:gd name="T47" fmla="*/ 599 h 851"/>
                <a:gd name="T48" fmla="*/ 309 w 458"/>
                <a:gd name="T49" fmla="*/ 589 h 851"/>
                <a:gd name="T50" fmla="*/ 306 w 458"/>
                <a:gd name="T51" fmla="*/ 586 h 851"/>
                <a:gd name="T52" fmla="*/ 300 w 458"/>
                <a:gd name="T53" fmla="*/ 580 h 851"/>
                <a:gd name="T54" fmla="*/ 298 w 458"/>
                <a:gd name="T55" fmla="*/ 577 h 851"/>
                <a:gd name="T56" fmla="*/ 288 w 458"/>
                <a:gd name="T57" fmla="*/ 566 h 851"/>
                <a:gd name="T58" fmla="*/ 286 w 458"/>
                <a:gd name="T59" fmla="*/ 563 h 851"/>
                <a:gd name="T60" fmla="*/ 269 w 458"/>
                <a:gd name="T61" fmla="*/ 541 h 851"/>
                <a:gd name="T62" fmla="*/ 268 w 458"/>
                <a:gd name="T63" fmla="*/ 539 h 851"/>
                <a:gd name="T64" fmla="*/ 259 w 458"/>
                <a:gd name="T65" fmla="*/ 524 h 851"/>
                <a:gd name="T66" fmla="*/ 258 w 458"/>
                <a:gd name="T67" fmla="*/ 522 h 851"/>
                <a:gd name="T68" fmla="*/ 244 w 458"/>
                <a:gd name="T69" fmla="*/ 497 h 851"/>
                <a:gd name="T70" fmla="*/ 244 w 458"/>
                <a:gd name="T71" fmla="*/ 496 h 851"/>
                <a:gd name="T72" fmla="*/ 236 w 458"/>
                <a:gd name="T73" fmla="*/ 479 h 851"/>
                <a:gd name="T74" fmla="*/ 236 w 458"/>
                <a:gd name="T75" fmla="*/ 478 h 851"/>
                <a:gd name="T76" fmla="*/ 226 w 458"/>
                <a:gd name="T77" fmla="*/ 450 h 851"/>
                <a:gd name="T78" fmla="*/ 225 w 458"/>
                <a:gd name="T79" fmla="*/ 448 h 851"/>
                <a:gd name="T80" fmla="*/ 220 w 458"/>
                <a:gd name="T81" fmla="*/ 429 h 851"/>
                <a:gd name="T82" fmla="*/ 210 w 458"/>
                <a:gd name="T83" fmla="*/ 356 h 851"/>
                <a:gd name="T84" fmla="*/ 375 w 458"/>
                <a:gd name="T85" fmla="*/ 47 h 851"/>
                <a:gd name="T86" fmla="*/ 376 w 458"/>
                <a:gd name="T87" fmla="*/ 85 h 851"/>
                <a:gd name="T88" fmla="*/ 458 w 458"/>
                <a:gd name="T8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8" h="851">
                  <a:moveTo>
                    <a:pt x="458" y="0"/>
                  </a:moveTo>
                  <a:cubicBezTo>
                    <a:pt x="342" y="25"/>
                    <a:pt x="342" y="25"/>
                    <a:pt x="342" y="25"/>
                  </a:cubicBezTo>
                  <a:cubicBezTo>
                    <a:pt x="371" y="40"/>
                    <a:pt x="371" y="40"/>
                    <a:pt x="371" y="40"/>
                  </a:cubicBezTo>
                  <a:cubicBezTo>
                    <a:pt x="252" y="98"/>
                    <a:pt x="172" y="221"/>
                    <a:pt x="176" y="362"/>
                  </a:cubicBezTo>
                  <a:cubicBezTo>
                    <a:pt x="177" y="386"/>
                    <a:pt x="180" y="409"/>
                    <a:pt x="185" y="431"/>
                  </a:cubicBezTo>
                  <a:cubicBezTo>
                    <a:pt x="80" y="445"/>
                    <a:pt x="0" y="537"/>
                    <a:pt x="4" y="645"/>
                  </a:cubicBezTo>
                  <a:cubicBezTo>
                    <a:pt x="7" y="760"/>
                    <a:pt x="104" y="851"/>
                    <a:pt x="219" y="847"/>
                  </a:cubicBezTo>
                  <a:cubicBezTo>
                    <a:pt x="317" y="844"/>
                    <a:pt x="397" y="774"/>
                    <a:pt x="417" y="682"/>
                  </a:cubicBezTo>
                  <a:cubicBezTo>
                    <a:pt x="418" y="677"/>
                    <a:pt x="419" y="672"/>
                    <a:pt x="420" y="667"/>
                  </a:cubicBezTo>
                  <a:cubicBezTo>
                    <a:pt x="416" y="665"/>
                    <a:pt x="413" y="664"/>
                    <a:pt x="410" y="662"/>
                  </a:cubicBezTo>
                  <a:cubicBezTo>
                    <a:pt x="408" y="661"/>
                    <a:pt x="405" y="660"/>
                    <a:pt x="403" y="659"/>
                  </a:cubicBezTo>
                  <a:cubicBezTo>
                    <a:pt x="401" y="658"/>
                    <a:pt x="399" y="657"/>
                    <a:pt x="398" y="656"/>
                  </a:cubicBezTo>
                  <a:cubicBezTo>
                    <a:pt x="394" y="654"/>
                    <a:pt x="391" y="652"/>
                    <a:pt x="387" y="651"/>
                  </a:cubicBezTo>
                  <a:cubicBezTo>
                    <a:pt x="386" y="650"/>
                    <a:pt x="384" y="649"/>
                    <a:pt x="382" y="647"/>
                  </a:cubicBezTo>
                  <a:cubicBezTo>
                    <a:pt x="380" y="646"/>
                    <a:pt x="378" y="645"/>
                    <a:pt x="376" y="644"/>
                  </a:cubicBezTo>
                  <a:cubicBezTo>
                    <a:pt x="373" y="642"/>
                    <a:pt x="370" y="640"/>
                    <a:pt x="367" y="638"/>
                  </a:cubicBezTo>
                  <a:cubicBezTo>
                    <a:pt x="365" y="636"/>
                    <a:pt x="363" y="635"/>
                    <a:pt x="361" y="634"/>
                  </a:cubicBezTo>
                  <a:cubicBezTo>
                    <a:pt x="359" y="632"/>
                    <a:pt x="357" y="631"/>
                    <a:pt x="356" y="630"/>
                  </a:cubicBezTo>
                  <a:cubicBezTo>
                    <a:pt x="353" y="628"/>
                    <a:pt x="349" y="625"/>
                    <a:pt x="346" y="623"/>
                  </a:cubicBezTo>
                  <a:cubicBezTo>
                    <a:pt x="345" y="622"/>
                    <a:pt x="343" y="621"/>
                    <a:pt x="342" y="619"/>
                  </a:cubicBezTo>
                  <a:cubicBezTo>
                    <a:pt x="340" y="618"/>
                    <a:pt x="338" y="616"/>
                    <a:pt x="336" y="614"/>
                  </a:cubicBezTo>
                  <a:cubicBezTo>
                    <a:pt x="334" y="613"/>
                    <a:pt x="333" y="612"/>
                    <a:pt x="332" y="611"/>
                  </a:cubicBezTo>
                  <a:cubicBezTo>
                    <a:pt x="328" y="608"/>
                    <a:pt x="325" y="605"/>
                    <a:pt x="322" y="602"/>
                  </a:cubicBezTo>
                  <a:cubicBezTo>
                    <a:pt x="321" y="601"/>
                    <a:pt x="320" y="600"/>
                    <a:pt x="318" y="599"/>
                  </a:cubicBezTo>
                  <a:cubicBezTo>
                    <a:pt x="315" y="596"/>
                    <a:pt x="312" y="593"/>
                    <a:pt x="309" y="589"/>
                  </a:cubicBezTo>
                  <a:cubicBezTo>
                    <a:pt x="308" y="588"/>
                    <a:pt x="307" y="587"/>
                    <a:pt x="306" y="586"/>
                  </a:cubicBezTo>
                  <a:cubicBezTo>
                    <a:pt x="304" y="584"/>
                    <a:pt x="302" y="582"/>
                    <a:pt x="300" y="580"/>
                  </a:cubicBezTo>
                  <a:cubicBezTo>
                    <a:pt x="299" y="579"/>
                    <a:pt x="298" y="578"/>
                    <a:pt x="298" y="577"/>
                  </a:cubicBezTo>
                  <a:cubicBezTo>
                    <a:pt x="294" y="574"/>
                    <a:pt x="291" y="570"/>
                    <a:pt x="288" y="566"/>
                  </a:cubicBezTo>
                  <a:cubicBezTo>
                    <a:pt x="287" y="565"/>
                    <a:pt x="286" y="564"/>
                    <a:pt x="286" y="563"/>
                  </a:cubicBezTo>
                  <a:cubicBezTo>
                    <a:pt x="280" y="556"/>
                    <a:pt x="274" y="548"/>
                    <a:pt x="269" y="541"/>
                  </a:cubicBezTo>
                  <a:cubicBezTo>
                    <a:pt x="269" y="540"/>
                    <a:pt x="268" y="539"/>
                    <a:pt x="268" y="539"/>
                  </a:cubicBezTo>
                  <a:cubicBezTo>
                    <a:pt x="265" y="534"/>
                    <a:pt x="262" y="529"/>
                    <a:pt x="259" y="524"/>
                  </a:cubicBezTo>
                  <a:cubicBezTo>
                    <a:pt x="259" y="524"/>
                    <a:pt x="258" y="523"/>
                    <a:pt x="258" y="522"/>
                  </a:cubicBezTo>
                  <a:cubicBezTo>
                    <a:pt x="253" y="514"/>
                    <a:pt x="249" y="506"/>
                    <a:pt x="244" y="497"/>
                  </a:cubicBezTo>
                  <a:cubicBezTo>
                    <a:pt x="244" y="497"/>
                    <a:pt x="244" y="496"/>
                    <a:pt x="244" y="496"/>
                  </a:cubicBezTo>
                  <a:cubicBezTo>
                    <a:pt x="241" y="490"/>
                    <a:pt x="239" y="484"/>
                    <a:pt x="236" y="479"/>
                  </a:cubicBezTo>
                  <a:cubicBezTo>
                    <a:pt x="236" y="478"/>
                    <a:pt x="236" y="478"/>
                    <a:pt x="236" y="478"/>
                  </a:cubicBezTo>
                  <a:cubicBezTo>
                    <a:pt x="232" y="469"/>
                    <a:pt x="229" y="459"/>
                    <a:pt x="226" y="450"/>
                  </a:cubicBezTo>
                  <a:cubicBezTo>
                    <a:pt x="226" y="449"/>
                    <a:pt x="226" y="449"/>
                    <a:pt x="225" y="448"/>
                  </a:cubicBezTo>
                  <a:cubicBezTo>
                    <a:pt x="223" y="442"/>
                    <a:pt x="222" y="436"/>
                    <a:pt x="220" y="429"/>
                  </a:cubicBezTo>
                  <a:cubicBezTo>
                    <a:pt x="214" y="406"/>
                    <a:pt x="211" y="381"/>
                    <a:pt x="210" y="356"/>
                  </a:cubicBezTo>
                  <a:cubicBezTo>
                    <a:pt x="206" y="226"/>
                    <a:pt x="272" y="111"/>
                    <a:pt x="375" y="47"/>
                  </a:cubicBezTo>
                  <a:cubicBezTo>
                    <a:pt x="376" y="85"/>
                    <a:pt x="376" y="85"/>
                    <a:pt x="376" y="85"/>
                  </a:cubicBezTo>
                  <a:lnTo>
                    <a:pt x="458" y="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7" name="Freeform: Shape 6">
            <a:extLst>
              <a:ext uri="{FF2B5EF4-FFF2-40B4-BE49-F238E27FC236}">
                <a16:creationId xmlns:a16="http://schemas.microsoft.com/office/drawing/2014/main" id="{B39B0E39-DAF3-46DC-A2C1-F89B1480269F}"/>
              </a:ext>
            </a:extLst>
          </p:cNvPr>
          <p:cNvSpPr/>
          <p:nvPr/>
        </p:nvSpPr>
        <p:spPr>
          <a:xfrm>
            <a:off x="10552182" y="3550557"/>
            <a:ext cx="755898" cy="645890"/>
          </a:xfrm>
          <a:custGeom>
            <a:avLst/>
            <a:gdLst>
              <a:gd name="connsiteX0" fmla="*/ 858974 w 987578"/>
              <a:gd name="connsiteY0" fmla="*/ 465771 h 843856"/>
              <a:gd name="connsiteX1" fmla="*/ 776934 w 987578"/>
              <a:gd name="connsiteY1" fmla="*/ 451593 h 843856"/>
              <a:gd name="connsiteX2" fmla="*/ 725264 w 987578"/>
              <a:gd name="connsiteY2" fmla="*/ 403686 h 843856"/>
              <a:gd name="connsiteX3" fmla="*/ 717671 w 987578"/>
              <a:gd name="connsiteY3" fmla="*/ 373450 h 843856"/>
              <a:gd name="connsiteX4" fmla="*/ 799779 w 987578"/>
              <a:gd name="connsiteY4" fmla="*/ 189278 h 843856"/>
              <a:gd name="connsiteX5" fmla="*/ 615204 w 987578"/>
              <a:gd name="connsiteY5" fmla="*/ 0 h 843856"/>
              <a:gd name="connsiteX6" fmla="*/ 431973 w 987578"/>
              <a:gd name="connsiteY6" fmla="*/ 167441 h 843856"/>
              <a:gd name="connsiteX7" fmla="*/ 372307 w 987578"/>
              <a:gd name="connsiteY7" fmla="*/ 159109 h 843856"/>
              <a:gd name="connsiteX8" fmla="*/ 187733 w 987578"/>
              <a:gd name="connsiteY8" fmla="*/ 348387 h 843856"/>
              <a:gd name="connsiteX9" fmla="*/ 269706 w 987578"/>
              <a:gd name="connsiteY9" fmla="*/ 532425 h 843856"/>
              <a:gd name="connsiteX10" fmla="*/ 262046 w 987578"/>
              <a:gd name="connsiteY10" fmla="*/ 562728 h 843856"/>
              <a:gd name="connsiteX11" fmla="*/ 210376 w 987578"/>
              <a:gd name="connsiteY11" fmla="*/ 610636 h 843856"/>
              <a:gd name="connsiteX12" fmla="*/ 111269 w 987578"/>
              <a:gd name="connsiteY12" fmla="*/ 627769 h 843856"/>
              <a:gd name="connsiteX13" fmla="*/ 0 w 987578"/>
              <a:gd name="connsiteY13" fmla="*/ 759800 h 843856"/>
              <a:gd name="connsiteX14" fmla="*/ 0 w 987578"/>
              <a:gd name="connsiteY14" fmla="*/ 828738 h 843856"/>
              <a:gd name="connsiteX15" fmla="*/ 14984 w 987578"/>
              <a:gd name="connsiteY15" fmla="*/ 843722 h 843856"/>
              <a:gd name="connsiteX16" fmla="*/ 29967 w 987578"/>
              <a:gd name="connsiteY16" fmla="*/ 828738 h 843856"/>
              <a:gd name="connsiteX17" fmla="*/ 29967 w 987578"/>
              <a:gd name="connsiteY17" fmla="*/ 759800 h 843856"/>
              <a:gd name="connsiteX18" fmla="*/ 116376 w 987578"/>
              <a:gd name="connsiteY18" fmla="*/ 657266 h 843856"/>
              <a:gd name="connsiteX19" fmla="*/ 202246 w 987578"/>
              <a:gd name="connsiteY19" fmla="*/ 642417 h 843856"/>
              <a:gd name="connsiteX20" fmla="*/ 272730 w 987578"/>
              <a:gd name="connsiteY20" fmla="*/ 745690 h 843856"/>
              <a:gd name="connsiteX21" fmla="*/ 283211 w 987578"/>
              <a:gd name="connsiteY21" fmla="*/ 752141 h 843856"/>
              <a:gd name="connsiteX22" fmla="*/ 285093 w 987578"/>
              <a:gd name="connsiteY22" fmla="*/ 752275 h 843856"/>
              <a:gd name="connsiteX23" fmla="*/ 294970 w 987578"/>
              <a:gd name="connsiteY23" fmla="*/ 748579 h 843856"/>
              <a:gd name="connsiteX24" fmla="*/ 357458 w 987578"/>
              <a:gd name="connsiteY24" fmla="*/ 693885 h 843856"/>
              <a:gd name="connsiteX25" fmla="*/ 357458 w 987578"/>
              <a:gd name="connsiteY25" fmla="*/ 828806 h 843856"/>
              <a:gd name="connsiteX26" fmla="*/ 372442 w 987578"/>
              <a:gd name="connsiteY26" fmla="*/ 843789 h 843856"/>
              <a:gd name="connsiteX27" fmla="*/ 387425 w 987578"/>
              <a:gd name="connsiteY27" fmla="*/ 828806 h 843856"/>
              <a:gd name="connsiteX28" fmla="*/ 387425 w 987578"/>
              <a:gd name="connsiteY28" fmla="*/ 693885 h 843856"/>
              <a:gd name="connsiteX29" fmla="*/ 449779 w 987578"/>
              <a:gd name="connsiteY29" fmla="*/ 748579 h 843856"/>
              <a:gd name="connsiteX30" fmla="*/ 459656 w 987578"/>
              <a:gd name="connsiteY30" fmla="*/ 752342 h 843856"/>
              <a:gd name="connsiteX31" fmla="*/ 461538 w 987578"/>
              <a:gd name="connsiteY31" fmla="*/ 752207 h 843856"/>
              <a:gd name="connsiteX32" fmla="*/ 472019 w 987578"/>
              <a:gd name="connsiteY32" fmla="*/ 745757 h 843856"/>
              <a:gd name="connsiteX33" fmla="*/ 542503 w 987578"/>
              <a:gd name="connsiteY33" fmla="*/ 642484 h 843856"/>
              <a:gd name="connsiteX34" fmla="*/ 628374 w 987578"/>
              <a:gd name="connsiteY34" fmla="*/ 657333 h 843856"/>
              <a:gd name="connsiteX35" fmla="*/ 714782 w 987578"/>
              <a:gd name="connsiteY35" fmla="*/ 759867 h 843856"/>
              <a:gd name="connsiteX36" fmla="*/ 714782 w 987578"/>
              <a:gd name="connsiteY36" fmla="*/ 828806 h 843856"/>
              <a:gd name="connsiteX37" fmla="*/ 729698 w 987578"/>
              <a:gd name="connsiteY37" fmla="*/ 843789 h 843856"/>
              <a:gd name="connsiteX38" fmla="*/ 744682 w 987578"/>
              <a:gd name="connsiteY38" fmla="*/ 828806 h 843856"/>
              <a:gd name="connsiteX39" fmla="*/ 744682 w 987578"/>
              <a:gd name="connsiteY39" fmla="*/ 759867 h 843856"/>
              <a:gd name="connsiteX40" fmla="*/ 633480 w 987578"/>
              <a:gd name="connsiteY40" fmla="*/ 627836 h 843856"/>
              <a:gd name="connsiteX41" fmla="*/ 630390 w 987578"/>
              <a:gd name="connsiteY41" fmla="*/ 627299 h 843856"/>
              <a:gd name="connsiteX42" fmla="*/ 630390 w 987578"/>
              <a:gd name="connsiteY42" fmla="*/ 568910 h 843856"/>
              <a:gd name="connsiteX43" fmla="*/ 751334 w 987578"/>
              <a:gd name="connsiteY43" fmla="*/ 474707 h 843856"/>
              <a:gd name="connsiteX44" fmla="*/ 772163 w 987578"/>
              <a:gd name="connsiteY44" fmla="*/ 481090 h 843856"/>
              <a:gd name="connsiteX45" fmla="*/ 854204 w 987578"/>
              <a:gd name="connsiteY45" fmla="*/ 495268 h 843856"/>
              <a:gd name="connsiteX46" fmla="*/ 957679 w 987578"/>
              <a:gd name="connsiteY46" fmla="*/ 618094 h 843856"/>
              <a:gd name="connsiteX47" fmla="*/ 957679 w 987578"/>
              <a:gd name="connsiteY47" fmla="*/ 828873 h 843856"/>
              <a:gd name="connsiteX48" fmla="*/ 972662 w 987578"/>
              <a:gd name="connsiteY48" fmla="*/ 843857 h 843856"/>
              <a:gd name="connsiteX49" fmla="*/ 987579 w 987578"/>
              <a:gd name="connsiteY49" fmla="*/ 828873 h 843856"/>
              <a:gd name="connsiteX50" fmla="*/ 987579 w 987578"/>
              <a:gd name="connsiteY50" fmla="*/ 618094 h 843856"/>
              <a:gd name="connsiteX51" fmla="*/ 858974 w 987578"/>
              <a:gd name="connsiteY51" fmla="*/ 465771 h 843856"/>
              <a:gd name="connsiteX52" fmla="*/ 615070 w 987578"/>
              <a:gd name="connsiteY52" fmla="*/ 30035 h 843856"/>
              <a:gd name="connsiteX53" fmla="*/ 760607 w 987578"/>
              <a:gd name="connsiteY53" fmla="*/ 129343 h 843856"/>
              <a:gd name="connsiteX54" fmla="*/ 490766 w 987578"/>
              <a:gd name="connsiteY54" fmla="*/ 87618 h 843856"/>
              <a:gd name="connsiteX55" fmla="*/ 615070 w 987578"/>
              <a:gd name="connsiteY55" fmla="*/ 30035 h 843856"/>
              <a:gd name="connsiteX56" fmla="*/ 475648 w 987578"/>
              <a:gd name="connsiteY56" fmla="*/ 113554 h 843856"/>
              <a:gd name="connsiteX57" fmla="*/ 676281 w 987578"/>
              <a:gd name="connsiteY57" fmla="*/ 174765 h 843856"/>
              <a:gd name="connsiteX58" fmla="*/ 767460 w 987578"/>
              <a:gd name="connsiteY58" fmla="*/ 158773 h 843856"/>
              <a:gd name="connsiteX59" fmla="*/ 769744 w 987578"/>
              <a:gd name="connsiteY59" fmla="*/ 189413 h 843856"/>
              <a:gd name="connsiteX60" fmla="*/ 615070 w 987578"/>
              <a:gd name="connsiteY60" fmla="*/ 381042 h 843856"/>
              <a:gd name="connsiteX61" fmla="*/ 555874 w 987578"/>
              <a:gd name="connsiteY61" fmla="*/ 366126 h 843856"/>
              <a:gd name="connsiteX62" fmla="*/ 556815 w 987578"/>
              <a:gd name="connsiteY62" fmla="*/ 348522 h 843856"/>
              <a:gd name="connsiteX63" fmla="*/ 461000 w 987578"/>
              <a:gd name="connsiteY63" fmla="*/ 178998 h 843856"/>
              <a:gd name="connsiteX64" fmla="*/ 475648 w 987578"/>
              <a:gd name="connsiteY64" fmla="*/ 113554 h 843856"/>
              <a:gd name="connsiteX65" fmla="*/ 217566 w 987578"/>
              <a:gd name="connsiteY65" fmla="*/ 348522 h 843856"/>
              <a:gd name="connsiteX66" fmla="*/ 228383 w 987578"/>
              <a:gd name="connsiteY66" fmla="*/ 283212 h 843856"/>
              <a:gd name="connsiteX67" fmla="*/ 359004 w 987578"/>
              <a:gd name="connsiteY67" fmla="*/ 313582 h 843856"/>
              <a:gd name="connsiteX68" fmla="*/ 474035 w 987578"/>
              <a:gd name="connsiteY68" fmla="*/ 295441 h 843856"/>
              <a:gd name="connsiteX69" fmla="*/ 483979 w 987578"/>
              <a:gd name="connsiteY69" fmla="*/ 276829 h 843856"/>
              <a:gd name="connsiteX70" fmla="*/ 465300 w 987578"/>
              <a:gd name="connsiteY70" fmla="*/ 266884 h 843856"/>
              <a:gd name="connsiteX71" fmla="*/ 241351 w 987578"/>
              <a:gd name="connsiteY71" fmla="*/ 256335 h 843856"/>
              <a:gd name="connsiteX72" fmla="*/ 372240 w 987578"/>
              <a:gd name="connsiteY72" fmla="*/ 189211 h 843856"/>
              <a:gd name="connsiteX73" fmla="*/ 526915 w 987578"/>
              <a:gd name="connsiteY73" fmla="*/ 348589 h 843856"/>
              <a:gd name="connsiteX74" fmla="*/ 372240 w 987578"/>
              <a:gd name="connsiteY74" fmla="*/ 540219 h 843856"/>
              <a:gd name="connsiteX75" fmla="*/ 217566 w 987578"/>
              <a:gd name="connsiteY75" fmla="*/ 348522 h 843856"/>
              <a:gd name="connsiteX76" fmla="*/ 287780 w 987578"/>
              <a:gd name="connsiteY76" fmla="*/ 714916 h 843856"/>
              <a:gd name="connsiteX77" fmla="*/ 233288 w 987578"/>
              <a:gd name="connsiteY77" fmla="*/ 635026 h 843856"/>
              <a:gd name="connsiteX78" fmla="*/ 269505 w 987578"/>
              <a:gd name="connsiteY78" fmla="*/ 610098 h 843856"/>
              <a:gd name="connsiteX79" fmla="*/ 347783 w 987578"/>
              <a:gd name="connsiteY79" fmla="*/ 662507 h 843856"/>
              <a:gd name="connsiteX80" fmla="*/ 287780 w 987578"/>
              <a:gd name="connsiteY80" fmla="*/ 714916 h 843856"/>
              <a:gd name="connsiteX81" fmla="*/ 372240 w 987578"/>
              <a:gd name="connsiteY81" fmla="*/ 642887 h 843856"/>
              <a:gd name="connsiteX82" fmla="*/ 285765 w 987578"/>
              <a:gd name="connsiteY82" fmla="*/ 585036 h 843856"/>
              <a:gd name="connsiteX83" fmla="*/ 291006 w 987578"/>
              <a:gd name="connsiteY83" fmla="*/ 570119 h 843856"/>
              <a:gd name="connsiteX84" fmla="*/ 296045 w 987578"/>
              <a:gd name="connsiteY84" fmla="*/ 550029 h 843856"/>
              <a:gd name="connsiteX85" fmla="*/ 372240 w 987578"/>
              <a:gd name="connsiteY85" fmla="*/ 570052 h 843856"/>
              <a:gd name="connsiteX86" fmla="*/ 448301 w 987578"/>
              <a:gd name="connsiteY86" fmla="*/ 550096 h 843856"/>
              <a:gd name="connsiteX87" fmla="*/ 453340 w 987578"/>
              <a:gd name="connsiteY87" fmla="*/ 570119 h 843856"/>
              <a:gd name="connsiteX88" fmla="*/ 458581 w 987578"/>
              <a:gd name="connsiteY88" fmla="*/ 585036 h 843856"/>
              <a:gd name="connsiteX89" fmla="*/ 372240 w 987578"/>
              <a:gd name="connsiteY89" fmla="*/ 642887 h 843856"/>
              <a:gd name="connsiteX90" fmla="*/ 456498 w 987578"/>
              <a:gd name="connsiteY90" fmla="*/ 714916 h 843856"/>
              <a:gd name="connsiteX91" fmla="*/ 396698 w 987578"/>
              <a:gd name="connsiteY91" fmla="*/ 662440 h 843856"/>
              <a:gd name="connsiteX92" fmla="*/ 474841 w 987578"/>
              <a:gd name="connsiteY92" fmla="*/ 610031 h 843856"/>
              <a:gd name="connsiteX93" fmla="*/ 511058 w 987578"/>
              <a:gd name="connsiteY93" fmla="*/ 634959 h 843856"/>
              <a:gd name="connsiteX94" fmla="*/ 456498 w 987578"/>
              <a:gd name="connsiteY94" fmla="*/ 714916 h 843856"/>
              <a:gd name="connsiteX95" fmla="*/ 533970 w 987578"/>
              <a:gd name="connsiteY95" fmla="*/ 610702 h 843856"/>
              <a:gd name="connsiteX96" fmla="*/ 482300 w 987578"/>
              <a:gd name="connsiteY96" fmla="*/ 562795 h 843856"/>
              <a:gd name="connsiteX97" fmla="*/ 474707 w 987578"/>
              <a:gd name="connsiteY97" fmla="*/ 532559 h 843856"/>
              <a:gd name="connsiteX98" fmla="*/ 508370 w 987578"/>
              <a:gd name="connsiteY98" fmla="*/ 497418 h 843856"/>
              <a:gd name="connsiteX99" fmla="*/ 600153 w 987578"/>
              <a:gd name="connsiteY99" fmla="*/ 568910 h 843856"/>
              <a:gd name="connsiteX100" fmla="*/ 600153 w 987578"/>
              <a:gd name="connsiteY100" fmla="*/ 622125 h 843856"/>
              <a:gd name="connsiteX101" fmla="*/ 533970 w 987578"/>
              <a:gd name="connsiteY101" fmla="*/ 610702 h 843856"/>
              <a:gd name="connsiteX102" fmla="*/ 615070 w 987578"/>
              <a:gd name="connsiteY102" fmla="*/ 542638 h 843856"/>
              <a:gd name="connsiteX103" fmla="*/ 524899 w 987578"/>
              <a:gd name="connsiteY103" fmla="*/ 472356 h 843856"/>
              <a:gd name="connsiteX104" fmla="*/ 552044 w 987578"/>
              <a:gd name="connsiteY104" fmla="*/ 397303 h 843856"/>
              <a:gd name="connsiteX105" fmla="*/ 615137 w 987578"/>
              <a:gd name="connsiteY105" fmla="*/ 410943 h 843856"/>
              <a:gd name="connsiteX106" fmla="*/ 691198 w 987578"/>
              <a:gd name="connsiteY106" fmla="*/ 391054 h 843856"/>
              <a:gd name="connsiteX107" fmla="*/ 696237 w 987578"/>
              <a:gd name="connsiteY107" fmla="*/ 411077 h 843856"/>
              <a:gd name="connsiteX108" fmla="*/ 724188 w 987578"/>
              <a:gd name="connsiteY108" fmla="*/ 457708 h 843856"/>
              <a:gd name="connsiteX109" fmla="*/ 615070 w 987578"/>
              <a:gd name="connsiteY109" fmla="*/ 542638 h 84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87578" h="843856">
                <a:moveTo>
                  <a:pt x="858974" y="465771"/>
                </a:moveTo>
                <a:lnTo>
                  <a:pt x="776934" y="451593"/>
                </a:lnTo>
                <a:cubicBezTo>
                  <a:pt x="751737" y="447226"/>
                  <a:pt x="731445" y="428480"/>
                  <a:pt x="725264" y="403686"/>
                </a:cubicBezTo>
                <a:lnTo>
                  <a:pt x="717671" y="373450"/>
                </a:lnTo>
                <a:cubicBezTo>
                  <a:pt x="767124" y="333672"/>
                  <a:pt x="799779" y="266011"/>
                  <a:pt x="799779" y="189278"/>
                </a:cubicBezTo>
                <a:cubicBezTo>
                  <a:pt x="799779" y="76061"/>
                  <a:pt x="725600" y="0"/>
                  <a:pt x="615204" y="0"/>
                </a:cubicBezTo>
                <a:cubicBezTo>
                  <a:pt x="512133" y="0"/>
                  <a:pt x="441044" y="66520"/>
                  <a:pt x="431973" y="167441"/>
                </a:cubicBezTo>
                <a:cubicBezTo>
                  <a:pt x="413630" y="162066"/>
                  <a:pt x="393674" y="159109"/>
                  <a:pt x="372307" y="159109"/>
                </a:cubicBezTo>
                <a:cubicBezTo>
                  <a:pt x="261912" y="159109"/>
                  <a:pt x="187733" y="235170"/>
                  <a:pt x="187733" y="348387"/>
                </a:cubicBezTo>
                <a:cubicBezTo>
                  <a:pt x="187733" y="424985"/>
                  <a:pt x="220320" y="492580"/>
                  <a:pt x="269706" y="532425"/>
                </a:cubicBezTo>
                <a:lnTo>
                  <a:pt x="262046" y="562728"/>
                </a:lnTo>
                <a:cubicBezTo>
                  <a:pt x="255798" y="587454"/>
                  <a:pt x="235506" y="606268"/>
                  <a:pt x="210376" y="610636"/>
                </a:cubicBezTo>
                <a:lnTo>
                  <a:pt x="111269" y="627769"/>
                </a:lnTo>
                <a:cubicBezTo>
                  <a:pt x="46832" y="638923"/>
                  <a:pt x="0" y="694423"/>
                  <a:pt x="0" y="759800"/>
                </a:cubicBezTo>
                <a:lnTo>
                  <a:pt x="0" y="828738"/>
                </a:lnTo>
                <a:cubicBezTo>
                  <a:pt x="0" y="837003"/>
                  <a:pt x="6719" y="843722"/>
                  <a:pt x="14984" y="843722"/>
                </a:cubicBezTo>
                <a:cubicBezTo>
                  <a:pt x="23248" y="843722"/>
                  <a:pt x="29967" y="837003"/>
                  <a:pt x="29967" y="828738"/>
                </a:cubicBezTo>
                <a:lnTo>
                  <a:pt x="29967" y="759800"/>
                </a:lnTo>
                <a:cubicBezTo>
                  <a:pt x="29967" y="709003"/>
                  <a:pt x="66318" y="665867"/>
                  <a:pt x="116376" y="657266"/>
                </a:cubicBezTo>
                <a:lnTo>
                  <a:pt x="202246" y="642417"/>
                </a:lnTo>
                <a:lnTo>
                  <a:pt x="272730" y="745690"/>
                </a:lnTo>
                <a:cubicBezTo>
                  <a:pt x="275149" y="749251"/>
                  <a:pt x="278978" y="751536"/>
                  <a:pt x="283211" y="752141"/>
                </a:cubicBezTo>
                <a:cubicBezTo>
                  <a:pt x="283816" y="752207"/>
                  <a:pt x="284488" y="752275"/>
                  <a:pt x="285093" y="752275"/>
                </a:cubicBezTo>
                <a:cubicBezTo>
                  <a:pt x="288721" y="752275"/>
                  <a:pt x="292215" y="750931"/>
                  <a:pt x="294970" y="748579"/>
                </a:cubicBezTo>
                <a:lnTo>
                  <a:pt x="357458" y="693885"/>
                </a:lnTo>
                <a:lnTo>
                  <a:pt x="357458" y="828806"/>
                </a:lnTo>
                <a:cubicBezTo>
                  <a:pt x="357458" y="837070"/>
                  <a:pt x="364177" y="843789"/>
                  <a:pt x="372442" y="843789"/>
                </a:cubicBezTo>
                <a:cubicBezTo>
                  <a:pt x="380706" y="843789"/>
                  <a:pt x="387425" y="837070"/>
                  <a:pt x="387425" y="828806"/>
                </a:cubicBezTo>
                <a:lnTo>
                  <a:pt x="387425" y="693885"/>
                </a:lnTo>
                <a:lnTo>
                  <a:pt x="449779" y="748579"/>
                </a:lnTo>
                <a:cubicBezTo>
                  <a:pt x="452467" y="750998"/>
                  <a:pt x="456028" y="752342"/>
                  <a:pt x="459656" y="752342"/>
                </a:cubicBezTo>
                <a:cubicBezTo>
                  <a:pt x="460261" y="752342"/>
                  <a:pt x="460933" y="752275"/>
                  <a:pt x="461538" y="752207"/>
                </a:cubicBezTo>
                <a:cubicBezTo>
                  <a:pt x="465771" y="751670"/>
                  <a:pt x="469601" y="749318"/>
                  <a:pt x="472019" y="745757"/>
                </a:cubicBezTo>
                <a:lnTo>
                  <a:pt x="542503" y="642484"/>
                </a:lnTo>
                <a:lnTo>
                  <a:pt x="628374" y="657333"/>
                </a:lnTo>
                <a:cubicBezTo>
                  <a:pt x="678431" y="666001"/>
                  <a:pt x="714782" y="709138"/>
                  <a:pt x="714782" y="759867"/>
                </a:cubicBezTo>
                <a:lnTo>
                  <a:pt x="714782" y="828806"/>
                </a:lnTo>
                <a:cubicBezTo>
                  <a:pt x="714782" y="837070"/>
                  <a:pt x="721501" y="843789"/>
                  <a:pt x="729698" y="843789"/>
                </a:cubicBezTo>
                <a:cubicBezTo>
                  <a:pt x="737963" y="843789"/>
                  <a:pt x="744682" y="837070"/>
                  <a:pt x="744682" y="828806"/>
                </a:cubicBezTo>
                <a:lnTo>
                  <a:pt x="744682" y="759867"/>
                </a:lnTo>
                <a:cubicBezTo>
                  <a:pt x="744682" y="694490"/>
                  <a:pt x="697917" y="638923"/>
                  <a:pt x="633480" y="627836"/>
                </a:cubicBezTo>
                <a:lnTo>
                  <a:pt x="630390" y="627299"/>
                </a:lnTo>
                <a:lnTo>
                  <a:pt x="630390" y="568910"/>
                </a:lnTo>
                <a:lnTo>
                  <a:pt x="751334" y="474707"/>
                </a:lnTo>
                <a:cubicBezTo>
                  <a:pt x="757986" y="477529"/>
                  <a:pt x="764839" y="479814"/>
                  <a:pt x="772163" y="481090"/>
                </a:cubicBezTo>
                <a:lnTo>
                  <a:pt x="854204" y="495268"/>
                </a:lnTo>
                <a:cubicBezTo>
                  <a:pt x="914139" y="505615"/>
                  <a:pt x="957679" y="557286"/>
                  <a:pt x="957679" y="618094"/>
                </a:cubicBezTo>
                <a:lnTo>
                  <a:pt x="957679" y="828873"/>
                </a:lnTo>
                <a:cubicBezTo>
                  <a:pt x="957679" y="837137"/>
                  <a:pt x="964398" y="843857"/>
                  <a:pt x="972662" y="843857"/>
                </a:cubicBezTo>
                <a:cubicBezTo>
                  <a:pt x="980927" y="843857"/>
                  <a:pt x="987579" y="837137"/>
                  <a:pt x="987579" y="828873"/>
                </a:cubicBezTo>
                <a:lnTo>
                  <a:pt x="987579" y="618094"/>
                </a:lnTo>
                <a:cubicBezTo>
                  <a:pt x="987176" y="542638"/>
                  <a:pt x="933221" y="478604"/>
                  <a:pt x="858974" y="465771"/>
                </a:cubicBezTo>
                <a:close/>
                <a:moveTo>
                  <a:pt x="615070" y="30035"/>
                </a:moveTo>
                <a:cubicBezTo>
                  <a:pt x="687771" y="30035"/>
                  <a:pt x="740382" y="67595"/>
                  <a:pt x="760607" y="129343"/>
                </a:cubicBezTo>
                <a:cubicBezTo>
                  <a:pt x="646717" y="172346"/>
                  <a:pt x="528124" y="110328"/>
                  <a:pt x="490766" y="87618"/>
                </a:cubicBezTo>
                <a:cubicBezTo>
                  <a:pt x="517508" y="51133"/>
                  <a:pt x="560645" y="30035"/>
                  <a:pt x="615070" y="30035"/>
                </a:cubicBezTo>
                <a:close/>
                <a:moveTo>
                  <a:pt x="475648" y="113554"/>
                </a:moveTo>
                <a:cubicBezTo>
                  <a:pt x="507093" y="132905"/>
                  <a:pt x="585573" y="174765"/>
                  <a:pt x="676281" y="174765"/>
                </a:cubicBezTo>
                <a:cubicBezTo>
                  <a:pt x="705845" y="174765"/>
                  <a:pt x="736619" y="169927"/>
                  <a:pt x="767460" y="158773"/>
                </a:cubicBezTo>
                <a:cubicBezTo>
                  <a:pt x="768938" y="168583"/>
                  <a:pt x="769744" y="178729"/>
                  <a:pt x="769744" y="189413"/>
                </a:cubicBezTo>
                <a:cubicBezTo>
                  <a:pt x="769744" y="295105"/>
                  <a:pt x="700336" y="381042"/>
                  <a:pt x="615070" y="381042"/>
                </a:cubicBezTo>
                <a:cubicBezTo>
                  <a:pt x="594039" y="381042"/>
                  <a:pt x="574150" y="375600"/>
                  <a:pt x="555874" y="366126"/>
                </a:cubicBezTo>
                <a:cubicBezTo>
                  <a:pt x="556277" y="360280"/>
                  <a:pt x="556815" y="354502"/>
                  <a:pt x="556815" y="348522"/>
                </a:cubicBezTo>
                <a:cubicBezTo>
                  <a:pt x="556815" y="269370"/>
                  <a:pt x="520531" y="208495"/>
                  <a:pt x="461000" y="178998"/>
                </a:cubicBezTo>
                <a:cubicBezTo>
                  <a:pt x="462142" y="154675"/>
                  <a:pt x="467047" y="132636"/>
                  <a:pt x="475648" y="113554"/>
                </a:cubicBezTo>
                <a:close/>
                <a:moveTo>
                  <a:pt x="217566" y="348522"/>
                </a:moveTo>
                <a:cubicBezTo>
                  <a:pt x="217566" y="324467"/>
                  <a:pt x="221328" y="302563"/>
                  <a:pt x="228383" y="283212"/>
                </a:cubicBezTo>
                <a:cubicBezTo>
                  <a:pt x="250355" y="295172"/>
                  <a:pt x="294500" y="313582"/>
                  <a:pt x="359004" y="313582"/>
                </a:cubicBezTo>
                <a:cubicBezTo>
                  <a:pt x="392196" y="313582"/>
                  <a:pt x="430629" y="308744"/>
                  <a:pt x="474035" y="295441"/>
                </a:cubicBezTo>
                <a:cubicBezTo>
                  <a:pt x="481964" y="293022"/>
                  <a:pt x="486399" y="284690"/>
                  <a:pt x="483979" y="276829"/>
                </a:cubicBezTo>
                <a:cubicBezTo>
                  <a:pt x="481561" y="268900"/>
                  <a:pt x="473229" y="264533"/>
                  <a:pt x="465300" y="266884"/>
                </a:cubicBezTo>
                <a:cubicBezTo>
                  <a:pt x="345431" y="303369"/>
                  <a:pt x="268564" y="271520"/>
                  <a:pt x="241351" y="256335"/>
                </a:cubicBezTo>
                <a:cubicBezTo>
                  <a:pt x="267354" y="213937"/>
                  <a:pt x="313179" y="189211"/>
                  <a:pt x="372240" y="189211"/>
                </a:cubicBezTo>
                <a:cubicBezTo>
                  <a:pt x="466174" y="189211"/>
                  <a:pt x="526915" y="251766"/>
                  <a:pt x="526915" y="348589"/>
                </a:cubicBezTo>
                <a:cubicBezTo>
                  <a:pt x="526915" y="454214"/>
                  <a:pt x="457506" y="540219"/>
                  <a:pt x="372240" y="540219"/>
                </a:cubicBezTo>
                <a:cubicBezTo>
                  <a:pt x="286907" y="540084"/>
                  <a:pt x="217566" y="454147"/>
                  <a:pt x="217566" y="348522"/>
                </a:cubicBezTo>
                <a:close/>
                <a:moveTo>
                  <a:pt x="287780" y="714916"/>
                </a:moveTo>
                <a:lnTo>
                  <a:pt x="233288" y="635026"/>
                </a:lnTo>
                <a:cubicBezTo>
                  <a:pt x="247197" y="629583"/>
                  <a:pt x="259628" y="621050"/>
                  <a:pt x="269505" y="610098"/>
                </a:cubicBezTo>
                <a:lnTo>
                  <a:pt x="347783" y="662507"/>
                </a:lnTo>
                <a:lnTo>
                  <a:pt x="287780" y="714916"/>
                </a:lnTo>
                <a:close/>
                <a:moveTo>
                  <a:pt x="372240" y="642887"/>
                </a:moveTo>
                <a:lnTo>
                  <a:pt x="285765" y="585036"/>
                </a:lnTo>
                <a:cubicBezTo>
                  <a:pt x="287848" y="580265"/>
                  <a:pt x="289729" y="575293"/>
                  <a:pt x="291006" y="570119"/>
                </a:cubicBezTo>
                <a:lnTo>
                  <a:pt x="296045" y="550029"/>
                </a:lnTo>
                <a:cubicBezTo>
                  <a:pt x="319293" y="562795"/>
                  <a:pt x="345028" y="570052"/>
                  <a:pt x="372240" y="570052"/>
                </a:cubicBezTo>
                <a:cubicBezTo>
                  <a:pt x="399386" y="570052"/>
                  <a:pt x="425053" y="562795"/>
                  <a:pt x="448301" y="550096"/>
                </a:cubicBezTo>
                <a:lnTo>
                  <a:pt x="453340" y="570119"/>
                </a:lnTo>
                <a:cubicBezTo>
                  <a:pt x="454617" y="575293"/>
                  <a:pt x="456498" y="580265"/>
                  <a:pt x="458581" y="585036"/>
                </a:cubicBezTo>
                <a:lnTo>
                  <a:pt x="372240" y="642887"/>
                </a:lnTo>
                <a:close/>
                <a:moveTo>
                  <a:pt x="456498" y="714916"/>
                </a:moveTo>
                <a:lnTo>
                  <a:pt x="396698" y="662440"/>
                </a:lnTo>
                <a:lnTo>
                  <a:pt x="474841" y="610031"/>
                </a:lnTo>
                <a:cubicBezTo>
                  <a:pt x="484719" y="620983"/>
                  <a:pt x="497082" y="629516"/>
                  <a:pt x="511058" y="634959"/>
                </a:cubicBezTo>
                <a:lnTo>
                  <a:pt x="456498" y="714916"/>
                </a:lnTo>
                <a:close/>
                <a:moveTo>
                  <a:pt x="533970" y="610702"/>
                </a:moveTo>
                <a:cubicBezTo>
                  <a:pt x="508840" y="606335"/>
                  <a:pt x="488548" y="587589"/>
                  <a:pt x="482300" y="562795"/>
                </a:cubicBezTo>
                <a:lnTo>
                  <a:pt x="474707" y="532559"/>
                </a:lnTo>
                <a:cubicBezTo>
                  <a:pt x="487138" y="522547"/>
                  <a:pt x="498358" y="510654"/>
                  <a:pt x="508370" y="497418"/>
                </a:cubicBezTo>
                <a:lnTo>
                  <a:pt x="600153" y="568910"/>
                </a:lnTo>
                <a:lnTo>
                  <a:pt x="600153" y="622125"/>
                </a:lnTo>
                <a:lnTo>
                  <a:pt x="533970" y="610702"/>
                </a:lnTo>
                <a:close/>
                <a:moveTo>
                  <a:pt x="615070" y="542638"/>
                </a:moveTo>
                <a:lnTo>
                  <a:pt x="524899" y="472356"/>
                </a:lnTo>
                <a:cubicBezTo>
                  <a:pt x="537531" y="449914"/>
                  <a:pt x="546871" y="424582"/>
                  <a:pt x="552044" y="397303"/>
                </a:cubicBezTo>
                <a:cubicBezTo>
                  <a:pt x="571731" y="405970"/>
                  <a:pt x="592897" y="410943"/>
                  <a:pt x="615137" y="410943"/>
                </a:cubicBezTo>
                <a:cubicBezTo>
                  <a:pt x="642282" y="410943"/>
                  <a:pt x="667949" y="403686"/>
                  <a:pt x="691198" y="391054"/>
                </a:cubicBezTo>
                <a:lnTo>
                  <a:pt x="696237" y="411077"/>
                </a:lnTo>
                <a:cubicBezTo>
                  <a:pt x="700873" y="429420"/>
                  <a:pt x="710817" y="445479"/>
                  <a:pt x="724188" y="457708"/>
                </a:cubicBezTo>
                <a:lnTo>
                  <a:pt x="615070" y="542638"/>
                </a:lnTo>
                <a:close/>
              </a:path>
            </a:pathLst>
          </a:custGeom>
          <a:solidFill>
            <a:schemeClr val="bg1"/>
          </a:solidFill>
          <a:ln w="6719" cap="flat">
            <a:noFill/>
            <a:prstDash val="solid"/>
            <a:miter/>
          </a:ln>
        </p:spPr>
        <p:txBody>
          <a:bodyPr rtlCol="0" anchor="ctr"/>
          <a:lstStyle/>
          <a:p>
            <a:endParaRPr lang="en-US" sz="1200"/>
          </a:p>
        </p:txBody>
      </p:sp>
      <p:grpSp>
        <p:nvGrpSpPr>
          <p:cNvPr id="8" name="Graphic 2">
            <a:extLst>
              <a:ext uri="{FF2B5EF4-FFF2-40B4-BE49-F238E27FC236}">
                <a16:creationId xmlns:a16="http://schemas.microsoft.com/office/drawing/2014/main" id="{033CD691-2F4A-4DF2-9422-ABAA34514982}"/>
              </a:ext>
            </a:extLst>
          </p:cNvPr>
          <p:cNvGrpSpPr/>
          <p:nvPr/>
        </p:nvGrpSpPr>
        <p:grpSpPr>
          <a:xfrm>
            <a:off x="10552312" y="7040132"/>
            <a:ext cx="755637" cy="755592"/>
            <a:chOff x="10511468" y="4696809"/>
            <a:chExt cx="987233" cy="987178"/>
          </a:xfrm>
          <a:solidFill>
            <a:schemeClr val="bg1"/>
          </a:solidFill>
        </p:grpSpPr>
        <p:sp>
          <p:nvSpPr>
            <p:cNvPr id="9" name="Freeform: Shape 8">
              <a:extLst>
                <a:ext uri="{FF2B5EF4-FFF2-40B4-BE49-F238E27FC236}">
                  <a16:creationId xmlns:a16="http://schemas.microsoft.com/office/drawing/2014/main" id="{4AD2E4BD-5B97-4589-B6AC-2A8562068339}"/>
                </a:ext>
              </a:extLst>
            </p:cNvPr>
            <p:cNvSpPr/>
            <p:nvPr/>
          </p:nvSpPr>
          <p:spPr>
            <a:xfrm>
              <a:off x="10511468" y="4696809"/>
              <a:ext cx="987233" cy="987178"/>
            </a:xfrm>
            <a:custGeom>
              <a:avLst/>
              <a:gdLst>
                <a:gd name="connsiteX0" fmla="*/ 982887 w 987233"/>
                <a:gd name="connsiteY0" fmla="*/ 4370 h 987178"/>
                <a:gd name="connsiteX1" fmla="*/ 968843 w 987233"/>
                <a:gd name="connsiteY1" fmla="*/ 406 h 987178"/>
                <a:gd name="connsiteX2" fmla="*/ 771167 w 987233"/>
                <a:gd name="connsiteY2" fmla="*/ 47440 h 987178"/>
                <a:gd name="connsiteX3" fmla="*/ 562941 w 987233"/>
                <a:gd name="connsiteY3" fmla="*/ 163882 h 987178"/>
                <a:gd name="connsiteX4" fmla="*/ 518325 w 987233"/>
                <a:gd name="connsiteY4" fmla="*/ 208497 h 987178"/>
                <a:gd name="connsiteX5" fmla="*/ 420965 w 987233"/>
                <a:gd name="connsiteY5" fmla="*/ 194588 h 987178"/>
                <a:gd name="connsiteX6" fmla="*/ 228798 w 987233"/>
                <a:gd name="connsiteY6" fmla="*/ 258689 h 987178"/>
                <a:gd name="connsiteX7" fmla="*/ 4378 w 987233"/>
                <a:gd name="connsiteY7" fmla="*/ 483041 h 987178"/>
                <a:gd name="connsiteX8" fmla="*/ 750 w 987233"/>
                <a:gd name="connsiteY8" fmla="*/ 498361 h 987178"/>
                <a:gd name="connsiteX9" fmla="*/ 12844 w 987233"/>
                <a:gd name="connsiteY9" fmla="*/ 508440 h 987178"/>
                <a:gd name="connsiteX10" fmla="*/ 222280 w 987233"/>
                <a:gd name="connsiteY10" fmla="*/ 538340 h 987178"/>
                <a:gd name="connsiteX11" fmla="*/ 224430 w 987233"/>
                <a:gd name="connsiteY11" fmla="*/ 538474 h 987178"/>
                <a:gd name="connsiteX12" fmla="*/ 234979 w 987233"/>
                <a:gd name="connsiteY12" fmla="*/ 534107 h 987178"/>
                <a:gd name="connsiteX13" fmla="*/ 269314 w 987233"/>
                <a:gd name="connsiteY13" fmla="*/ 499772 h 987178"/>
                <a:gd name="connsiteX14" fmla="*/ 302103 w 987233"/>
                <a:gd name="connsiteY14" fmla="*/ 532561 h 987178"/>
                <a:gd name="connsiteX15" fmla="*/ 234643 w 987233"/>
                <a:gd name="connsiteY15" fmla="*/ 626965 h 987178"/>
                <a:gd name="connsiteX16" fmla="*/ 236256 w 987233"/>
                <a:gd name="connsiteY16" fmla="*/ 646249 h 987178"/>
                <a:gd name="connsiteX17" fmla="*/ 340940 w 987233"/>
                <a:gd name="connsiteY17" fmla="*/ 750933 h 987178"/>
                <a:gd name="connsiteX18" fmla="*/ 351489 w 987233"/>
                <a:gd name="connsiteY18" fmla="*/ 755301 h 987178"/>
                <a:gd name="connsiteX19" fmla="*/ 360157 w 987233"/>
                <a:gd name="connsiteY19" fmla="*/ 752546 h 987178"/>
                <a:gd name="connsiteX20" fmla="*/ 454561 w 987233"/>
                <a:gd name="connsiteY20" fmla="*/ 685086 h 987178"/>
                <a:gd name="connsiteX21" fmla="*/ 487350 w 987233"/>
                <a:gd name="connsiteY21" fmla="*/ 717875 h 987178"/>
                <a:gd name="connsiteX22" fmla="*/ 453015 w 987233"/>
                <a:gd name="connsiteY22" fmla="*/ 752210 h 987178"/>
                <a:gd name="connsiteX23" fmla="*/ 448782 w 987233"/>
                <a:gd name="connsiteY23" fmla="*/ 764909 h 987178"/>
                <a:gd name="connsiteX24" fmla="*/ 478682 w 987233"/>
                <a:gd name="connsiteY24" fmla="*/ 974345 h 987178"/>
                <a:gd name="connsiteX25" fmla="*/ 488761 w 987233"/>
                <a:gd name="connsiteY25" fmla="*/ 986439 h 987178"/>
                <a:gd name="connsiteX26" fmla="*/ 493531 w 987233"/>
                <a:gd name="connsiteY26" fmla="*/ 987178 h 987178"/>
                <a:gd name="connsiteX27" fmla="*/ 504081 w 987233"/>
                <a:gd name="connsiteY27" fmla="*/ 982811 h 987178"/>
                <a:gd name="connsiteX28" fmla="*/ 728433 w 987233"/>
                <a:gd name="connsiteY28" fmla="*/ 758459 h 987178"/>
                <a:gd name="connsiteX29" fmla="*/ 792533 w 987233"/>
                <a:gd name="connsiteY29" fmla="*/ 566291 h 987178"/>
                <a:gd name="connsiteX30" fmla="*/ 778625 w 987233"/>
                <a:gd name="connsiteY30" fmla="*/ 468931 h 987178"/>
                <a:gd name="connsiteX31" fmla="*/ 823307 w 987233"/>
                <a:gd name="connsiteY31" fmla="*/ 424316 h 987178"/>
                <a:gd name="connsiteX32" fmla="*/ 939682 w 987233"/>
                <a:gd name="connsiteY32" fmla="*/ 216090 h 987178"/>
                <a:gd name="connsiteX33" fmla="*/ 986783 w 987233"/>
                <a:gd name="connsiteY33" fmla="*/ 18413 h 987178"/>
                <a:gd name="connsiteX34" fmla="*/ 982887 w 987233"/>
                <a:gd name="connsiteY34" fmla="*/ 4370 h 987178"/>
                <a:gd name="connsiteX35" fmla="*/ 249896 w 987233"/>
                <a:gd name="connsiteY35" fmla="*/ 279854 h 987178"/>
                <a:gd name="connsiteX36" fmla="*/ 416732 w 987233"/>
                <a:gd name="connsiteY36" fmla="*/ 224287 h 987178"/>
                <a:gd name="connsiteX37" fmla="*/ 491852 w 987233"/>
                <a:gd name="connsiteY37" fmla="*/ 235038 h 987178"/>
                <a:gd name="connsiteX38" fmla="*/ 338790 w 987233"/>
                <a:gd name="connsiteY38" fmla="*/ 388100 h 987178"/>
                <a:gd name="connsiteX39" fmla="*/ 166377 w 987233"/>
                <a:gd name="connsiteY39" fmla="*/ 363440 h 987178"/>
                <a:gd name="connsiteX40" fmla="*/ 249896 w 987233"/>
                <a:gd name="connsiteY40" fmla="*/ 279854 h 987178"/>
                <a:gd name="connsiteX41" fmla="*/ 219122 w 987233"/>
                <a:gd name="connsiteY41" fmla="*/ 507701 h 987178"/>
                <a:gd name="connsiteX42" fmla="*/ 46709 w 987233"/>
                <a:gd name="connsiteY42" fmla="*/ 483041 h 987178"/>
                <a:gd name="connsiteX43" fmla="*/ 139903 w 987233"/>
                <a:gd name="connsiteY43" fmla="*/ 389780 h 987178"/>
                <a:gd name="connsiteX44" fmla="*/ 312316 w 987233"/>
                <a:gd name="connsiteY44" fmla="*/ 414439 h 987178"/>
                <a:gd name="connsiteX45" fmla="*/ 219122 w 987233"/>
                <a:gd name="connsiteY45" fmla="*/ 507701 h 987178"/>
                <a:gd name="connsiteX46" fmla="*/ 353169 w 987233"/>
                <a:gd name="connsiteY46" fmla="*/ 720966 h 987178"/>
                <a:gd name="connsiteX47" fmla="*/ 266357 w 987233"/>
                <a:gd name="connsiteY47" fmla="*/ 634222 h 987178"/>
                <a:gd name="connsiteX48" fmla="*/ 323537 w 987233"/>
                <a:gd name="connsiteY48" fmla="*/ 554130 h 987178"/>
                <a:gd name="connsiteX49" fmla="*/ 433194 w 987233"/>
                <a:gd name="connsiteY49" fmla="*/ 663786 h 987178"/>
                <a:gd name="connsiteX50" fmla="*/ 353169 w 987233"/>
                <a:gd name="connsiteY50" fmla="*/ 720966 h 987178"/>
                <a:gd name="connsiteX51" fmla="*/ 479623 w 987233"/>
                <a:gd name="connsiteY51" fmla="*/ 768201 h 987178"/>
                <a:gd name="connsiteX52" fmla="*/ 519199 w 987233"/>
                <a:gd name="connsiteY52" fmla="*/ 728626 h 987178"/>
                <a:gd name="connsiteX53" fmla="*/ 572817 w 987233"/>
                <a:gd name="connsiteY53" fmla="*/ 674940 h 987178"/>
                <a:gd name="connsiteX54" fmla="*/ 597476 w 987233"/>
                <a:gd name="connsiteY54" fmla="*/ 847353 h 987178"/>
                <a:gd name="connsiteX55" fmla="*/ 504215 w 987233"/>
                <a:gd name="connsiteY55" fmla="*/ 940615 h 987178"/>
                <a:gd name="connsiteX56" fmla="*/ 479623 w 987233"/>
                <a:gd name="connsiteY56" fmla="*/ 768201 h 987178"/>
                <a:gd name="connsiteX57" fmla="*/ 707469 w 987233"/>
                <a:gd name="connsiteY57" fmla="*/ 737361 h 987178"/>
                <a:gd name="connsiteX58" fmla="*/ 623950 w 987233"/>
                <a:gd name="connsiteY58" fmla="*/ 820947 h 987178"/>
                <a:gd name="connsiteX59" fmla="*/ 599290 w 987233"/>
                <a:gd name="connsiteY59" fmla="*/ 648533 h 987178"/>
                <a:gd name="connsiteX60" fmla="*/ 752353 w 987233"/>
                <a:gd name="connsiteY60" fmla="*/ 495472 h 987178"/>
                <a:gd name="connsiteX61" fmla="*/ 763103 w 987233"/>
                <a:gd name="connsiteY61" fmla="*/ 570592 h 987178"/>
                <a:gd name="connsiteX62" fmla="*/ 707469 w 987233"/>
                <a:gd name="connsiteY62" fmla="*/ 737361 h 987178"/>
                <a:gd name="connsiteX63" fmla="*/ 802276 w 987233"/>
                <a:gd name="connsiteY63" fmla="*/ 403218 h 987178"/>
                <a:gd name="connsiteX64" fmla="*/ 508582 w 987233"/>
                <a:gd name="connsiteY64" fmla="*/ 696911 h 987178"/>
                <a:gd name="connsiteX65" fmla="*/ 290412 w 987233"/>
                <a:gd name="connsiteY65" fmla="*/ 478741 h 987178"/>
                <a:gd name="connsiteX66" fmla="*/ 584038 w 987233"/>
                <a:gd name="connsiteY66" fmla="*/ 185047 h 987178"/>
                <a:gd name="connsiteX67" fmla="*/ 747448 w 987233"/>
                <a:gd name="connsiteY67" fmla="*/ 85268 h 987178"/>
                <a:gd name="connsiteX68" fmla="*/ 901988 w 987233"/>
                <a:gd name="connsiteY68" fmla="*/ 239809 h 987178"/>
                <a:gd name="connsiteX69" fmla="*/ 802276 w 987233"/>
                <a:gd name="connsiteY69" fmla="*/ 403218 h 987178"/>
                <a:gd name="connsiteX70" fmla="*/ 911260 w 987233"/>
                <a:gd name="connsiteY70" fmla="*/ 206817 h 987178"/>
                <a:gd name="connsiteX71" fmla="*/ 780506 w 987233"/>
                <a:gd name="connsiteY71" fmla="*/ 76063 h 987178"/>
                <a:gd name="connsiteX72" fmla="*/ 952112 w 987233"/>
                <a:gd name="connsiteY72" fmla="*/ 35143 h 987178"/>
                <a:gd name="connsiteX73" fmla="*/ 911260 w 987233"/>
                <a:gd name="connsiteY73" fmla="*/ 206817 h 9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987233" h="987178">
                  <a:moveTo>
                    <a:pt x="982887" y="4370"/>
                  </a:moveTo>
                  <a:cubicBezTo>
                    <a:pt x="979258" y="742"/>
                    <a:pt x="973882" y="-804"/>
                    <a:pt x="968843" y="406"/>
                  </a:cubicBezTo>
                  <a:lnTo>
                    <a:pt x="771167" y="47440"/>
                  </a:lnTo>
                  <a:cubicBezTo>
                    <a:pt x="692284" y="66253"/>
                    <a:pt x="620254" y="106501"/>
                    <a:pt x="562941" y="163882"/>
                  </a:cubicBezTo>
                  <a:lnTo>
                    <a:pt x="518325" y="208497"/>
                  </a:lnTo>
                  <a:lnTo>
                    <a:pt x="420965" y="194588"/>
                  </a:lnTo>
                  <a:cubicBezTo>
                    <a:pt x="350750" y="184577"/>
                    <a:pt x="278922" y="208497"/>
                    <a:pt x="228798" y="258689"/>
                  </a:cubicBezTo>
                  <a:lnTo>
                    <a:pt x="4378" y="483041"/>
                  </a:lnTo>
                  <a:cubicBezTo>
                    <a:pt x="347" y="487073"/>
                    <a:pt x="-997" y="492986"/>
                    <a:pt x="750" y="498361"/>
                  </a:cubicBezTo>
                  <a:cubicBezTo>
                    <a:pt x="2564" y="503736"/>
                    <a:pt x="7200" y="507633"/>
                    <a:pt x="12844" y="508440"/>
                  </a:cubicBezTo>
                  <a:lnTo>
                    <a:pt x="222280" y="538340"/>
                  </a:lnTo>
                  <a:cubicBezTo>
                    <a:pt x="222952" y="538407"/>
                    <a:pt x="223691" y="538474"/>
                    <a:pt x="224430" y="538474"/>
                  </a:cubicBezTo>
                  <a:cubicBezTo>
                    <a:pt x="228327" y="538474"/>
                    <a:pt x="232157" y="536929"/>
                    <a:pt x="234979" y="534107"/>
                  </a:cubicBezTo>
                  <a:lnTo>
                    <a:pt x="269314" y="499772"/>
                  </a:lnTo>
                  <a:lnTo>
                    <a:pt x="302103" y="532561"/>
                  </a:lnTo>
                  <a:lnTo>
                    <a:pt x="234643" y="626965"/>
                  </a:lnTo>
                  <a:cubicBezTo>
                    <a:pt x="230410" y="632945"/>
                    <a:pt x="231082" y="641075"/>
                    <a:pt x="236256" y="646249"/>
                  </a:cubicBezTo>
                  <a:lnTo>
                    <a:pt x="340940" y="750933"/>
                  </a:lnTo>
                  <a:cubicBezTo>
                    <a:pt x="343829" y="753823"/>
                    <a:pt x="347659" y="755301"/>
                    <a:pt x="351489" y="755301"/>
                  </a:cubicBezTo>
                  <a:cubicBezTo>
                    <a:pt x="354513" y="755301"/>
                    <a:pt x="357603" y="754427"/>
                    <a:pt x="360157" y="752546"/>
                  </a:cubicBezTo>
                  <a:lnTo>
                    <a:pt x="454561" y="685086"/>
                  </a:lnTo>
                  <a:lnTo>
                    <a:pt x="487350" y="717875"/>
                  </a:lnTo>
                  <a:lnTo>
                    <a:pt x="453015" y="752210"/>
                  </a:lnTo>
                  <a:cubicBezTo>
                    <a:pt x="449722" y="755569"/>
                    <a:pt x="448110" y="760273"/>
                    <a:pt x="448782" y="764909"/>
                  </a:cubicBezTo>
                  <a:lnTo>
                    <a:pt x="478682" y="974345"/>
                  </a:lnTo>
                  <a:cubicBezTo>
                    <a:pt x="479489" y="979989"/>
                    <a:pt x="483385" y="984625"/>
                    <a:pt x="488761" y="986439"/>
                  </a:cubicBezTo>
                  <a:cubicBezTo>
                    <a:pt x="490306" y="986976"/>
                    <a:pt x="491919" y="987178"/>
                    <a:pt x="493531" y="987178"/>
                  </a:cubicBezTo>
                  <a:cubicBezTo>
                    <a:pt x="497429" y="987178"/>
                    <a:pt x="501258" y="985633"/>
                    <a:pt x="504081" y="982811"/>
                  </a:cubicBezTo>
                  <a:lnTo>
                    <a:pt x="728433" y="758459"/>
                  </a:lnTo>
                  <a:cubicBezTo>
                    <a:pt x="778557" y="708334"/>
                    <a:pt x="802544" y="636439"/>
                    <a:pt x="792533" y="566291"/>
                  </a:cubicBezTo>
                  <a:lnTo>
                    <a:pt x="778625" y="468931"/>
                  </a:lnTo>
                  <a:lnTo>
                    <a:pt x="823307" y="424316"/>
                  </a:lnTo>
                  <a:cubicBezTo>
                    <a:pt x="880621" y="366935"/>
                    <a:pt x="920936" y="294905"/>
                    <a:pt x="939682" y="216090"/>
                  </a:cubicBezTo>
                  <a:lnTo>
                    <a:pt x="986783" y="18413"/>
                  </a:lnTo>
                  <a:cubicBezTo>
                    <a:pt x="988060" y="13374"/>
                    <a:pt x="986582" y="8065"/>
                    <a:pt x="982887" y="4370"/>
                  </a:cubicBezTo>
                  <a:close/>
                  <a:moveTo>
                    <a:pt x="249896" y="279854"/>
                  </a:moveTo>
                  <a:cubicBezTo>
                    <a:pt x="293436" y="236314"/>
                    <a:pt x="355856" y="215552"/>
                    <a:pt x="416732" y="224287"/>
                  </a:cubicBezTo>
                  <a:lnTo>
                    <a:pt x="491852" y="235038"/>
                  </a:lnTo>
                  <a:lnTo>
                    <a:pt x="338790" y="388100"/>
                  </a:lnTo>
                  <a:lnTo>
                    <a:pt x="166377" y="363440"/>
                  </a:lnTo>
                  <a:lnTo>
                    <a:pt x="249896" y="279854"/>
                  </a:lnTo>
                  <a:close/>
                  <a:moveTo>
                    <a:pt x="219122" y="507701"/>
                  </a:moveTo>
                  <a:lnTo>
                    <a:pt x="46709" y="483041"/>
                  </a:lnTo>
                  <a:lnTo>
                    <a:pt x="139903" y="389780"/>
                  </a:lnTo>
                  <a:lnTo>
                    <a:pt x="312316" y="414439"/>
                  </a:lnTo>
                  <a:lnTo>
                    <a:pt x="219122" y="507701"/>
                  </a:lnTo>
                  <a:close/>
                  <a:moveTo>
                    <a:pt x="353169" y="720966"/>
                  </a:moveTo>
                  <a:lnTo>
                    <a:pt x="266357" y="634222"/>
                  </a:lnTo>
                  <a:lnTo>
                    <a:pt x="323537" y="554130"/>
                  </a:lnTo>
                  <a:lnTo>
                    <a:pt x="433194" y="663786"/>
                  </a:lnTo>
                  <a:lnTo>
                    <a:pt x="353169" y="720966"/>
                  </a:lnTo>
                  <a:close/>
                  <a:moveTo>
                    <a:pt x="479623" y="768201"/>
                  </a:moveTo>
                  <a:lnTo>
                    <a:pt x="519199" y="728626"/>
                  </a:lnTo>
                  <a:lnTo>
                    <a:pt x="572817" y="674940"/>
                  </a:lnTo>
                  <a:lnTo>
                    <a:pt x="597476" y="847353"/>
                  </a:lnTo>
                  <a:lnTo>
                    <a:pt x="504215" y="940615"/>
                  </a:lnTo>
                  <a:lnTo>
                    <a:pt x="479623" y="768201"/>
                  </a:lnTo>
                  <a:close/>
                  <a:moveTo>
                    <a:pt x="707469" y="737361"/>
                  </a:moveTo>
                  <a:lnTo>
                    <a:pt x="623950" y="820947"/>
                  </a:lnTo>
                  <a:lnTo>
                    <a:pt x="599290" y="648533"/>
                  </a:lnTo>
                  <a:lnTo>
                    <a:pt x="752353" y="495472"/>
                  </a:lnTo>
                  <a:lnTo>
                    <a:pt x="763103" y="570592"/>
                  </a:lnTo>
                  <a:cubicBezTo>
                    <a:pt x="771771" y="631534"/>
                    <a:pt x="750942" y="693888"/>
                    <a:pt x="707469" y="737361"/>
                  </a:cubicBezTo>
                  <a:close/>
                  <a:moveTo>
                    <a:pt x="802276" y="403218"/>
                  </a:moveTo>
                  <a:lnTo>
                    <a:pt x="508582" y="696911"/>
                  </a:lnTo>
                  <a:lnTo>
                    <a:pt x="290412" y="478741"/>
                  </a:lnTo>
                  <a:lnTo>
                    <a:pt x="584038" y="185047"/>
                  </a:lnTo>
                  <a:cubicBezTo>
                    <a:pt x="629930" y="139156"/>
                    <a:pt x="685968" y="105090"/>
                    <a:pt x="747448" y="85268"/>
                  </a:cubicBezTo>
                  <a:lnTo>
                    <a:pt x="901988" y="239809"/>
                  </a:lnTo>
                  <a:cubicBezTo>
                    <a:pt x="882167" y="301288"/>
                    <a:pt x="848168" y="357326"/>
                    <a:pt x="802276" y="403218"/>
                  </a:cubicBezTo>
                  <a:close/>
                  <a:moveTo>
                    <a:pt x="911260" y="206817"/>
                  </a:moveTo>
                  <a:lnTo>
                    <a:pt x="780506" y="76063"/>
                  </a:lnTo>
                  <a:lnTo>
                    <a:pt x="952112" y="35143"/>
                  </a:lnTo>
                  <a:lnTo>
                    <a:pt x="911260" y="206817"/>
                  </a:lnTo>
                  <a:close/>
                </a:path>
              </a:pathLst>
            </a:custGeom>
            <a:grpFill/>
            <a:ln w="6719" cap="flat">
              <a:noFill/>
              <a:prstDash val="solid"/>
              <a:miter/>
            </a:ln>
          </p:spPr>
          <p:txBody>
            <a:bodyPr rtlCol="0" anchor="ctr"/>
            <a:lstStyle/>
            <a:p>
              <a:endParaRPr lang="en-US" sz="1200"/>
            </a:p>
          </p:txBody>
        </p:sp>
        <p:sp>
          <p:nvSpPr>
            <p:cNvPr id="10" name="Freeform: Shape 9">
              <a:extLst>
                <a:ext uri="{FF2B5EF4-FFF2-40B4-BE49-F238E27FC236}">
                  <a16:creationId xmlns:a16="http://schemas.microsoft.com/office/drawing/2014/main" id="{91A740B1-AFB2-48DD-BFB3-AF1739BB36FF}"/>
                </a:ext>
              </a:extLst>
            </p:cNvPr>
            <p:cNvSpPr/>
            <p:nvPr/>
          </p:nvSpPr>
          <p:spPr>
            <a:xfrm>
              <a:off x="11139903" y="4898906"/>
              <a:ext cx="156723" cy="156774"/>
            </a:xfrm>
            <a:custGeom>
              <a:avLst/>
              <a:gdLst>
                <a:gd name="connsiteX0" fmla="*/ 22929 w 156723"/>
                <a:gd name="connsiteY0" fmla="*/ 22929 h 156774"/>
                <a:gd name="connsiteX1" fmla="*/ 22929 w 156723"/>
                <a:gd name="connsiteY1" fmla="*/ 133862 h 156774"/>
                <a:gd name="connsiteX2" fmla="*/ 78362 w 156723"/>
                <a:gd name="connsiteY2" fmla="*/ 156774 h 156774"/>
                <a:gd name="connsiteX3" fmla="*/ 133794 w 156723"/>
                <a:gd name="connsiteY3" fmla="*/ 133862 h 156774"/>
                <a:gd name="connsiteX4" fmla="*/ 133794 w 156723"/>
                <a:gd name="connsiteY4" fmla="*/ 22929 h 156774"/>
                <a:gd name="connsiteX5" fmla="*/ 22929 w 156723"/>
                <a:gd name="connsiteY5" fmla="*/ 22929 h 156774"/>
                <a:gd name="connsiteX6" fmla="*/ 112696 w 156723"/>
                <a:gd name="connsiteY6" fmla="*/ 112697 h 156774"/>
                <a:gd name="connsiteX7" fmla="*/ 44094 w 156723"/>
                <a:gd name="connsiteY7" fmla="*/ 112697 h 156774"/>
                <a:gd name="connsiteX8" fmla="*/ 44094 w 156723"/>
                <a:gd name="connsiteY8" fmla="*/ 44094 h 156774"/>
                <a:gd name="connsiteX9" fmla="*/ 78429 w 156723"/>
                <a:gd name="connsiteY9" fmla="*/ 29917 h 156774"/>
                <a:gd name="connsiteX10" fmla="*/ 112696 w 156723"/>
                <a:gd name="connsiteY10" fmla="*/ 44094 h 156774"/>
                <a:gd name="connsiteX11" fmla="*/ 112696 w 156723"/>
                <a:gd name="connsiteY11" fmla="*/ 112697 h 15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723" h="156774">
                  <a:moveTo>
                    <a:pt x="22929" y="22929"/>
                  </a:moveTo>
                  <a:cubicBezTo>
                    <a:pt x="-7643" y="53501"/>
                    <a:pt x="-7643" y="103223"/>
                    <a:pt x="22929" y="133862"/>
                  </a:cubicBezTo>
                  <a:cubicBezTo>
                    <a:pt x="38181" y="149114"/>
                    <a:pt x="58271" y="156774"/>
                    <a:pt x="78362" y="156774"/>
                  </a:cubicBezTo>
                  <a:cubicBezTo>
                    <a:pt x="98452" y="156774"/>
                    <a:pt x="118542" y="149114"/>
                    <a:pt x="133794" y="133862"/>
                  </a:cubicBezTo>
                  <a:cubicBezTo>
                    <a:pt x="164367" y="103223"/>
                    <a:pt x="164367" y="53501"/>
                    <a:pt x="133794" y="22929"/>
                  </a:cubicBezTo>
                  <a:cubicBezTo>
                    <a:pt x="103223" y="-7643"/>
                    <a:pt x="53501" y="-7643"/>
                    <a:pt x="22929" y="22929"/>
                  </a:cubicBezTo>
                  <a:close/>
                  <a:moveTo>
                    <a:pt x="112696" y="112697"/>
                  </a:moveTo>
                  <a:cubicBezTo>
                    <a:pt x="93816" y="131645"/>
                    <a:pt x="63043" y="131645"/>
                    <a:pt x="44094" y="112697"/>
                  </a:cubicBezTo>
                  <a:cubicBezTo>
                    <a:pt x="25147" y="93749"/>
                    <a:pt x="25147" y="62975"/>
                    <a:pt x="44094" y="44094"/>
                  </a:cubicBezTo>
                  <a:cubicBezTo>
                    <a:pt x="53568" y="34620"/>
                    <a:pt x="65999" y="29917"/>
                    <a:pt x="78429" y="29917"/>
                  </a:cubicBezTo>
                  <a:cubicBezTo>
                    <a:pt x="90859" y="29917"/>
                    <a:pt x="103290" y="34687"/>
                    <a:pt x="112696" y="44094"/>
                  </a:cubicBezTo>
                  <a:cubicBezTo>
                    <a:pt x="131577" y="62975"/>
                    <a:pt x="131577" y="93749"/>
                    <a:pt x="112696" y="112697"/>
                  </a:cubicBezTo>
                  <a:close/>
                </a:path>
              </a:pathLst>
            </a:custGeom>
            <a:grpFill/>
            <a:ln w="6719" cap="flat">
              <a:noFill/>
              <a:prstDash val="solid"/>
              <a:miter/>
            </a:ln>
          </p:spPr>
          <p:txBody>
            <a:bodyPr rtlCol="0" anchor="ctr"/>
            <a:lstStyle/>
            <a:p>
              <a:endParaRPr lang="en-US" sz="1200"/>
            </a:p>
          </p:txBody>
        </p:sp>
        <p:sp>
          <p:nvSpPr>
            <p:cNvPr id="11" name="Freeform: Shape 10">
              <a:extLst>
                <a:ext uri="{FF2B5EF4-FFF2-40B4-BE49-F238E27FC236}">
                  <a16:creationId xmlns:a16="http://schemas.microsoft.com/office/drawing/2014/main" id="{9B450762-E54A-4244-9E09-56A8C8ADDC1B}"/>
                </a:ext>
              </a:extLst>
            </p:cNvPr>
            <p:cNvSpPr/>
            <p:nvPr/>
          </p:nvSpPr>
          <p:spPr>
            <a:xfrm>
              <a:off x="10960367" y="5079147"/>
              <a:ext cx="156724" cy="156068"/>
            </a:xfrm>
            <a:custGeom>
              <a:avLst/>
              <a:gdLst>
                <a:gd name="connsiteX0" fmla="*/ 22929 w 156724"/>
                <a:gd name="connsiteY0" fmla="*/ 22223 h 156068"/>
                <a:gd name="connsiteX1" fmla="*/ 22929 w 156724"/>
                <a:gd name="connsiteY1" fmla="*/ 133089 h 156068"/>
                <a:gd name="connsiteX2" fmla="*/ 78362 w 156724"/>
                <a:gd name="connsiteY2" fmla="*/ 156069 h 156068"/>
                <a:gd name="connsiteX3" fmla="*/ 133795 w 156724"/>
                <a:gd name="connsiteY3" fmla="*/ 133089 h 156068"/>
                <a:gd name="connsiteX4" fmla="*/ 133795 w 156724"/>
                <a:gd name="connsiteY4" fmla="*/ 22223 h 156068"/>
                <a:gd name="connsiteX5" fmla="*/ 22929 w 156724"/>
                <a:gd name="connsiteY5" fmla="*/ 22223 h 156068"/>
                <a:gd name="connsiteX6" fmla="*/ 112697 w 156724"/>
                <a:gd name="connsiteY6" fmla="*/ 111991 h 156068"/>
                <a:gd name="connsiteX7" fmla="*/ 44095 w 156724"/>
                <a:gd name="connsiteY7" fmla="*/ 111991 h 156068"/>
                <a:gd name="connsiteX8" fmla="*/ 44095 w 156724"/>
                <a:gd name="connsiteY8" fmla="*/ 43389 h 156068"/>
                <a:gd name="connsiteX9" fmla="*/ 78429 w 156724"/>
                <a:gd name="connsiteY9" fmla="*/ 29212 h 156068"/>
                <a:gd name="connsiteX10" fmla="*/ 112697 w 156724"/>
                <a:gd name="connsiteY10" fmla="*/ 43389 h 156068"/>
                <a:gd name="connsiteX11" fmla="*/ 112697 w 156724"/>
                <a:gd name="connsiteY11" fmla="*/ 111991 h 15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724" h="156068">
                  <a:moveTo>
                    <a:pt x="22929" y="22223"/>
                  </a:moveTo>
                  <a:cubicBezTo>
                    <a:pt x="-7643" y="52796"/>
                    <a:pt x="-7643" y="102517"/>
                    <a:pt x="22929" y="133089"/>
                  </a:cubicBezTo>
                  <a:cubicBezTo>
                    <a:pt x="37711" y="147939"/>
                    <a:pt x="57399" y="156069"/>
                    <a:pt x="78362" y="156069"/>
                  </a:cubicBezTo>
                  <a:cubicBezTo>
                    <a:pt x="99259" y="156069"/>
                    <a:pt x="119013" y="147939"/>
                    <a:pt x="133795" y="133089"/>
                  </a:cubicBezTo>
                  <a:cubicBezTo>
                    <a:pt x="164367" y="102517"/>
                    <a:pt x="164367" y="52796"/>
                    <a:pt x="133795" y="22223"/>
                  </a:cubicBezTo>
                  <a:cubicBezTo>
                    <a:pt x="104231" y="-7408"/>
                    <a:pt x="52561" y="-7408"/>
                    <a:pt x="22929" y="22223"/>
                  </a:cubicBezTo>
                  <a:close/>
                  <a:moveTo>
                    <a:pt x="112697" y="111991"/>
                  </a:moveTo>
                  <a:cubicBezTo>
                    <a:pt x="94354" y="130335"/>
                    <a:pt x="62438" y="130335"/>
                    <a:pt x="44095" y="111991"/>
                  </a:cubicBezTo>
                  <a:cubicBezTo>
                    <a:pt x="25146" y="93043"/>
                    <a:pt x="25146" y="62270"/>
                    <a:pt x="44095" y="43389"/>
                  </a:cubicBezTo>
                  <a:cubicBezTo>
                    <a:pt x="53233" y="34251"/>
                    <a:pt x="65395" y="29212"/>
                    <a:pt x="78429" y="29212"/>
                  </a:cubicBezTo>
                  <a:cubicBezTo>
                    <a:pt x="91398" y="29212"/>
                    <a:pt x="103559" y="34251"/>
                    <a:pt x="112697" y="43389"/>
                  </a:cubicBezTo>
                  <a:cubicBezTo>
                    <a:pt x="131578" y="62270"/>
                    <a:pt x="131578" y="93043"/>
                    <a:pt x="112697" y="111991"/>
                  </a:cubicBezTo>
                  <a:close/>
                </a:path>
              </a:pathLst>
            </a:custGeom>
            <a:grpFill/>
            <a:ln w="6719" cap="flat">
              <a:noFill/>
              <a:prstDash val="solid"/>
              <a:miter/>
            </a:ln>
          </p:spPr>
          <p:txBody>
            <a:bodyPr rtlCol="0" anchor="ctr"/>
            <a:lstStyle/>
            <a:p>
              <a:endParaRPr lang="en-US" sz="1200"/>
            </a:p>
          </p:txBody>
        </p:sp>
      </p:grpSp>
      <p:grpSp>
        <p:nvGrpSpPr>
          <p:cNvPr id="12" name="Graphic 2">
            <a:extLst>
              <a:ext uri="{FF2B5EF4-FFF2-40B4-BE49-F238E27FC236}">
                <a16:creationId xmlns:a16="http://schemas.microsoft.com/office/drawing/2014/main" id="{1EA7923C-ED99-49D7-BF81-C8ABE3AF687D}"/>
              </a:ext>
            </a:extLst>
          </p:cNvPr>
          <p:cNvGrpSpPr/>
          <p:nvPr/>
        </p:nvGrpSpPr>
        <p:grpSpPr>
          <a:xfrm>
            <a:off x="6980002" y="3527766"/>
            <a:ext cx="691434" cy="691474"/>
            <a:chOff x="8666134" y="1003301"/>
            <a:chExt cx="987242" cy="987310"/>
          </a:xfrm>
          <a:solidFill>
            <a:schemeClr val="bg1"/>
          </a:solidFill>
        </p:grpSpPr>
        <p:sp>
          <p:nvSpPr>
            <p:cNvPr id="13" name="Freeform: Shape 12">
              <a:extLst>
                <a:ext uri="{FF2B5EF4-FFF2-40B4-BE49-F238E27FC236}">
                  <a16:creationId xmlns:a16="http://schemas.microsoft.com/office/drawing/2014/main" id="{B2DF9701-7C24-49FC-8A55-D45A94775C8C}"/>
                </a:ext>
              </a:extLst>
            </p:cNvPr>
            <p:cNvSpPr/>
            <p:nvPr/>
          </p:nvSpPr>
          <p:spPr>
            <a:xfrm>
              <a:off x="9144806" y="1781176"/>
              <a:ext cx="29967" cy="29900"/>
            </a:xfrm>
            <a:custGeom>
              <a:avLst/>
              <a:gdLst>
                <a:gd name="connsiteX0" fmla="*/ 14984 w 29967"/>
                <a:gd name="connsiteY0" fmla="*/ 29900 h 29900"/>
                <a:gd name="connsiteX1" fmla="*/ 29968 w 29967"/>
                <a:gd name="connsiteY1" fmla="*/ 14984 h 29900"/>
                <a:gd name="connsiteX2" fmla="*/ 14984 w 29967"/>
                <a:gd name="connsiteY2" fmla="*/ 0 h 29900"/>
                <a:gd name="connsiteX3" fmla="*/ 0 w 29967"/>
                <a:gd name="connsiteY3" fmla="*/ 14984 h 29900"/>
                <a:gd name="connsiteX4" fmla="*/ 14984 w 29967"/>
                <a:gd name="connsiteY4" fmla="*/ 29900 h 2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67" h="29900">
                  <a:moveTo>
                    <a:pt x="14984" y="29900"/>
                  </a:moveTo>
                  <a:cubicBezTo>
                    <a:pt x="23248" y="29900"/>
                    <a:pt x="29968" y="23181"/>
                    <a:pt x="29968" y="14984"/>
                  </a:cubicBezTo>
                  <a:cubicBezTo>
                    <a:pt x="29968" y="6719"/>
                    <a:pt x="23248" y="0"/>
                    <a:pt x="14984" y="0"/>
                  </a:cubicBezTo>
                  <a:cubicBezTo>
                    <a:pt x="6719" y="0"/>
                    <a:pt x="0" y="6719"/>
                    <a:pt x="0" y="14984"/>
                  </a:cubicBezTo>
                  <a:cubicBezTo>
                    <a:pt x="0" y="23248"/>
                    <a:pt x="6719" y="29900"/>
                    <a:pt x="14984" y="29900"/>
                  </a:cubicBezTo>
                  <a:close/>
                </a:path>
              </a:pathLst>
            </a:custGeom>
            <a:grpFill/>
            <a:ln w="6719" cap="flat">
              <a:noFill/>
              <a:prstDash val="solid"/>
              <a:miter/>
            </a:ln>
          </p:spPr>
          <p:txBody>
            <a:bodyPr rtlCol="0" anchor="ctr"/>
            <a:lstStyle/>
            <a:p>
              <a:endParaRPr lang="en-US" sz="1200"/>
            </a:p>
          </p:txBody>
        </p:sp>
        <p:sp>
          <p:nvSpPr>
            <p:cNvPr id="14" name="Freeform: Shape 13">
              <a:extLst>
                <a:ext uri="{FF2B5EF4-FFF2-40B4-BE49-F238E27FC236}">
                  <a16:creationId xmlns:a16="http://schemas.microsoft.com/office/drawing/2014/main" id="{363C9F3F-3A95-441D-BAB3-BB1EBF3FBDBD}"/>
                </a:ext>
              </a:extLst>
            </p:cNvPr>
            <p:cNvSpPr/>
            <p:nvPr/>
          </p:nvSpPr>
          <p:spPr>
            <a:xfrm>
              <a:off x="8666134" y="1003301"/>
              <a:ext cx="987242" cy="987310"/>
            </a:xfrm>
            <a:custGeom>
              <a:avLst/>
              <a:gdLst>
                <a:gd name="connsiteX0" fmla="*/ 912459 w 987242"/>
                <a:gd name="connsiteY0" fmla="*/ 0 h 987310"/>
                <a:gd name="connsiteX1" fmla="*/ 74784 w 987242"/>
                <a:gd name="connsiteY1" fmla="*/ 0 h 987310"/>
                <a:gd name="connsiteX2" fmla="*/ 0 w 987242"/>
                <a:gd name="connsiteY2" fmla="*/ 74784 h 987310"/>
                <a:gd name="connsiteX3" fmla="*/ 0 w 987242"/>
                <a:gd name="connsiteY3" fmla="*/ 792791 h 987310"/>
                <a:gd name="connsiteX4" fmla="*/ 74784 w 987242"/>
                <a:gd name="connsiteY4" fmla="*/ 867575 h 987310"/>
                <a:gd name="connsiteX5" fmla="*/ 299136 w 987242"/>
                <a:gd name="connsiteY5" fmla="*/ 867575 h 987310"/>
                <a:gd name="connsiteX6" fmla="*/ 299136 w 987242"/>
                <a:gd name="connsiteY6" fmla="*/ 957343 h 987310"/>
                <a:gd name="connsiteX7" fmla="*/ 194452 w 987242"/>
                <a:gd name="connsiteY7" fmla="*/ 957343 h 987310"/>
                <a:gd name="connsiteX8" fmla="*/ 179468 w 987242"/>
                <a:gd name="connsiteY8" fmla="*/ 972326 h 987310"/>
                <a:gd name="connsiteX9" fmla="*/ 194452 w 987242"/>
                <a:gd name="connsiteY9" fmla="*/ 987310 h 987310"/>
                <a:gd name="connsiteX10" fmla="*/ 314120 w 987242"/>
                <a:gd name="connsiteY10" fmla="*/ 987310 h 987310"/>
                <a:gd name="connsiteX11" fmla="*/ 422567 w 987242"/>
                <a:gd name="connsiteY11" fmla="*/ 987310 h 987310"/>
                <a:gd name="connsiteX12" fmla="*/ 502323 w 987242"/>
                <a:gd name="connsiteY12" fmla="*/ 987310 h 987310"/>
                <a:gd name="connsiteX13" fmla="*/ 673123 w 987242"/>
                <a:gd name="connsiteY13" fmla="*/ 987310 h 987310"/>
                <a:gd name="connsiteX14" fmla="*/ 792791 w 987242"/>
                <a:gd name="connsiteY14" fmla="*/ 987310 h 987310"/>
                <a:gd name="connsiteX15" fmla="*/ 807775 w 987242"/>
                <a:gd name="connsiteY15" fmla="*/ 972326 h 987310"/>
                <a:gd name="connsiteX16" fmla="*/ 792791 w 987242"/>
                <a:gd name="connsiteY16" fmla="*/ 957343 h 987310"/>
                <a:gd name="connsiteX17" fmla="*/ 688107 w 987242"/>
                <a:gd name="connsiteY17" fmla="*/ 957343 h 987310"/>
                <a:gd name="connsiteX18" fmla="*/ 688107 w 987242"/>
                <a:gd name="connsiteY18" fmla="*/ 867575 h 987310"/>
                <a:gd name="connsiteX19" fmla="*/ 912459 w 987242"/>
                <a:gd name="connsiteY19" fmla="*/ 867575 h 987310"/>
                <a:gd name="connsiteX20" fmla="*/ 987243 w 987242"/>
                <a:gd name="connsiteY20" fmla="*/ 792791 h 987310"/>
                <a:gd name="connsiteX21" fmla="*/ 987243 w 987242"/>
                <a:gd name="connsiteY21" fmla="*/ 74784 h 987310"/>
                <a:gd name="connsiteX22" fmla="*/ 912459 w 987242"/>
                <a:gd name="connsiteY22" fmla="*/ 0 h 987310"/>
                <a:gd name="connsiteX23" fmla="*/ 658207 w 987242"/>
                <a:gd name="connsiteY23" fmla="*/ 957410 h 987310"/>
                <a:gd name="connsiteX24" fmla="*/ 502323 w 987242"/>
                <a:gd name="connsiteY24" fmla="*/ 957410 h 987310"/>
                <a:gd name="connsiteX25" fmla="*/ 422567 w 987242"/>
                <a:gd name="connsiteY25" fmla="*/ 957410 h 987310"/>
                <a:gd name="connsiteX26" fmla="*/ 329103 w 987242"/>
                <a:gd name="connsiteY26" fmla="*/ 957410 h 987310"/>
                <a:gd name="connsiteX27" fmla="*/ 329103 w 987242"/>
                <a:gd name="connsiteY27" fmla="*/ 867642 h 987310"/>
                <a:gd name="connsiteX28" fmla="*/ 658207 w 987242"/>
                <a:gd name="connsiteY28" fmla="*/ 867642 h 987310"/>
                <a:gd name="connsiteX29" fmla="*/ 658207 w 987242"/>
                <a:gd name="connsiteY29" fmla="*/ 957410 h 987310"/>
                <a:gd name="connsiteX30" fmla="*/ 957343 w 987242"/>
                <a:gd name="connsiteY30" fmla="*/ 792858 h 987310"/>
                <a:gd name="connsiteX31" fmla="*/ 912459 w 987242"/>
                <a:gd name="connsiteY31" fmla="*/ 837742 h 987310"/>
                <a:gd name="connsiteX32" fmla="*/ 673123 w 987242"/>
                <a:gd name="connsiteY32" fmla="*/ 837742 h 987310"/>
                <a:gd name="connsiteX33" fmla="*/ 314120 w 987242"/>
                <a:gd name="connsiteY33" fmla="*/ 837742 h 987310"/>
                <a:gd name="connsiteX34" fmla="*/ 74784 w 987242"/>
                <a:gd name="connsiteY34" fmla="*/ 837742 h 987310"/>
                <a:gd name="connsiteX35" fmla="*/ 29900 w 987242"/>
                <a:gd name="connsiteY35" fmla="*/ 792858 h 987310"/>
                <a:gd name="connsiteX36" fmla="*/ 29900 w 987242"/>
                <a:gd name="connsiteY36" fmla="*/ 747975 h 987310"/>
                <a:gd name="connsiteX37" fmla="*/ 957343 w 987242"/>
                <a:gd name="connsiteY37" fmla="*/ 747975 h 987310"/>
                <a:gd name="connsiteX38" fmla="*/ 957343 w 987242"/>
                <a:gd name="connsiteY38" fmla="*/ 792858 h 987310"/>
                <a:gd name="connsiteX39" fmla="*/ 957343 w 987242"/>
                <a:gd name="connsiteY39" fmla="*/ 718074 h 987310"/>
                <a:gd name="connsiteX40" fmla="*/ 857631 w 987242"/>
                <a:gd name="connsiteY40" fmla="*/ 718074 h 987310"/>
                <a:gd name="connsiteX41" fmla="*/ 857631 w 987242"/>
                <a:gd name="connsiteY41" fmla="*/ 303772 h 987310"/>
                <a:gd name="connsiteX42" fmla="*/ 842714 w 987242"/>
                <a:gd name="connsiteY42" fmla="*/ 288789 h 987310"/>
                <a:gd name="connsiteX43" fmla="*/ 827731 w 987242"/>
                <a:gd name="connsiteY43" fmla="*/ 303772 h 987310"/>
                <a:gd name="connsiteX44" fmla="*/ 827731 w 987242"/>
                <a:gd name="connsiteY44" fmla="*/ 718074 h 987310"/>
                <a:gd name="connsiteX45" fmla="*/ 718007 w 987242"/>
                <a:gd name="connsiteY45" fmla="*/ 718074 h 987310"/>
                <a:gd name="connsiteX46" fmla="*/ 718007 w 987242"/>
                <a:gd name="connsiteY46" fmla="*/ 427203 h 987310"/>
                <a:gd name="connsiteX47" fmla="*/ 703023 w 987242"/>
                <a:gd name="connsiteY47" fmla="*/ 412219 h 987310"/>
                <a:gd name="connsiteX48" fmla="*/ 688040 w 987242"/>
                <a:gd name="connsiteY48" fmla="*/ 427203 h 987310"/>
                <a:gd name="connsiteX49" fmla="*/ 688040 w 987242"/>
                <a:gd name="connsiteY49" fmla="*/ 718074 h 987310"/>
                <a:gd name="connsiteX50" fmla="*/ 578316 w 987242"/>
                <a:gd name="connsiteY50" fmla="*/ 718074 h 987310"/>
                <a:gd name="connsiteX51" fmla="*/ 578316 w 987242"/>
                <a:gd name="connsiteY51" fmla="*/ 529401 h 987310"/>
                <a:gd name="connsiteX52" fmla="*/ 563332 w 987242"/>
                <a:gd name="connsiteY52" fmla="*/ 514417 h 987310"/>
                <a:gd name="connsiteX53" fmla="*/ 548349 w 987242"/>
                <a:gd name="connsiteY53" fmla="*/ 529401 h 987310"/>
                <a:gd name="connsiteX54" fmla="*/ 548349 w 987242"/>
                <a:gd name="connsiteY54" fmla="*/ 718074 h 987310"/>
                <a:gd name="connsiteX55" fmla="*/ 438625 w 987242"/>
                <a:gd name="connsiteY55" fmla="*/ 718074 h 987310"/>
                <a:gd name="connsiteX56" fmla="*/ 438625 w 987242"/>
                <a:gd name="connsiteY56" fmla="*/ 587589 h 987310"/>
                <a:gd name="connsiteX57" fmla="*/ 423642 w 987242"/>
                <a:gd name="connsiteY57" fmla="*/ 572605 h 987310"/>
                <a:gd name="connsiteX58" fmla="*/ 408658 w 987242"/>
                <a:gd name="connsiteY58" fmla="*/ 587589 h 987310"/>
                <a:gd name="connsiteX59" fmla="*/ 408658 w 987242"/>
                <a:gd name="connsiteY59" fmla="*/ 718074 h 987310"/>
                <a:gd name="connsiteX60" fmla="*/ 299136 w 987242"/>
                <a:gd name="connsiteY60" fmla="*/ 718074 h 987310"/>
                <a:gd name="connsiteX61" fmla="*/ 299136 w 987242"/>
                <a:gd name="connsiteY61" fmla="*/ 628777 h 987310"/>
                <a:gd name="connsiteX62" fmla="*/ 284152 w 987242"/>
                <a:gd name="connsiteY62" fmla="*/ 613860 h 987310"/>
                <a:gd name="connsiteX63" fmla="*/ 269169 w 987242"/>
                <a:gd name="connsiteY63" fmla="*/ 628777 h 987310"/>
                <a:gd name="connsiteX64" fmla="*/ 269169 w 987242"/>
                <a:gd name="connsiteY64" fmla="*/ 718074 h 987310"/>
                <a:gd name="connsiteX65" fmla="*/ 159445 w 987242"/>
                <a:gd name="connsiteY65" fmla="*/ 718074 h 987310"/>
                <a:gd name="connsiteX66" fmla="*/ 159445 w 987242"/>
                <a:gd name="connsiteY66" fmla="*/ 654242 h 987310"/>
                <a:gd name="connsiteX67" fmla="*/ 144461 w 987242"/>
                <a:gd name="connsiteY67" fmla="*/ 639259 h 987310"/>
                <a:gd name="connsiteX68" fmla="*/ 129478 w 987242"/>
                <a:gd name="connsiteY68" fmla="*/ 654242 h 987310"/>
                <a:gd name="connsiteX69" fmla="*/ 129478 w 987242"/>
                <a:gd name="connsiteY69" fmla="*/ 718074 h 987310"/>
                <a:gd name="connsiteX70" fmla="*/ 29766 w 987242"/>
                <a:gd name="connsiteY70" fmla="*/ 718074 h 987310"/>
                <a:gd name="connsiteX71" fmla="*/ 29766 w 987242"/>
                <a:gd name="connsiteY71" fmla="*/ 74851 h 987310"/>
                <a:gd name="connsiteX72" fmla="*/ 74650 w 987242"/>
                <a:gd name="connsiteY72" fmla="*/ 29967 h 987310"/>
                <a:gd name="connsiteX73" fmla="*/ 912324 w 987242"/>
                <a:gd name="connsiteY73" fmla="*/ 29967 h 987310"/>
                <a:gd name="connsiteX74" fmla="*/ 957209 w 987242"/>
                <a:gd name="connsiteY74" fmla="*/ 74851 h 987310"/>
                <a:gd name="connsiteX75" fmla="*/ 957209 w 987242"/>
                <a:gd name="connsiteY75" fmla="*/ 718074 h 98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987242" h="987310">
                  <a:moveTo>
                    <a:pt x="912459" y="0"/>
                  </a:moveTo>
                  <a:lnTo>
                    <a:pt x="74784" y="0"/>
                  </a:lnTo>
                  <a:cubicBezTo>
                    <a:pt x="33528" y="0"/>
                    <a:pt x="0" y="33596"/>
                    <a:pt x="0" y="74784"/>
                  </a:cubicBezTo>
                  <a:lnTo>
                    <a:pt x="0" y="792791"/>
                  </a:lnTo>
                  <a:cubicBezTo>
                    <a:pt x="0" y="834047"/>
                    <a:pt x="33528" y="867575"/>
                    <a:pt x="74784" y="867575"/>
                  </a:cubicBezTo>
                  <a:lnTo>
                    <a:pt x="299136" y="867575"/>
                  </a:lnTo>
                  <a:lnTo>
                    <a:pt x="299136" y="957343"/>
                  </a:lnTo>
                  <a:lnTo>
                    <a:pt x="194452" y="957343"/>
                  </a:lnTo>
                  <a:cubicBezTo>
                    <a:pt x="186187" y="957343"/>
                    <a:pt x="179468" y="964062"/>
                    <a:pt x="179468" y="972326"/>
                  </a:cubicBezTo>
                  <a:cubicBezTo>
                    <a:pt x="179468" y="980591"/>
                    <a:pt x="186187" y="987310"/>
                    <a:pt x="194452" y="987310"/>
                  </a:cubicBezTo>
                  <a:lnTo>
                    <a:pt x="314120" y="987310"/>
                  </a:lnTo>
                  <a:lnTo>
                    <a:pt x="422567" y="987310"/>
                  </a:lnTo>
                  <a:lnTo>
                    <a:pt x="502323" y="987310"/>
                  </a:lnTo>
                  <a:lnTo>
                    <a:pt x="673123" y="987310"/>
                  </a:lnTo>
                  <a:lnTo>
                    <a:pt x="792791" y="987310"/>
                  </a:lnTo>
                  <a:cubicBezTo>
                    <a:pt x="801055" y="987310"/>
                    <a:pt x="807775" y="980591"/>
                    <a:pt x="807775" y="972326"/>
                  </a:cubicBezTo>
                  <a:cubicBezTo>
                    <a:pt x="807775" y="964062"/>
                    <a:pt x="801055" y="957343"/>
                    <a:pt x="792791" y="957343"/>
                  </a:cubicBezTo>
                  <a:lnTo>
                    <a:pt x="688107" y="957343"/>
                  </a:lnTo>
                  <a:lnTo>
                    <a:pt x="688107" y="867575"/>
                  </a:lnTo>
                  <a:lnTo>
                    <a:pt x="912459" y="867575"/>
                  </a:lnTo>
                  <a:cubicBezTo>
                    <a:pt x="953714" y="867575"/>
                    <a:pt x="987243" y="833979"/>
                    <a:pt x="987243" y="792791"/>
                  </a:cubicBezTo>
                  <a:lnTo>
                    <a:pt x="987243" y="74784"/>
                  </a:lnTo>
                  <a:cubicBezTo>
                    <a:pt x="987310" y="33596"/>
                    <a:pt x="953714" y="0"/>
                    <a:pt x="912459" y="0"/>
                  </a:cubicBezTo>
                  <a:close/>
                  <a:moveTo>
                    <a:pt x="658207" y="957410"/>
                  </a:moveTo>
                  <a:lnTo>
                    <a:pt x="502323" y="957410"/>
                  </a:lnTo>
                  <a:lnTo>
                    <a:pt x="422567" y="957410"/>
                  </a:lnTo>
                  <a:lnTo>
                    <a:pt x="329103" y="957410"/>
                  </a:lnTo>
                  <a:lnTo>
                    <a:pt x="329103" y="867642"/>
                  </a:lnTo>
                  <a:lnTo>
                    <a:pt x="658207" y="867642"/>
                  </a:lnTo>
                  <a:lnTo>
                    <a:pt x="658207" y="957410"/>
                  </a:lnTo>
                  <a:close/>
                  <a:moveTo>
                    <a:pt x="957343" y="792858"/>
                  </a:moveTo>
                  <a:cubicBezTo>
                    <a:pt x="957343" y="817585"/>
                    <a:pt x="937185" y="837742"/>
                    <a:pt x="912459" y="837742"/>
                  </a:cubicBezTo>
                  <a:lnTo>
                    <a:pt x="673123" y="837742"/>
                  </a:lnTo>
                  <a:lnTo>
                    <a:pt x="314120" y="837742"/>
                  </a:lnTo>
                  <a:lnTo>
                    <a:pt x="74784" y="837742"/>
                  </a:lnTo>
                  <a:cubicBezTo>
                    <a:pt x="50058" y="837742"/>
                    <a:pt x="29900" y="817585"/>
                    <a:pt x="29900" y="792858"/>
                  </a:cubicBezTo>
                  <a:lnTo>
                    <a:pt x="29900" y="747975"/>
                  </a:lnTo>
                  <a:lnTo>
                    <a:pt x="957343" y="747975"/>
                  </a:lnTo>
                  <a:lnTo>
                    <a:pt x="957343" y="792858"/>
                  </a:lnTo>
                  <a:close/>
                  <a:moveTo>
                    <a:pt x="957343" y="718074"/>
                  </a:moveTo>
                  <a:lnTo>
                    <a:pt x="857631" y="718074"/>
                  </a:lnTo>
                  <a:lnTo>
                    <a:pt x="857631" y="303772"/>
                  </a:lnTo>
                  <a:cubicBezTo>
                    <a:pt x="857631" y="295508"/>
                    <a:pt x="850912" y="288789"/>
                    <a:pt x="842714" y="288789"/>
                  </a:cubicBezTo>
                  <a:cubicBezTo>
                    <a:pt x="834450" y="288789"/>
                    <a:pt x="827731" y="295508"/>
                    <a:pt x="827731" y="303772"/>
                  </a:cubicBezTo>
                  <a:lnTo>
                    <a:pt x="827731" y="718074"/>
                  </a:lnTo>
                  <a:lnTo>
                    <a:pt x="718007" y="718074"/>
                  </a:lnTo>
                  <a:lnTo>
                    <a:pt x="718007" y="427203"/>
                  </a:lnTo>
                  <a:cubicBezTo>
                    <a:pt x="718007" y="418938"/>
                    <a:pt x="711288" y="412219"/>
                    <a:pt x="703023" y="412219"/>
                  </a:cubicBezTo>
                  <a:cubicBezTo>
                    <a:pt x="694759" y="412219"/>
                    <a:pt x="688040" y="418938"/>
                    <a:pt x="688040" y="427203"/>
                  </a:cubicBezTo>
                  <a:lnTo>
                    <a:pt x="688040" y="718074"/>
                  </a:lnTo>
                  <a:lnTo>
                    <a:pt x="578316" y="718074"/>
                  </a:lnTo>
                  <a:lnTo>
                    <a:pt x="578316" y="529401"/>
                  </a:lnTo>
                  <a:cubicBezTo>
                    <a:pt x="578316" y="521136"/>
                    <a:pt x="571597" y="514417"/>
                    <a:pt x="563332" y="514417"/>
                  </a:cubicBezTo>
                  <a:cubicBezTo>
                    <a:pt x="555068" y="514417"/>
                    <a:pt x="548349" y="521136"/>
                    <a:pt x="548349" y="529401"/>
                  </a:cubicBezTo>
                  <a:lnTo>
                    <a:pt x="548349" y="718074"/>
                  </a:lnTo>
                  <a:lnTo>
                    <a:pt x="438625" y="718074"/>
                  </a:lnTo>
                  <a:lnTo>
                    <a:pt x="438625" y="587589"/>
                  </a:lnTo>
                  <a:cubicBezTo>
                    <a:pt x="438625" y="579324"/>
                    <a:pt x="431906" y="572605"/>
                    <a:pt x="423642" y="572605"/>
                  </a:cubicBezTo>
                  <a:cubicBezTo>
                    <a:pt x="415377" y="572605"/>
                    <a:pt x="408658" y="579324"/>
                    <a:pt x="408658" y="587589"/>
                  </a:cubicBezTo>
                  <a:lnTo>
                    <a:pt x="408658" y="718074"/>
                  </a:lnTo>
                  <a:lnTo>
                    <a:pt x="299136" y="718074"/>
                  </a:lnTo>
                  <a:lnTo>
                    <a:pt x="299136" y="628777"/>
                  </a:lnTo>
                  <a:cubicBezTo>
                    <a:pt x="299136" y="620512"/>
                    <a:pt x="292417" y="613860"/>
                    <a:pt x="284152" y="613860"/>
                  </a:cubicBezTo>
                  <a:cubicBezTo>
                    <a:pt x="275888" y="613860"/>
                    <a:pt x="269169" y="620580"/>
                    <a:pt x="269169" y="628777"/>
                  </a:cubicBezTo>
                  <a:lnTo>
                    <a:pt x="269169" y="718074"/>
                  </a:lnTo>
                  <a:lnTo>
                    <a:pt x="159445" y="718074"/>
                  </a:lnTo>
                  <a:lnTo>
                    <a:pt x="159445" y="654242"/>
                  </a:lnTo>
                  <a:cubicBezTo>
                    <a:pt x="159445" y="645978"/>
                    <a:pt x="152726" y="639259"/>
                    <a:pt x="144461" y="639259"/>
                  </a:cubicBezTo>
                  <a:cubicBezTo>
                    <a:pt x="136197" y="639259"/>
                    <a:pt x="129478" y="645978"/>
                    <a:pt x="129478" y="654242"/>
                  </a:cubicBezTo>
                  <a:lnTo>
                    <a:pt x="129478" y="718074"/>
                  </a:lnTo>
                  <a:lnTo>
                    <a:pt x="29766" y="718074"/>
                  </a:lnTo>
                  <a:lnTo>
                    <a:pt x="29766" y="74851"/>
                  </a:lnTo>
                  <a:cubicBezTo>
                    <a:pt x="29766" y="50125"/>
                    <a:pt x="49923" y="29967"/>
                    <a:pt x="74650" y="29967"/>
                  </a:cubicBezTo>
                  <a:lnTo>
                    <a:pt x="912324" y="29967"/>
                  </a:lnTo>
                  <a:cubicBezTo>
                    <a:pt x="937051" y="29967"/>
                    <a:pt x="957209" y="50125"/>
                    <a:pt x="957209" y="74851"/>
                  </a:cubicBezTo>
                  <a:lnTo>
                    <a:pt x="957209" y="718074"/>
                  </a:lnTo>
                  <a:close/>
                </a:path>
              </a:pathLst>
            </a:custGeom>
            <a:grpFill/>
            <a:ln w="6719" cap="flat">
              <a:noFill/>
              <a:prstDash val="solid"/>
              <a:miter/>
            </a:ln>
          </p:spPr>
          <p:txBody>
            <a:bodyPr rtlCol="0" anchor="ctr"/>
            <a:lstStyle/>
            <a:p>
              <a:endParaRPr lang="en-US" sz="1200"/>
            </a:p>
          </p:txBody>
        </p:sp>
        <p:sp>
          <p:nvSpPr>
            <p:cNvPr id="15" name="Freeform: Shape 14">
              <a:extLst>
                <a:ext uri="{FF2B5EF4-FFF2-40B4-BE49-F238E27FC236}">
                  <a16:creationId xmlns:a16="http://schemas.microsoft.com/office/drawing/2014/main" id="{97710EA6-5170-4C0B-A41D-711A21AA6A3A}"/>
                </a:ext>
              </a:extLst>
            </p:cNvPr>
            <p:cNvSpPr/>
            <p:nvPr/>
          </p:nvSpPr>
          <p:spPr>
            <a:xfrm>
              <a:off x="8795734" y="1098377"/>
              <a:ext cx="746172" cy="494259"/>
            </a:xfrm>
            <a:custGeom>
              <a:avLst/>
              <a:gdLst>
                <a:gd name="connsiteX0" fmla="*/ 693293 w 746172"/>
                <a:gd name="connsiteY0" fmla="*/ 58725 h 494259"/>
                <a:gd name="connsiteX1" fmla="*/ 14324 w 746172"/>
                <a:gd name="connsiteY1" fmla="*/ 464360 h 494259"/>
                <a:gd name="connsiteX2" fmla="*/ 13 w 746172"/>
                <a:gd name="connsiteY2" fmla="*/ 479948 h 494259"/>
                <a:gd name="connsiteX3" fmla="*/ 14929 w 746172"/>
                <a:gd name="connsiteY3" fmla="*/ 494260 h 494259"/>
                <a:gd name="connsiteX4" fmla="*/ 15601 w 746172"/>
                <a:gd name="connsiteY4" fmla="*/ 494260 h 494259"/>
                <a:gd name="connsiteX5" fmla="*/ 718960 w 746172"/>
                <a:gd name="connsiteY5" fmla="*/ 74045 h 494259"/>
                <a:gd name="connsiteX6" fmla="*/ 744829 w 746172"/>
                <a:gd name="connsiteY6" fmla="*/ 89499 h 494259"/>
                <a:gd name="connsiteX7" fmla="*/ 746173 w 746172"/>
                <a:gd name="connsiteY7" fmla="*/ 0 h 494259"/>
                <a:gd name="connsiteX8" fmla="*/ 667962 w 746172"/>
                <a:gd name="connsiteY8" fmla="*/ 43540 h 494259"/>
                <a:gd name="connsiteX9" fmla="*/ 693293 w 746172"/>
                <a:gd name="connsiteY9" fmla="*/ 58725 h 49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6172" h="494259">
                  <a:moveTo>
                    <a:pt x="693293" y="58725"/>
                  </a:moveTo>
                  <a:cubicBezTo>
                    <a:pt x="457116" y="440036"/>
                    <a:pt x="18759" y="464158"/>
                    <a:pt x="14324" y="464360"/>
                  </a:cubicBezTo>
                  <a:cubicBezTo>
                    <a:pt x="6060" y="464763"/>
                    <a:pt x="-323" y="471683"/>
                    <a:pt x="13" y="479948"/>
                  </a:cubicBezTo>
                  <a:cubicBezTo>
                    <a:pt x="349" y="487944"/>
                    <a:pt x="7001" y="494260"/>
                    <a:pt x="14929" y="494260"/>
                  </a:cubicBezTo>
                  <a:cubicBezTo>
                    <a:pt x="15131" y="494260"/>
                    <a:pt x="15333" y="494260"/>
                    <a:pt x="15601" y="494260"/>
                  </a:cubicBezTo>
                  <a:cubicBezTo>
                    <a:pt x="20170" y="494058"/>
                    <a:pt x="474317" y="469533"/>
                    <a:pt x="718960" y="74045"/>
                  </a:cubicBezTo>
                  <a:lnTo>
                    <a:pt x="744829" y="89499"/>
                  </a:lnTo>
                  <a:lnTo>
                    <a:pt x="746173" y="0"/>
                  </a:lnTo>
                  <a:lnTo>
                    <a:pt x="667962" y="43540"/>
                  </a:lnTo>
                  <a:lnTo>
                    <a:pt x="693293" y="58725"/>
                  </a:lnTo>
                  <a:close/>
                </a:path>
              </a:pathLst>
            </a:custGeom>
            <a:grpFill/>
            <a:ln w="6719" cap="flat">
              <a:noFill/>
              <a:prstDash val="solid"/>
              <a:miter/>
            </a:ln>
          </p:spPr>
          <p:txBody>
            <a:bodyPr rtlCol="0" anchor="ctr"/>
            <a:lstStyle/>
            <a:p>
              <a:endParaRPr lang="en-US" sz="1200"/>
            </a:p>
          </p:txBody>
        </p:sp>
        <p:sp>
          <p:nvSpPr>
            <p:cNvPr id="16" name="Freeform: Shape 15">
              <a:extLst>
                <a:ext uri="{FF2B5EF4-FFF2-40B4-BE49-F238E27FC236}">
                  <a16:creationId xmlns:a16="http://schemas.microsoft.com/office/drawing/2014/main" id="{D8814212-E447-4BDC-8134-2E2057511EBB}"/>
                </a:ext>
              </a:extLst>
            </p:cNvPr>
            <p:cNvSpPr/>
            <p:nvPr/>
          </p:nvSpPr>
          <p:spPr>
            <a:xfrm>
              <a:off x="8815703" y="1098915"/>
              <a:ext cx="348992" cy="348992"/>
            </a:xfrm>
            <a:custGeom>
              <a:avLst/>
              <a:gdLst>
                <a:gd name="connsiteX0" fmla="*/ 174496 w 348992"/>
                <a:gd name="connsiteY0" fmla="*/ 348992 h 348992"/>
                <a:gd name="connsiteX1" fmla="*/ 348992 w 348992"/>
                <a:gd name="connsiteY1" fmla="*/ 174496 h 348992"/>
                <a:gd name="connsiteX2" fmla="*/ 174496 w 348992"/>
                <a:gd name="connsiteY2" fmla="*/ 0 h 348992"/>
                <a:gd name="connsiteX3" fmla="*/ 0 w 348992"/>
                <a:gd name="connsiteY3" fmla="*/ 174496 h 348992"/>
                <a:gd name="connsiteX4" fmla="*/ 174496 w 348992"/>
                <a:gd name="connsiteY4" fmla="*/ 348992 h 348992"/>
                <a:gd name="connsiteX5" fmla="*/ 174496 w 348992"/>
                <a:gd name="connsiteY5" fmla="*/ 29900 h 348992"/>
                <a:gd name="connsiteX6" fmla="*/ 319092 w 348992"/>
                <a:gd name="connsiteY6" fmla="*/ 174496 h 348992"/>
                <a:gd name="connsiteX7" fmla="*/ 174496 w 348992"/>
                <a:gd name="connsiteY7" fmla="*/ 319092 h 348992"/>
                <a:gd name="connsiteX8" fmla="*/ 29900 w 348992"/>
                <a:gd name="connsiteY8" fmla="*/ 174496 h 348992"/>
                <a:gd name="connsiteX9" fmla="*/ 174496 w 348992"/>
                <a:gd name="connsiteY9" fmla="*/ 29900 h 34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8992" h="348992">
                  <a:moveTo>
                    <a:pt x="174496" y="348992"/>
                  </a:moveTo>
                  <a:cubicBezTo>
                    <a:pt x="270714" y="348992"/>
                    <a:pt x="348992" y="270714"/>
                    <a:pt x="348992" y="174496"/>
                  </a:cubicBezTo>
                  <a:cubicBezTo>
                    <a:pt x="348992" y="78278"/>
                    <a:pt x="270714" y="0"/>
                    <a:pt x="174496" y="0"/>
                  </a:cubicBezTo>
                  <a:cubicBezTo>
                    <a:pt x="78278" y="0"/>
                    <a:pt x="0" y="78278"/>
                    <a:pt x="0" y="174496"/>
                  </a:cubicBezTo>
                  <a:cubicBezTo>
                    <a:pt x="0" y="270714"/>
                    <a:pt x="78278" y="348992"/>
                    <a:pt x="174496" y="348992"/>
                  </a:cubicBezTo>
                  <a:close/>
                  <a:moveTo>
                    <a:pt x="174496" y="29900"/>
                  </a:moveTo>
                  <a:cubicBezTo>
                    <a:pt x="254252" y="29900"/>
                    <a:pt x="319092" y="94740"/>
                    <a:pt x="319092" y="174496"/>
                  </a:cubicBezTo>
                  <a:cubicBezTo>
                    <a:pt x="319092" y="254252"/>
                    <a:pt x="254252" y="319092"/>
                    <a:pt x="174496" y="319092"/>
                  </a:cubicBezTo>
                  <a:cubicBezTo>
                    <a:pt x="94740" y="319092"/>
                    <a:pt x="29900" y="254252"/>
                    <a:pt x="29900" y="174496"/>
                  </a:cubicBezTo>
                  <a:cubicBezTo>
                    <a:pt x="29900" y="94740"/>
                    <a:pt x="94740" y="29900"/>
                    <a:pt x="174496" y="29900"/>
                  </a:cubicBezTo>
                  <a:close/>
                </a:path>
              </a:pathLst>
            </a:custGeom>
            <a:grpFill/>
            <a:ln w="6719" cap="flat">
              <a:noFill/>
              <a:prstDash val="solid"/>
              <a:miter/>
            </a:ln>
          </p:spPr>
          <p:txBody>
            <a:bodyPr rtlCol="0" anchor="ctr"/>
            <a:lstStyle/>
            <a:p>
              <a:endParaRPr lang="en-US" sz="1200"/>
            </a:p>
          </p:txBody>
        </p:sp>
        <p:sp>
          <p:nvSpPr>
            <p:cNvPr id="17" name="Freeform: Shape 16">
              <a:extLst>
                <a:ext uri="{FF2B5EF4-FFF2-40B4-BE49-F238E27FC236}">
                  <a16:creationId xmlns:a16="http://schemas.microsoft.com/office/drawing/2014/main" id="{B5207E59-1FB0-4F58-996D-2F3CF2D42651}"/>
                </a:ext>
              </a:extLst>
            </p:cNvPr>
            <p:cNvSpPr/>
            <p:nvPr/>
          </p:nvSpPr>
          <p:spPr>
            <a:xfrm>
              <a:off x="8932212" y="1158580"/>
              <a:ext cx="116174" cy="229391"/>
            </a:xfrm>
            <a:custGeom>
              <a:avLst/>
              <a:gdLst>
                <a:gd name="connsiteX0" fmla="*/ 57919 w 116174"/>
                <a:gd name="connsiteY0" fmla="*/ 129747 h 229391"/>
                <a:gd name="connsiteX1" fmla="*/ 86140 w 116174"/>
                <a:gd name="connsiteY1" fmla="*/ 153868 h 229391"/>
                <a:gd name="connsiteX2" fmla="*/ 58054 w 116174"/>
                <a:gd name="connsiteY2" fmla="*/ 177990 h 229391"/>
                <a:gd name="connsiteX3" fmla="*/ 31647 w 116174"/>
                <a:gd name="connsiteY3" fmla="*/ 161998 h 229391"/>
                <a:gd name="connsiteX4" fmla="*/ 12095 w 116174"/>
                <a:gd name="connsiteY4" fmla="*/ 154003 h 229391"/>
                <a:gd name="connsiteX5" fmla="*/ 4099 w 116174"/>
                <a:gd name="connsiteY5" fmla="*/ 173623 h 229391"/>
                <a:gd name="connsiteX6" fmla="*/ 43003 w 116174"/>
                <a:gd name="connsiteY6" fmla="*/ 205942 h 229391"/>
                <a:gd name="connsiteX7" fmla="*/ 43003 w 116174"/>
                <a:gd name="connsiteY7" fmla="*/ 214408 h 229391"/>
                <a:gd name="connsiteX8" fmla="*/ 57986 w 116174"/>
                <a:gd name="connsiteY8" fmla="*/ 229391 h 229391"/>
                <a:gd name="connsiteX9" fmla="*/ 72970 w 116174"/>
                <a:gd name="connsiteY9" fmla="*/ 214408 h 229391"/>
                <a:gd name="connsiteX10" fmla="*/ 72970 w 116174"/>
                <a:gd name="connsiteY10" fmla="*/ 205874 h 229391"/>
                <a:gd name="connsiteX11" fmla="*/ 116174 w 116174"/>
                <a:gd name="connsiteY11" fmla="*/ 153801 h 229391"/>
                <a:gd name="connsiteX12" fmla="*/ 58054 w 116174"/>
                <a:gd name="connsiteY12" fmla="*/ 99712 h 229391"/>
                <a:gd name="connsiteX13" fmla="*/ 29968 w 116174"/>
                <a:gd name="connsiteY13" fmla="*/ 75590 h 229391"/>
                <a:gd name="connsiteX14" fmla="*/ 58054 w 116174"/>
                <a:gd name="connsiteY14" fmla="*/ 51469 h 229391"/>
                <a:gd name="connsiteX15" fmla="*/ 84460 w 116174"/>
                <a:gd name="connsiteY15" fmla="*/ 67460 h 229391"/>
                <a:gd name="connsiteX16" fmla="*/ 104013 w 116174"/>
                <a:gd name="connsiteY16" fmla="*/ 75456 h 229391"/>
                <a:gd name="connsiteX17" fmla="*/ 112008 w 116174"/>
                <a:gd name="connsiteY17" fmla="*/ 55836 h 229391"/>
                <a:gd name="connsiteX18" fmla="*/ 72970 w 116174"/>
                <a:gd name="connsiteY18" fmla="*/ 23450 h 229391"/>
                <a:gd name="connsiteX19" fmla="*/ 72970 w 116174"/>
                <a:gd name="connsiteY19" fmla="*/ 14984 h 229391"/>
                <a:gd name="connsiteX20" fmla="*/ 57986 w 116174"/>
                <a:gd name="connsiteY20" fmla="*/ 0 h 229391"/>
                <a:gd name="connsiteX21" fmla="*/ 43003 w 116174"/>
                <a:gd name="connsiteY21" fmla="*/ 14984 h 229391"/>
                <a:gd name="connsiteX22" fmla="*/ 43003 w 116174"/>
                <a:gd name="connsiteY22" fmla="*/ 23584 h 229391"/>
                <a:gd name="connsiteX23" fmla="*/ 0 w 116174"/>
                <a:gd name="connsiteY23" fmla="*/ 75590 h 229391"/>
                <a:gd name="connsiteX24" fmla="*/ 57919 w 116174"/>
                <a:gd name="connsiteY24" fmla="*/ 129747 h 22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6174" h="229391">
                  <a:moveTo>
                    <a:pt x="57919" y="129747"/>
                  </a:moveTo>
                  <a:cubicBezTo>
                    <a:pt x="76934" y="129747"/>
                    <a:pt x="86140" y="137675"/>
                    <a:pt x="86140" y="153868"/>
                  </a:cubicBezTo>
                  <a:cubicBezTo>
                    <a:pt x="86140" y="167172"/>
                    <a:pt x="73575" y="177990"/>
                    <a:pt x="58054" y="177990"/>
                  </a:cubicBezTo>
                  <a:cubicBezTo>
                    <a:pt x="46228" y="177990"/>
                    <a:pt x="35612" y="171540"/>
                    <a:pt x="31647" y="161998"/>
                  </a:cubicBezTo>
                  <a:cubicBezTo>
                    <a:pt x="28489" y="154406"/>
                    <a:pt x="19687" y="150777"/>
                    <a:pt x="12095" y="154003"/>
                  </a:cubicBezTo>
                  <a:cubicBezTo>
                    <a:pt x="4502" y="157228"/>
                    <a:pt x="874" y="165963"/>
                    <a:pt x="4099" y="173623"/>
                  </a:cubicBezTo>
                  <a:cubicBezTo>
                    <a:pt x="10952" y="189950"/>
                    <a:pt x="25466" y="201641"/>
                    <a:pt x="43003" y="205942"/>
                  </a:cubicBezTo>
                  <a:lnTo>
                    <a:pt x="43003" y="214408"/>
                  </a:lnTo>
                  <a:cubicBezTo>
                    <a:pt x="43003" y="222672"/>
                    <a:pt x="49722" y="229391"/>
                    <a:pt x="57986" y="229391"/>
                  </a:cubicBezTo>
                  <a:cubicBezTo>
                    <a:pt x="66251" y="229391"/>
                    <a:pt x="72970" y="222672"/>
                    <a:pt x="72970" y="214408"/>
                  </a:cubicBezTo>
                  <a:lnTo>
                    <a:pt x="72970" y="205874"/>
                  </a:lnTo>
                  <a:cubicBezTo>
                    <a:pt x="97764" y="199760"/>
                    <a:pt x="116174" y="178864"/>
                    <a:pt x="116174" y="153801"/>
                  </a:cubicBezTo>
                  <a:cubicBezTo>
                    <a:pt x="116174" y="120944"/>
                    <a:pt x="93329" y="99712"/>
                    <a:pt x="58054" y="99712"/>
                  </a:cubicBezTo>
                  <a:cubicBezTo>
                    <a:pt x="39173" y="99712"/>
                    <a:pt x="29968" y="91851"/>
                    <a:pt x="29968" y="75590"/>
                  </a:cubicBezTo>
                  <a:cubicBezTo>
                    <a:pt x="29968" y="62286"/>
                    <a:pt x="42532" y="51469"/>
                    <a:pt x="58054" y="51469"/>
                  </a:cubicBezTo>
                  <a:cubicBezTo>
                    <a:pt x="69812" y="51469"/>
                    <a:pt x="80428" y="57919"/>
                    <a:pt x="84460" y="67460"/>
                  </a:cubicBezTo>
                  <a:cubicBezTo>
                    <a:pt x="87685" y="75053"/>
                    <a:pt x="96420" y="78681"/>
                    <a:pt x="104013" y="75456"/>
                  </a:cubicBezTo>
                  <a:cubicBezTo>
                    <a:pt x="111605" y="72231"/>
                    <a:pt x="115234" y="63496"/>
                    <a:pt x="112008" y="55836"/>
                  </a:cubicBezTo>
                  <a:cubicBezTo>
                    <a:pt x="105155" y="39441"/>
                    <a:pt x="90507" y="27750"/>
                    <a:pt x="72970" y="23450"/>
                  </a:cubicBezTo>
                  <a:lnTo>
                    <a:pt x="72970" y="14984"/>
                  </a:lnTo>
                  <a:cubicBezTo>
                    <a:pt x="72970" y="6719"/>
                    <a:pt x="66251" y="0"/>
                    <a:pt x="57986" y="0"/>
                  </a:cubicBezTo>
                  <a:cubicBezTo>
                    <a:pt x="49722" y="0"/>
                    <a:pt x="43003" y="6719"/>
                    <a:pt x="43003" y="14984"/>
                  </a:cubicBezTo>
                  <a:lnTo>
                    <a:pt x="43003" y="23584"/>
                  </a:lnTo>
                  <a:cubicBezTo>
                    <a:pt x="18276" y="29766"/>
                    <a:pt x="0" y="50662"/>
                    <a:pt x="0" y="75590"/>
                  </a:cubicBezTo>
                  <a:cubicBezTo>
                    <a:pt x="-67" y="108581"/>
                    <a:pt x="22644" y="129747"/>
                    <a:pt x="57919" y="129747"/>
                  </a:cubicBezTo>
                  <a:close/>
                </a:path>
              </a:pathLst>
            </a:custGeom>
            <a:grpFill/>
            <a:ln w="6719" cap="flat">
              <a:noFill/>
              <a:prstDash val="solid"/>
              <a:miter/>
            </a:ln>
          </p:spPr>
          <p:txBody>
            <a:bodyPr rtlCol="0" anchor="ctr"/>
            <a:lstStyle/>
            <a:p>
              <a:endParaRPr lang="en-US" sz="1200"/>
            </a:p>
          </p:txBody>
        </p:sp>
      </p:grpSp>
      <p:grpSp>
        <p:nvGrpSpPr>
          <p:cNvPr id="18" name="Graphic 2">
            <a:extLst>
              <a:ext uri="{FF2B5EF4-FFF2-40B4-BE49-F238E27FC236}">
                <a16:creationId xmlns:a16="http://schemas.microsoft.com/office/drawing/2014/main" id="{00D17C4F-16FC-4C7A-B684-583CDBEF3A00}"/>
              </a:ext>
            </a:extLst>
          </p:cNvPr>
          <p:cNvGrpSpPr/>
          <p:nvPr/>
        </p:nvGrpSpPr>
        <p:grpSpPr>
          <a:xfrm>
            <a:off x="6947874" y="7056873"/>
            <a:ext cx="755689" cy="722110"/>
            <a:chOff x="4954348" y="6541886"/>
            <a:chExt cx="987302" cy="943434"/>
          </a:xfrm>
          <a:solidFill>
            <a:schemeClr val="bg1"/>
          </a:solidFill>
        </p:grpSpPr>
        <p:sp>
          <p:nvSpPr>
            <p:cNvPr id="19" name="Freeform: Shape 18">
              <a:extLst>
                <a:ext uri="{FF2B5EF4-FFF2-40B4-BE49-F238E27FC236}">
                  <a16:creationId xmlns:a16="http://schemas.microsoft.com/office/drawing/2014/main" id="{E51F940E-E0B5-4453-96ED-EA43FF659B6B}"/>
                </a:ext>
              </a:extLst>
            </p:cNvPr>
            <p:cNvSpPr/>
            <p:nvPr/>
          </p:nvSpPr>
          <p:spPr>
            <a:xfrm>
              <a:off x="5231194" y="6735650"/>
              <a:ext cx="101383" cy="375549"/>
            </a:xfrm>
            <a:custGeom>
              <a:avLst/>
              <a:gdLst>
                <a:gd name="connsiteX0" fmla="*/ 97008 w 101383"/>
                <a:gd name="connsiteY0" fmla="*/ 4384 h 375549"/>
                <a:gd name="connsiteX1" fmla="*/ 75842 w 101383"/>
                <a:gd name="connsiteY1" fmla="*/ 4384 h 375549"/>
                <a:gd name="connsiteX2" fmla="*/ 75842 w 101383"/>
                <a:gd name="connsiteY2" fmla="*/ 371182 h 375549"/>
                <a:gd name="connsiteX3" fmla="*/ 86391 w 101383"/>
                <a:gd name="connsiteY3" fmla="*/ 375549 h 375549"/>
                <a:gd name="connsiteX4" fmla="*/ 96940 w 101383"/>
                <a:gd name="connsiteY4" fmla="*/ 371182 h 375549"/>
                <a:gd name="connsiteX5" fmla="*/ 96940 w 101383"/>
                <a:gd name="connsiteY5" fmla="*/ 350017 h 375549"/>
                <a:gd name="connsiteX6" fmla="*/ 96940 w 101383"/>
                <a:gd name="connsiteY6" fmla="*/ 25482 h 375549"/>
                <a:gd name="connsiteX7" fmla="*/ 97008 w 101383"/>
                <a:gd name="connsiteY7" fmla="*/ 4384 h 3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83" h="375549">
                  <a:moveTo>
                    <a:pt x="97008" y="4384"/>
                  </a:moveTo>
                  <a:cubicBezTo>
                    <a:pt x="91162" y="-1461"/>
                    <a:pt x="81688" y="-1461"/>
                    <a:pt x="75842" y="4384"/>
                  </a:cubicBezTo>
                  <a:cubicBezTo>
                    <a:pt x="-25281" y="105440"/>
                    <a:pt x="-25281" y="269992"/>
                    <a:pt x="75842" y="371182"/>
                  </a:cubicBezTo>
                  <a:cubicBezTo>
                    <a:pt x="78732" y="374139"/>
                    <a:pt x="82561" y="375549"/>
                    <a:pt x="86391" y="375549"/>
                  </a:cubicBezTo>
                  <a:cubicBezTo>
                    <a:pt x="90221" y="375549"/>
                    <a:pt x="94051" y="374071"/>
                    <a:pt x="96940" y="371182"/>
                  </a:cubicBezTo>
                  <a:cubicBezTo>
                    <a:pt x="102786" y="365336"/>
                    <a:pt x="102786" y="355863"/>
                    <a:pt x="96940" y="350017"/>
                  </a:cubicBezTo>
                  <a:cubicBezTo>
                    <a:pt x="7509" y="260518"/>
                    <a:pt x="7509" y="114981"/>
                    <a:pt x="96940" y="25482"/>
                  </a:cubicBezTo>
                  <a:cubicBezTo>
                    <a:pt x="102853" y="19637"/>
                    <a:pt x="102853" y="10163"/>
                    <a:pt x="97008" y="4384"/>
                  </a:cubicBezTo>
                  <a:close/>
                </a:path>
              </a:pathLst>
            </a:custGeom>
            <a:grpFill/>
            <a:ln w="6719" cap="flat">
              <a:noFill/>
              <a:prstDash val="solid"/>
              <a:miter/>
            </a:ln>
          </p:spPr>
          <p:txBody>
            <a:bodyPr rtlCol="0" anchor="ctr"/>
            <a:lstStyle/>
            <a:p>
              <a:endParaRPr lang="en-US" sz="1200"/>
            </a:p>
          </p:txBody>
        </p:sp>
        <p:sp>
          <p:nvSpPr>
            <p:cNvPr id="20" name="Freeform: Shape 19">
              <a:extLst>
                <a:ext uri="{FF2B5EF4-FFF2-40B4-BE49-F238E27FC236}">
                  <a16:creationId xmlns:a16="http://schemas.microsoft.com/office/drawing/2014/main" id="{562210EB-6B45-4ACE-A971-F17461A43B54}"/>
                </a:ext>
              </a:extLst>
            </p:cNvPr>
            <p:cNvSpPr/>
            <p:nvPr/>
          </p:nvSpPr>
          <p:spPr>
            <a:xfrm>
              <a:off x="5648217" y="6735582"/>
              <a:ext cx="101391" cy="375549"/>
            </a:xfrm>
            <a:custGeom>
              <a:avLst/>
              <a:gdLst>
                <a:gd name="connsiteX0" fmla="*/ 4451 w 101391"/>
                <a:gd name="connsiteY0" fmla="*/ 371182 h 375549"/>
                <a:gd name="connsiteX1" fmla="*/ 15001 w 101391"/>
                <a:gd name="connsiteY1" fmla="*/ 375549 h 375549"/>
                <a:gd name="connsiteX2" fmla="*/ 25550 w 101391"/>
                <a:gd name="connsiteY2" fmla="*/ 371182 h 375549"/>
                <a:gd name="connsiteX3" fmla="*/ 25550 w 101391"/>
                <a:gd name="connsiteY3" fmla="*/ 4384 h 375549"/>
                <a:gd name="connsiteX4" fmla="*/ 4384 w 101391"/>
                <a:gd name="connsiteY4" fmla="*/ 4384 h 375549"/>
                <a:gd name="connsiteX5" fmla="*/ 4384 w 101391"/>
                <a:gd name="connsiteY5" fmla="*/ 25482 h 375549"/>
                <a:gd name="connsiteX6" fmla="*/ 4384 w 101391"/>
                <a:gd name="connsiteY6" fmla="*/ 350017 h 375549"/>
                <a:gd name="connsiteX7" fmla="*/ 4451 w 101391"/>
                <a:gd name="connsiteY7" fmla="*/ 371182 h 3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91" h="375549">
                  <a:moveTo>
                    <a:pt x="4451" y="371182"/>
                  </a:moveTo>
                  <a:cubicBezTo>
                    <a:pt x="7341" y="374139"/>
                    <a:pt x="11171" y="375549"/>
                    <a:pt x="15001" y="375549"/>
                  </a:cubicBezTo>
                  <a:cubicBezTo>
                    <a:pt x="18830" y="375549"/>
                    <a:pt x="22660" y="374071"/>
                    <a:pt x="25550" y="371182"/>
                  </a:cubicBezTo>
                  <a:cubicBezTo>
                    <a:pt x="126672" y="269992"/>
                    <a:pt x="126672" y="105508"/>
                    <a:pt x="25550" y="4384"/>
                  </a:cubicBezTo>
                  <a:cubicBezTo>
                    <a:pt x="19704" y="-1461"/>
                    <a:pt x="10230" y="-1461"/>
                    <a:pt x="4384" y="4384"/>
                  </a:cubicBezTo>
                  <a:cubicBezTo>
                    <a:pt x="-1461" y="10230"/>
                    <a:pt x="-1461" y="19704"/>
                    <a:pt x="4384" y="25482"/>
                  </a:cubicBezTo>
                  <a:cubicBezTo>
                    <a:pt x="93816" y="114914"/>
                    <a:pt x="93816" y="260518"/>
                    <a:pt x="4384" y="350017"/>
                  </a:cubicBezTo>
                  <a:cubicBezTo>
                    <a:pt x="-1394" y="355930"/>
                    <a:pt x="-1394" y="365403"/>
                    <a:pt x="4451" y="371182"/>
                  </a:cubicBezTo>
                  <a:close/>
                </a:path>
              </a:pathLst>
            </a:custGeom>
            <a:grpFill/>
            <a:ln w="6719" cap="flat">
              <a:noFill/>
              <a:prstDash val="solid"/>
              <a:miter/>
            </a:ln>
          </p:spPr>
          <p:txBody>
            <a:bodyPr rtlCol="0" anchor="ctr"/>
            <a:lstStyle/>
            <a:p>
              <a:endParaRPr lang="en-US" sz="1200"/>
            </a:p>
          </p:txBody>
        </p:sp>
        <p:sp>
          <p:nvSpPr>
            <p:cNvPr id="21" name="Freeform: Shape 20">
              <a:extLst>
                <a:ext uri="{FF2B5EF4-FFF2-40B4-BE49-F238E27FC236}">
                  <a16:creationId xmlns:a16="http://schemas.microsoft.com/office/drawing/2014/main" id="{11C2CB14-6360-4057-8944-9612285A4870}"/>
                </a:ext>
              </a:extLst>
            </p:cNvPr>
            <p:cNvSpPr/>
            <p:nvPr/>
          </p:nvSpPr>
          <p:spPr>
            <a:xfrm>
              <a:off x="5390891" y="6712889"/>
              <a:ext cx="199020" cy="420886"/>
            </a:xfrm>
            <a:custGeom>
              <a:avLst/>
              <a:gdLst>
                <a:gd name="connsiteX0" fmla="*/ 99376 w 199020"/>
                <a:gd name="connsiteY0" fmla="*/ 225427 h 420886"/>
                <a:gd name="connsiteX1" fmla="*/ 169121 w 199020"/>
                <a:gd name="connsiteY1" fmla="*/ 287109 h 420886"/>
                <a:gd name="connsiteX2" fmla="*/ 99712 w 199020"/>
                <a:gd name="connsiteY2" fmla="*/ 348858 h 420886"/>
                <a:gd name="connsiteX3" fmla="*/ 34604 w 199020"/>
                <a:gd name="connsiteY3" fmla="*/ 308677 h 420886"/>
                <a:gd name="connsiteX4" fmla="*/ 14984 w 199020"/>
                <a:gd name="connsiteY4" fmla="*/ 300681 h 420886"/>
                <a:gd name="connsiteX5" fmla="*/ 6988 w 199020"/>
                <a:gd name="connsiteY5" fmla="*/ 320301 h 420886"/>
                <a:gd name="connsiteX6" fmla="*/ 84392 w 199020"/>
                <a:gd name="connsiteY6" fmla="*/ 377683 h 420886"/>
                <a:gd name="connsiteX7" fmla="*/ 84392 w 199020"/>
                <a:gd name="connsiteY7" fmla="*/ 405970 h 420886"/>
                <a:gd name="connsiteX8" fmla="*/ 99376 w 199020"/>
                <a:gd name="connsiteY8" fmla="*/ 420886 h 420886"/>
                <a:gd name="connsiteX9" fmla="*/ 114360 w 199020"/>
                <a:gd name="connsiteY9" fmla="*/ 405970 h 420886"/>
                <a:gd name="connsiteX10" fmla="*/ 114360 w 199020"/>
                <a:gd name="connsiteY10" fmla="*/ 377347 h 420886"/>
                <a:gd name="connsiteX11" fmla="*/ 199021 w 199020"/>
                <a:gd name="connsiteY11" fmla="*/ 287109 h 420886"/>
                <a:gd name="connsiteX12" fmla="*/ 99376 w 199020"/>
                <a:gd name="connsiteY12" fmla="*/ 195527 h 420886"/>
                <a:gd name="connsiteX13" fmla="*/ 29967 w 199020"/>
                <a:gd name="connsiteY13" fmla="*/ 133778 h 420886"/>
                <a:gd name="connsiteX14" fmla="*/ 99376 w 199020"/>
                <a:gd name="connsiteY14" fmla="*/ 72096 h 420886"/>
                <a:gd name="connsiteX15" fmla="*/ 164417 w 199020"/>
                <a:gd name="connsiteY15" fmla="*/ 112210 h 420886"/>
                <a:gd name="connsiteX16" fmla="*/ 184037 w 199020"/>
                <a:gd name="connsiteY16" fmla="*/ 120205 h 420886"/>
                <a:gd name="connsiteX17" fmla="*/ 192033 w 199020"/>
                <a:gd name="connsiteY17" fmla="*/ 100585 h 420886"/>
                <a:gd name="connsiteX18" fmla="*/ 114360 w 199020"/>
                <a:gd name="connsiteY18" fmla="*/ 43204 h 420886"/>
                <a:gd name="connsiteX19" fmla="*/ 114360 w 199020"/>
                <a:gd name="connsiteY19" fmla="*/ 14984 h 420886"/>
                <a:gd name="connsiteX20" fmla="*/ 99376 w 199020"/>
                <a:gd name="connsiteY20" fmla="*/ 0 h 420886"/>
                <a:gd name="connsiteX21" fmla="*/ 84392 w 199020"/>
                <a:gd name="connsiteY21" fmla="*/ 14984 h 420886"/>
                <a:gd name="connsiteX22" fmla="*/ 84392 w 199020"/>
                <a:gd name="connsiteY22" fmla="*/ 43607 h 420886"/>
                <a:gd name="connsiteX23" fmla="*/ 0 w 199020"/>
                <a:gd name="connsiteY23" fmla="*/ 133845 h 420886"/>
                <a:gd name="connsiteX24" fmla="*/ 99376 w 199020"/>
                <a:gd name="connsiteY24" fmla="*/ 225427 h 42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020" h="420886">
                  <a:moveTo>
                    <a:pt x="99376" y="225427"/>
                  </a:moveTo>
                  <a:cubicBezTo>
                    <a:pt x="144327" y="225427"/>
                    <a:pt x="169121" y="247331"/>
                    <a:pt x="169121" y="287109"/>
                  </a:cubicBezTo>
                  <a:cubicBezTo>
                    <a:pt x="169121" y="321107"/>
                    <a:pt x="137944" y="348858"/>
                    <a:pt x="99712" y="348858"/>
                  </a:cubicBezTo>
                  <a:cubicBezTo>
                    <a:pt x="70887" y="348858"/>
                    <a:pt x="44749" y="332731"/>
                    <a:pt x="34604" y="308677"/>
                  </a:cubicBezTo>
                  <a:cubicBezTo>
                    <a:pt x="31378" y="301017"/>
                    <a:pt x="22576" y="297523"/>
                    <a:pt x="14984" y="300681"/>
                  </a:cubicBezTo>
                  <a:cubicBezTo>
                    <a:pt x="7391" y="303907"/>
                    <a:pt x="3830" y="312641"/>
                    <a:pt x="6988" y="320301"/>
                  </a:cubicBezTo>
                  <a:cubicBezTo>
                    <a:pt x="20023" y="351411"/>
                    <a:pt x="49520" y="372778"/>
                    <a:pt x="84392" y="377683"/>
                  </a:cubicBezTo>
                  <a:lnTo>
                    <a:pt x="84392" y="405970"/>
                  </a:lnTo>
                  <a:cubicBezTo>
                    <a:pt x="84392" y="414235"/>
                    <a:pt x="91112" y="420886"/>
                    <a:pt x="99376" y="420886"/>
                  </a:cubicBezTo>
                  <a:cubicBezTo>
                    <a:pt x="107641" y="420886"/>
                    <a:pt x="114360" y="414167"/>
                    <a:pt x="114360" y="405970"/>
                  </a:cubicBezTo>
                  <a:lnTo>
                    <a:pt x="114360" y="377347"/>
                  </a:lnTo>
                  <a:cubicBezTo>
                    <a:pt x="162133" y="370762"/>
                    <a:pt x="199021" y="333000"/>
                    <a:pt x="199021" y="287109"/>
                  </a:cubicBezTo>
                  <a:cubicBezTo>
                    <a:pt x="199021" y="242829"/>
                    <a:pt x="172816" y="195527"/>
                    <a:pt x="99376" y="195527"/>
                  </a:cubicBezTo>
                  <a:cubicBezTo>
                    <a:pt x="54627" y="195527"/>
                    <a:pt x="29967" y="173623"/>
                    <a:pt x="29967" y="133778"/>
                  </a:cubicBezTo>
                  <a:cubicBezTo>
                    <a:pt x="29967" y="99779"/>
                    <a:pt x="61144" y="72096"/>
                    <a:pt x="99376" y="72096"/>
                  </a:cubicBezTo>
                  <a:cubicBezTo>
                    <a:pt x="128201" y="72096"/>
                    <a:pt x="154339" y="88222"/>
                    <a:pt x="164417" y="112210"/>
                  </a:cubicBezTo>
                  <a:cubicBezTo>
                    <a:pt x="167643" y="119869"/>
                    <a:pt x="176512" y="123431"/>
                    <a:pt x="184037" y="120205"/>
                  </a:cubicBezTo>
                  <a:cubicBezTo>
                    <a:pt x="191630" y="116980"/>
                    <a:pt x="195191" y="108245"/>
                    <a:pt x="192033" y="100585"/>
                  </a:cubicBezTo>
                  <a:cubicBezTo>
                    <a:pt x="178931" y="69476"/>
                    <a:pt x="149299" y="47975"/>
                    <a:pt x="114360" y="43204"/>
                  </a:cubicBezTo>
                  <a:lnTo>
                    <a:pt x="114360" y="14984"/>
                  </a:lnTo>
                  <a:cubicBezTo>
                    <a:pt x="114360" y="6719"/>
                    <a:pt x="107641" y="0"/>
                    <a:pt x="99376" y="0"/>
                  </a:cubicBezTo>
                  <a:cubicBezTo>
                    <a:pt x="91112" y="0"/>
                    <a:pt x="84392" y="6719"/>
                    <a:pt x="84392" y="14984"/>
                  </a:cubicBezTo>
                  <a:lnTo>
                    <a:pt x="84392" y="43607"/>
                  </a:lnTo>
                  <a:cubicBezTo>
                    <a:pt x="36754" y="50326"/>
                    <a:pt x="0" y="88021"/>
                    <a:pt x="0" y="133845"/>
                  </a:cubicBezTo>
                  <a:cubicBezTo>
                    <a:pt x="67" y="190353"/>
                    <a:pt x="38098" y="225427"/>
                    <a:pt x="99376" y="225427"/>
                  </a:cubicBezTo>
                  <a:close/>
                </a:path>
              </a:pathLst>
            </a:custGeom>
            <a:grpFill/>
            <a:ln w="6719" cap="flat">
              <a:noFill/>
              <a:prstDash val="solid"/>
              <a:miter/>
            </a:ln>
          </p:spPr>
          <p:txBody>
            <a:bodyPr rtlCol="0" anchor="ctr"/>
            <a:lstStyle/>
            <a:p>
              <a:endParaRPr lang="en-US" sz="1200"/>
            </a:p>
          </p:txBody>
        </p:sp>
        <p:sp>
          <p:nvSpPr>
            <p:cNvPr id="22" name="Freeform: Shape 21">
              <a:extLst>
                <a:ext uri="{FF2B5EF4-FFF2-40B4-BE49-F238E27FC236}">
                  <a16:creationId xmlns:a16="http://schemas.microsoft.com/office/drawing/2014/main" id="{DE5F6072-ADAF-46DF-884A-FA021F030B69}"/>
                </a:ext>
              </a:extLst>
            </p:cNvPr>
            <p:cNvSpPr/>
            <p:nvPr/>
          </p:nvSpPr>
          <p:spPr>
            <a:xfrm>
              <a:off x="4954348" y="6541886"/>
              <a:ext cx="987302" cy="943434"/>
            </a:xfrm>
            <a:custGeom>
              <a:avLst/>
              <a:gdLst>
                <a:gd name="connsiteX0" fmla="*/ 968698 w 987302"/>
                <a:gd name="connsiteY0" fmla="*/ 688712 h 943434"/>
                <a:gd name="connsiteX1" fmla="*/ 927107 w 987302"/>
                <a:gd name="connsiteY1" fmla="*/ 683068 h 943434"/>
                <a:gd name="connsiteX2" fmla="*/ 928451 w 987302"/>
                <a:gd name="connsiteY2" fmla="*/ 672922 h 943434"/>
                <a:gd name="connsiteX3" fmla="*/ 908360 w 987302"/>
                <a:gd name="connsiteY3" fmla="*/ 635563 h 943434"/>
                <a:gd name="connsiteX4" fmla="*/ 806229 w 987302"/>
                <a:gd name="connsiteY4" fmla="*/ 655318 h 943434"/>
                <a:gd name="connsiteX5" fmla="*/ 796218 w 987302"/>
                <a:gd name="connsiteY5" fmla="*/ 659551 h 943434"/>
                <a:gd name="connsiteX6" fmla="*/ 917633 w 987302"/>
                <a:gd name="connsiteY6" fmla="*/ 381580 h 943434"/>
                <a:gd name="connsiteX7" fmla="*/ 536053 w 987302"/>
                <a:gd name="connsiteY7" fmla="*/ 0 h 943434"/>
                <a:gd name="connsiteX8" fmla="*/ 154473 w 987302"/>
                <a:gd name="connsiteY8" fmla="*/ 381580 h 943434"/>
                <a:gd name="connsiteX9" fmla="*/ 224150 w 987302"/>
                <a:gd name="connsiteY9" fmla="*/ 600220 h 943434"/>
                <a:gd name="connsiteX10" fmla="*/ 140766 w 987302"/>
                <a:gd name="connsiteY10" fmla="*/ 598944 h 943434"/>
                <a:gd name="connsiteX11" fmla="*/ 14984 w 987302"/>
                <a:gd name="connsiteY11" fmla="*/ 598944 h 943434"/>
                <a:gd name="connsiteX12" fmla="*/ 0 w 987302"/>
                <a:gd name="connsiteY12" fmla="*/ 613928 h 943434"/>
                <a:gd name="connsiteX13" fmla="*/ 0 w 987302"/>
                <a:gd name="connsiteY13" fmla="*/ 882962 h 943434"/>
                <a:gd name="connsiteX14" fmla="*/ 14984 w 987302"/>
                <a:gd name="connsiteY14" fmla="*/ 897946 h 943434"/>
                <a:gd name="connsiteX15" fmla="*/ 138347 w 987302"/>
                <a:gd name="connsiteY15" fmla="*/ 897946 h 943434"/>
                <a:gd name="connsiteX16" fmla="*/ 449846 w 987302"/>
                <a:gd name="connsiteY16" fmla="*/ 943434 h 943434"/>
                <a:gd name="connsiteX17" fmla="*/ 950758 w 987302"/>
                <a:gd name="connsiteY17" fmla="*/ 781704 h 943434"/>
                <a:gd name="connsiteX18" fmla="*/ 987243 w 987302"/>
                <a:gd name="connsiteY18" fmla="*/ 727010 h 943434"/>
                <a:gd name="connsiteX19" fmla="*/ 968698 w 987302"/>
                <a:gd name="connsiteY19" fmla="*/ 688712 h 943434"/>
                <a:gd name="connsiteX20" fmla="*/ 125849 w 987302"/>
                <a:gd name="connsiteY20" fmla="*/ 867979 h 943434"/>
                <a:gd name="connsiteX21" fmla="*/ 29967 w 987302"/>
                <a:gd name="connsiteY21" fmla="*/ 867979 h 943434"/>
                <a:gd name="connsiteX22" fmla="*/ 29967 w 987302"/>
                <a:gd name="connsiteY22" fmla="*/ 628844 h 943434"/>
                <a:gd name="connsiteX23" fmla="*/ 125849 w 987302"/>
                <a:gd name="connsiteY23" fmla="*/ 628844 h 943434"/>
                <a:gd name="connsiteX24" fmla="*/ 125849 w 987302"/>
                <a:gd name="connsiteY24" fmla="*/ 867979 h 943434"/>
                <a:gd name="connsiteX25" fmla="*/ 818055 w 987302"/>
                <a:gd name="connsiteY25" fmla="*/ 682799 h 943434"/>
                <a:gd name="connsiteX26" fmla="*/ 890151 w 987302"/>
                <a:gd name="connsiteY26" fmla="*/ 659349 h 943434"/>
                <a:gd name="connsiteX27" fmla="*/ 898483 w 987302"/>
                <a:gd name="connsiteY27" fmla="*/ 672653 h 943434"/>
                <a:gd name="connsiteX28" fmla="*/ 882021 w 987302"/>
                <a:gd name="connsiteY28" fmla="*/ 699597 h 943434"/>
                <a:gd name="connsiteX29" fmla="*/ 871674 w 987302"/>
                <a:gd name="connsiteY29" fmla="*/ 703964 h 943434"/>
                <a:gd name="connsiteX30" fmla="*/ 694356 w 987302"/>
                <a:gd name="connsiteY30" fmla="*/ 765310 h 943434"/>
                <a:gd name="connsiteX31" fmla="*/ 697178 w 987302"/>
                <a:gd name="connsiteY31" fmla="*/ 750998 h 943434"/>
                <a:gd name="connsiteX32" fmla="*/ 696103 w 987302"/>
                <a:gd name="connsiteY32" fmla="*/ 727951 h 943434"/>
                <a:gd name="connsiteX33" fmla="*/ 818055 w 987302"/>
                <a:gd name="connsiteY33" fmla="*/ 682799 h 943434"/>
                <a:gd name="connsiteX34" fmla="*/ 184440 w 987302"/>
                <a:gd name="connsiteY34" fmla="*/ 381513 h 943434"/>
                <a:gd name="connsiteX35" fmla="*/ 536120 w 987302"/>
                <a:gd name="connsiteY35" fmla="*/ 29833 h 943434"/>
                <a:gd name="connsiteX36" fmla="*/ 887800 w 987302"/>
                <a:gd name="connsiteY36" fmla="*/ 381513 h 943434"/>
                <a:gd name="connsiteX37" fmla="*/ 686226 w 987302"/>
                <a:gd name="connsiteY37" fmla="*/ 698992 h 943434"/>
                <a:gd name="connsiteX38" fmla="*/ 677827 w 987302"/>
                <a:gd name="connsiteY38" fmla="*/ 688174 h 943434"/>
                <a:gd name="connsiteX39" fmla="*/ 627097 w 987302"/>
                <a:gd name="connsiteY39" fmla="*/ 668756 h 943434"/>
                <a:gd name="connsiteX40" fmla="*/ 439297 w 987302"/>
                <a:gd name="connsiteY40" fmla="*/ 641610 h 943434"/>
                <a:gd name="connsiteX41" fmla="*/ 263121 w 987302"/>
                <a:gd name="connsiteY41" fmla="*/ 601967 h 943434"/>
                <a:gd name="connsiteX42" fmla="*/ 184440 w 987302"/>
                <a:gd name="connsiteY42" fmla="*/ 381513 h 943434"/>
                <a:gd name="connsiteX43" fmla="*/ 933020 w 987302"/>
                <a:gd name="connsiteY43" fmla="*/ 757650 h 943434"/>
                <a:gd name="connsiteX44" fmla="*/ 155750 w 987302"/>
                <a:gd name="connsiteY44" fmla="*/ 872010 h 943434"/>
                <a:gd name="connsiteX45" fmla="*/ 155750 w 987302"/>
                <a:gd name="connsiteY45" fmla="*/ 628911 h 943434"/>
                <a:gd name="connsiteX46" fmla="*/ 424045 w 987302"/>
                <a:gd name="connsiteY46" fmla="*/ 667412 h 943434"/>
                <a:gd name="connsiteX47" fmla="*/ 628172 w 987302"/>
                <a:gd name="connsiteY47" fmla="*/ 698656 h 943434"/>
                <a:gd name="connsiteX48" fmla="*/ 656594 w 987302"/>
                <a:gd name="connsiteY48" fmla="*/ 709273 h 943434"/>
                <a:gd name="connsiteX49" fmla="*/ 667479 w 987302"/>
                <a:gd name="connsiteY49" fmla="*/ 749184 h 943434"/>
                <a:gd name="connsiteX50" fmla="*/ 640065 w 987302"/>
                <a:gd name="connsiteY50" fmla="*/ 777471 h 943434"/>
                <a:gd name="connsiteX51" fmla="*/ 639460 w 987302"/>
                <a:gd name="connsiteY51" fmla="*/ 777807 h 943434"/>
                <a:gd name="connsiteX52" fmla="*/ 639057 w 987302"/>
                <a:gd name="connsiteY52" fmla="*/ 777875 h 943434"/>
                <a:gd name="connsiteX53" fmla="*/ 414436 w 987302"/>
                <a:gd name="connsiteY53" fmla="*/ 780630 h 943434"/>
                <a:gd name="connsiteX54" fmla="*/ 397639 w 987302"/>
                <a:gd name="connsiteY54" fmla="*/ 793530 h 943434"/>
                <a:gd name="connsiteX55" fmla="*/ 410539 w 987302"/>
                <a:gd name="connsiteY55" fmla="*/ 810328 h 943434"/>
                <a:gd name="connsiteX56" fmla="*/ 544183 w 987302"/>
                <a:gd name="connsiteY56" fmla="*/ 820272 h 943434"/>
                <a:gd name="connsiteX57" fmla="*/ 648262 w 987302"/>
                <a:gd name="connsiteY57" fmla="*/ 806229 h 943434"/>
                <a:gd name="connsiteX58" fmla="*/ 648397 w 987302"/>
                <a:gd name="connsiteY58" fmla="*/ 806229 h 943434"/>
                <a:gd name="connsiteX59" fmla="*/ 883365 w 987302"/>
                <a:gd name="connsiteY59" fmla="*/ 731445 h 943434"/>
                <a:gd name="connsiteX60" fmla="*/ 949414 w 987302"/>
                <a:gd name="connsiteY60" fmla="*/ 711557 h 943434"/>
                <a:gd name="connsiteX61" fmla="*/ 957343 w 987302"/>
                <a:gd name="connsiteY61" fmla="*/ 725465 h 943434"/>
                <a:gd name="connsiteX62" fmla="*/ 933020 w 987302"/>
                <a:gd name="connsiteY62" fmla="*/ 757650 h 9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87302" h="943434">
                  <a:moveTo>
                    <a:pt x="968698" y="688712"/>
                  </a:moveTo>
                  <a:cubicBezTo>
                    <a:pt x="957612" y="679439"/>
                    <a:pt x="944509" y="678700"/>
                    <a:pt x="927107" y="683068"/>
                  </a:cubicBezTo>
                  <a:cubicBezTo>
                    <a:pt x="927913" y="679775"/>
                    <a:pt x="928383" y="676416"/>
                    <a:pt x="928451" y="672922"/>
                  </a:cubicBezTo>
                  <a:cubicBezTo>
                    <a:pt x="928518" y="662978"/>
                    <a:pt x="925091" y="648397"/>
                    <a:pt x="908360" y="635563"/>
                  </a:cubicBezTo>
                  <a:cubicBezTo>
                    <a:pt x="888203" y="620110"/>
                    <a:pt x="857362" y="633346"/>
                    <a:pt x="806229" y="655318"/>
                  </a:cubicBezTo>
                  <a:cubicBezTo>
                    <a:pt x="803071" y="656661"/>
                    <a:pt x="799510" y="658139"/>
                    <a:pt x="796218" y="659551"/>
                  </a:cubicBezTo>
                  <a:cubicBezTo>
                    <a:pt x="870800" y="590074"/>
                    <a:pt x="917633" y="491371"/>
                    <a:pt x="917633" y="381580"/>
                  </a:cubicBezTo>
                  <a:cubicBezTo>
                    <a:pt x="917633" y="171137"/>
                    <a:pt x="746429" y="0"/>
                    <a:pt x="536053" y="0"/>
                  </a:cubicBezTo>
                  <a:cubicBezTo>
                    <a:pt x="325609" y="0"/>
                    <a:pt x="154473" y="171204"/>
                    <a:pt x="154473" y="381580"/>
                  </a:cubicBezTo>
                  <a:cubicBezTo>
                    <a:pt x="154473" y="463016"/>
                    <a:pt x="180476" y="538270"/>
                    <a:pt x="224150" y="600220"/>
                  </a:cubicBezTo>
                  <a:cubicBezTo>
                    <a:pt x="199558" y="599414"/>
                    <a:pt x="172144" y="598944"/>
                    <a:pt x="140766" y="598944"/>
                  </a:cubicBezTo>
                  <a:lnTo>
                    <a:pt x="14984" y="598944"/>
                  </a:lnTo>
                  <a:cubicBezTo>
                    <a:pt x="6719" y="598944"/>
                    <a:pt x="0" y="605663"/>
                    <a:pt x="0" y="613928"/>
                  </a:cubicBezTo>
                  <a:lnTo>
                    <a:pt x="0" y="882962"/>
                  </a:lnTo>
                  <a:cubicBezTo>
                    <a:pt x="0" y="891227"/>
                    <a:pt x="6719" y="897946"/>
                    <a:pt x="14984" y="897946"/>
                  </a:cubicBezTo>
                  <a:lnTo>
                    <a:pt x="138347" y="897946"/>
                  </a:lnTo>
                  <a:cubicBezTo>
                    <a:pt x="157295" y="904128"/>
                    <a:pt x="284824" y="943434"/>
                    <a:pt x="449846" y="943434"/>
                  </a:cubicBezTo>
                  <a:cubicBezTo>
                    <a:pt x="603715" y="943434"/>
                    <a:pt x="790036" y="909100"/>
                    <a:pt x="950758" y="781704"/>
                  </a:cubicBezTo>
                  <a:cubicBezTo>
                    <a:pt x="954319" y="779286"/>
                    <a:pt x="985832" y="756709"/>
                    <a:pt x="987243" y="727010"/>
                  </a:cubicBezTo>
                  <a:cubicBezTo>
                    <a:pt x="987780" y="717066"/>
                    <a:pt x="984891" y="702284"/>
                    <a:pt x="968698" y="688712"/>
                  </a:cubicBezTo>
                  <a:close/>
                  <a:moveTo>
                    <a:pt x="125849" y="867979"/>
                  </a:moveTo>
                  <a:lnTo>
                    <a:pt x="29967" y="867979"/>
                  </a:lnTo>
                  <a:lnTo>
                    <a:pt x="29967" y="628844"/>
                  </a:lnTo>
                  <a:lnTo>
                    <a:pt x="125849" y="628844"/>
                  </a:lnTo>
                  <a:lnTo>
                    <a:pt x="125849" y="867979"/>
                  </a:lnTo>
                  <a:close/>
                  <a:moveTo>
                    <a:pt x="818055" y="682799"/>
                  </a:moveTo>
                  <a:cubicBezTo>
                    <a:pt x="845469" y="671040"/>
                    <a:pt x="882962" y="654981"/>
                    <a:pt x="890151" y="659349"/>
                  </a:cubicBezTo>
                  <a:cubicBezTo>
                    <a:pt x="897677" y="665127"/>
                    <a:pt x="898550" y="669697"/>
                    <a:pt x="898483" y="672653"/>
                  </a:cubicBezTo>
                  <a:cubicBezTo>
                    <a:pt x="898416" y="681590"/>
                    <a:pt x="889547" y="692475"/>
                    <a:pt x="882021" y="699597"/>
                  </a:cubicBezTo>
                  <a:cubicBezTo>
                    <a:pt x="878594" y="701075"/>
                    <a:pt x="875302" y="702419"/>
                    <a:pt x="871674" y="703964"/>
                  </a:cubicBezTo>
                  <a:cubicBezTo>
                    <a:pt x="831493" y="721031"/>
                    <a:pt x="774381" y="745354"/>
                    <a:pt x="694356" y="765310"/>
                  </a:cubicBezTo>
                  <a:cubicBezTo>
                    <a:pt x="696103" y="760338"/>
                    <a:pt x="696909" y="755433"/>
                    <a:pt x="697178" y="750998"/>
                  </a:cubicBezTo>
                  <a:cubicBezTo>
                    <a:pt x="697715" y="742667"/>
                    <a:pt x="697178" y="735141"/>
                    <a:pt x="696103" y="727951"/>
                  </a:cubicBezTo>
                  <a:cubicBezTo>
                    <a:pt x="743271" y="714446"/>
                    <a:pt x="784459" y="697178"/>
                    <a:pt x="818055" y="682799"/>
                  </a:cubicBezTo>
                  <a:close/>
                  <a:moveTo>
                    <a:pt x="184440" y="381513"/>
                  </a:moveTo>
                  <a:cubicBezTo>
                    <a:pt x="184440" y="187598"/>
                    <a:pt x="342206" y="29833"/>
                    <a:pt x="536120" y="29833"/>
                  </a:cubicBezTo>
                  <a:cubicBezTo>
                    <a:pt x="730034" y="29833"/>
                    <a:pt x="887800" y="187598"/>
                    <a:pt x="887800" y="381513"/>
                  </a:cubicBezTo>
                  <a:cubicBezTo>
                    <a:pt x="887800" y="521674"/>
                    <a:pt x="805154" y="642484"/>
                    <a:pt x="686226" y="698992"/>
                  </a:cubicBezTo>
                  <a:cubicBezTo>
                    <a:pt x="683807" y="695095"/>
                    <a:pt x="681052" y="691399"/>
                    <a:pt x="677827" y="688174"/>
                  </a:cubicBezTo>
                  <a:cubicBezTo>
                    <a:pt x="656997" y="667344"/>
                    <a:pt x="627635" y="668756"/>
                    <a:pt x="627097" y="668756"/>
                  </a:cubicBezTo>
                  <a:cubicBezTo>
                    <a:pt x="489220" y="670973"/>
                    <a:pt x="466241" y="657400"/>
                    <a:pt x="439297" y="641610"/>
                  </a:cubicBezTo>
                  <a:cubicBezTo>
                    <a:pt x="412622" y="625955"/>
                    <a:pt x="382789" y="608754"/>
                    <a:pt x="263121" y="601967"/>
                  </a:cubicBezTo>
                  <a:cubicBezTo>
                    <a:pt x="214139" y="541495"/>
                    <a:pt x="184440" y="465099"/>
                    <a:pt x="184440" y="381513"/>
                  </a:cubicBezTo>
                  <a:close/>
                  <a:moveTo>
                    <a:pt x="933020" y="757650"/>
                  </a:moveTo>
                  <a:cubicBezTo>
                    <a:pt x="627097" y="1000144"/>
                    <a:pt x="224150" y="892772"/>
                    <a:pt x="155750" y="872010"/>
                  </a:cubicBezTo>
                  <a:lnTo>
                    <a:pt x="155750" y="628911"/>
                  </a:lnTo>
                  <a:cubicBezTo>
                    <a:pt x="360011" y="629852"/>
                    <a:pt x="394010" y="649740"/>
                    <a:pt x="424045" y="667412"/>
                  </a:cubicBezTo>
                  <a:cubicBezTo>
                    <a:pt x="454886" y="685554"/>
                    <a:pt x="481359" y="701142"/>
                    <a:pt x="628172" y="698656"/>
                  </a:cubicBezTo>
                  <a:cubicBezTo>
                    <a:pt x="628307" y="698723"/>
                    <a:pt x="645239" y="697917"/>
                    <a:pt x="656594" y="709273"/>
                  </a:cubicBezTo>
                  <a:cubicBezTo>
                    <a:pt x="664926" y="717604"/>
                    <a:pt x="668554" y="731043"/>
                    <a:pt x="667479" y="749184"/>
                  </a:cubicBezTo>
                  <a:cubicBezTo>
                    <a:pt x="667210" y="753619"/>
                    <a:pt x="666404" y="766923"/>
                    <a:pt x="640065" y="777471"/>
                  </a:cubicBezTo>
                  <a:cubicBezTo>
                    <a:pt x="639863" y="777538"/>
                    <a:pt x="639662" y="777740"/>
                    <a:pt x="639460" y="777807"/>
                  </a:cubicBezTo>
                  <a:cubicBezTo>
                    <a:pt x="639326" y="777875"/>
                    <a:pt x="639192" y="777875"/>
                    <a:pt x="639057" y="777875"/>
                  </a:cubicBezTo>
                  <a:cubicBezTo>
                    <a:pt x="611106" y="788827"/>
                    <a:pt x="549424" y="798099"/>
                    <a:pt x="414436" y="780630"/>
                  </a:cubicBezTo>
                  <a:cubicBezTo>
                    <a:pt x="406172" y="779622"/>
                    <a:pt x="398714" y="785333"/>
                    <a:pt x="397639" y="793530"/>
                  </a:cubicBezTo>
                  <a:cubicBezTo>
                    <a:pt x="396563" y="801727"/>
                    <a:pt x="402342" y="809253"/>
                    <a:pt x="410539" y="810328"/>
                  </a:cubicBezTo>
                  <a:cubicBezTo>
                    <a:pt x="461941" y="816980"/>
                    <a:pt x="506556" y="820272"/>
                    <a:pt x="544183" y="820272"/>
                  </a:cubicBezTo>
                  <a:cubicBezTo>
                    <a:pt x="588798" y="820272"/>
                    <a:pt x="623536" y="815502"/>
                    <a:pt x="648262" y="806229"/>
                  </a:cubicBezTo>
                  <a:cubicBezTo>
                    <a:pt x="648330" y="806229"/>
                    <a:pt x="648330" y="806229"/>
                    <a:pt x="648397" y="806229"/>
                  </a:cubicBezTo>
                  <a:cubicBezTo>
                    <a:pt x="759195" y="784190"/>
                    <a:pt x="833912" y="752476"/>
                    <a:pt x="883365" y="731445"/>
                  </a:cubicBezTo>
                  <a:cubicBezTo>
                    <a:pt x="914004" y="718411"/>
                    <a:pt x="942964" y="706114"/>
                    <a:pt x="949414" y="711557"/>
                  </a:cubicBezTo>
                  <a:cubicBezTo>
                    <a:pt x="956805" y="717738"/>
                    <a:pt x="957477" y="722509"/>
                    <a:pt x="957343" y="725465"/>
                  </a:cubicBezTo>
                  <a:cubicBezTo>
                    <a:pt x="956872" y="738232"/>
                    <a:pt x="939739" y="752947"/>
                    <a:pt x="933020" y="757650"/>
                  </a:cubicBezTo>
                  <a:close/>
                </a:path>
              </a:pathLst>
            </a:custGeom>
            <a:grpFill/>
            <a:ln w="6719" cap="flat">
              <a:noFill/>
              <a:prstDash val="solid"/>
              <a:miter/>
            </a:ln>
          </p:spPr>
          <p:txBody>
            <a:bodyPr rtlCol="0" anchor="ctr"/>
            <a:lstStyle/>
            <a:p>
              <a:endParaRPr lang="en-US" sz="1200"/>
            </a:p>
          </p:txBody>
        </p:sp>
        <p:sp>
          <p:nvSpPr>
            <p:cNvPr id="23" name="Freeform: Shape 22">
              <a:extLst>
                <a:ext uri="{FF2B5EF4-FFF2-40B4-BE49-F238E27FC236}">
                  <a16:creationId xmlns:a16="http://schemas.microsoft.com/office/drawing/2014/main" id="{A108E7EB-14B3-4D21-A496-8CC6B7BC0B7B}"/>
                </a:ext>
              </a:extLst>
            </p:cNvPr>
            <p:cNvSpPr/>
            <p:nvPr/>
          </p:nvSpPr>
          <p:spPr>
            <a:xfrm>
              <a:off x="5017239" y="7204931"/>
              <a:ext cx="29967" cy="29899"/>
            </a:xfrm>
            <a:custGeom>
              <a:avLst/>
              <a:gdLst>
                <a:gd name="connsiteX0" fmla="*/ 14984 w 29967"/>
                <a:gd name="connsiteY0" fmla="*/ 29900 h 29899"/>
                <a:gd name="connsiteX1" fmla="*/ 29967 w 29967"/>
                <a:gd name="connsiteY1" fmla="*/ 14984 h 29899"/>
                <a:gd name="connsiteX2" fmla="*/ 14984 w 29967"/>
                <a:gd name="connsiteY2" fmla="*/ 0 h 29899"/>
                <a:gd name="connsiteX3" fmla="*/ 0 w 29967"/>
                <a:gd name="connsiteY3" fmla="*/ 14984 h 29899"/>
                <a:gd name="connsiteX4" fmla="*/ 14984 w 29967"/>
                <a:gd name="connsiteY4" fmla="*/ 29900 h 29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67" h="29899">
                  <a:moveTo>
                    <a:pt x="14984" y="29900"/>
                  </a:moveTo>
                  <a:cubicBezTo>
                    <a:pt x="23248" y="29900"/>
                    <a:pt x="29967" y="23181"/>
                    <a:pt x="29967" y="14984"/>
                  </a:cubicBezTo>
                  <a:cubicBezTo>
                    <a:pt x="29967" y="6719"/>
                    <a:pt x="23248" y="0"/>
                    <a:pt x="14984" y="0"/>
                  </a:cubicBezTo>
                  <a:cubicBezTo>
                    <a:pt x="6719" y="0"/>
                    <a:pt x="0" y="6719"/>
                    <a:pt x="0" y="14984"/>
                  </a:cubicBezTo>
                  <a:cubicBezTo>
                    <a:pt x="67" y="23181"/>
                    <a:pt x="6786" y="29900"/>
                    <a:pt x="14984" y="29900"/>
                  </a:cubicBezTo>
                  <a:close/>
                </a:path>
              </a:pathLst>
            </a:custGeom>
            <a:grpFill/>
            <a:ln w="6719" cap="flat">
              <a:noFill/>
              <a:prstDash val="solid"/>
              <a:miter/>
            </a:ln>
          </p:spPr>
          <p:txBody>
            <a:bodyPr rtlCol="0" anchor="ctr"/>
            <a:lstStyle/>
            <a:p>
              <a:endParaRPr lang="en-US" sz="1200"/>
            </a:p>
          </p:txBody>
        </p:sp>
      </p:grpSp>
      <p:sp>
        <p:nvSpPr>
          <p:cNvPr id="24" name="Rectangle 23">
            <a:extLst>
              <a:ext uri="{FF2B5EF4-FFF2-40B4-BE49-F238E27FC236}">
                <a16:creationId xmlns:a16="http://schemas.microsoft.com/office/drawing/2014/main" id="{F5A2EC74-EC69-4D9B-A65F-DD31CF5CF67A}"/>
              </a:ext>
            </a:extLst>
          </p:cNvPr>
          <p:cNvSpPr/>
          <p:nvPr/>
        </p:nvSpPr>
        <p:spPr>
          <a:xfrm>
            <a:off x="1341702" y="3417133"/>
            <a:ext cx="4795808" cy="1338443"/>
          </a:xfrm>
          <a:prstGeom prst="rect">
            <a:avLst/>
          </a:prstGeom>
        </p:spPr>
        <p:txBody>
          <a:bodyPr wrap="square">
            <a:spAutoFit/>
          </a:bodyPr>
          <a:lstStyle/>
          <a:p>
            <a:pPr algn="r"/>
            <a:r>
              <a:rPr lang="es-ES" altLang="zh-CN" sz="2400">
                <a:solidFill>
                  <a:schemeClr val="tx1">
                    <a:lumMod val="85000"/>
                    <a:lumOff val="15000"/>
                  </a:schemeClr>
                </a:solidFill>
                <a:latin typeface="+mj-lt"/>
                <a:ea typeface="Lato Light" panose="020F0502020204030203" pitchFamily="34" charset="0"/>
                <a:cs typeface="Lato Light" panose="020F0502020204030203" pitchFamily="34" charset="0"/>
              </a:rPr>
              <a:t>Simple</a:t>
            </a:r>
            <a:r>
              <a:rPr lang="en-US" altLang="zh-CN" sz="2400">
                <a:solidFill>
                  <a:schemeClr val="tx1">
                    <a:lumMod val="85000"/>
                    <a:lumOff val="15000"/>
                  </a:schemeClr>
                </a:solidFill>
                <a:latin typeface="+mj-lt"/>
                <a:ea typeface="Lato Light" panose="020F0502020204030203" pitchFamily="34" charset="0"/>
                <a:cs typeface="Lato Light" panose="020F0502020204030203" pitchFamily="34" charset="0"/>
              </a:rPr>
              <a:t> </a:t>
            </a:r>
            <a:endPar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gn="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a:solidFill>
                  <a:schemeClr val="bg1">
                    <a:lumMod val="65000"/>
                  </a:schemeClr>
                </a:solidFill>
                <a:ea typeface="Lato Light" panose="020F0502020204030203" pitchFamily="34" charset="0"/>
                <a:cs typeface="Lato Light" panose="020F0502020204030203" pitchFamily="34" charset="0"/>
              </a:rPr>
              <a:t>. </a:t>
            </a:r>
            <a:r>
              <a:rPr lang="es-ES" altLang="zh-CN" sz="12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 end ex mea. His at soluta regione diceret.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25" name="Rectangle 24">
            <a:extLst>
              <a:ext uri="{FF2B5EF4-FFF2-40B4-BE49-F238E27FC236}">
                <a16:creationId xmlns:a16="http://schemas.microsoft.com/office/drawing/2014/main" id="{46E1E704-43C0-40C6-B8F7-71494FFD832D}"/>
              </a:ext>
            </a:extLst>
          </p:cNvPr>
          <p:cNvSpPr/>
          <p:nvPr/>
        </p:nvSpPr>
        <p:spPr>
          <a:xfrm>
            <a:off x="1341702" y="6612040"/>
            <a:ext cx="4795808" cy="1338443"/>
          </a:xfrm>
          <a:prstGeom prst="rect">
            <a:avLst/>
          </a:prstGeom>
        </p:spPr>
        <p:txBody>
          <a:bodyPr wrap="square">
            <a:spAutoFit/>
          </a:bodyPr>
          <a:lstStyle/>
          <a:p>
            <a:pPr algn="r"/>
            <a:r>
              <a:rPr lang="es-ES" altLang="zh-CN" sz="2400">
                <a:solidFill>
                  <a:schemeClr val="tx1">
                    <a:lumMod val="85000"/>
                    <a:lumOff val="15000"/>
                  </a:schemeClr>
                </a:solidFill>
                <a:latin typeface="+mj-lt"/>
                <a:ea typeface="Lato Light" panose="020F0502020204030203" pitchFamily="34" charset="0"/>
                <a:cs typeface="Lato Light" panose="020F0502020204030203" pitchFamily="34" charset="0"/>
              </a:rPr>
              <a:t>Professional</a:t>
            </a:r>
            <a:r>
              <a:rPr lang="en-US" altLang="zh-CN" sz="2400">
                <a:solidFill>
                  <a:schemeClr val="tx1">
                    <a:lumMod val="85000"/>
                    <a:lumOff val="15000"/>
                  </a:schemeClr>
                </a:solidFill>
                <a:latin typeface="+mj-lt"/>
                <a:ea typeface="Lato Light" panose="020F0502020204030203" pitchFamily="34" charset="0"/>
                <a:cs typeface="Lato Light" panose="020F0502020204030203" pitchFamily="34" charset="0"/>
              </a:rPr>
              <a:t> </a:t>
            </a:r>
            <a:endPar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gn="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a:solidFill>
                  <a:schemeClr val="bg1">
                    <a:lumMod val="65000"/>
                  </a:schemeClr>
                </a:solidFill>
                <a:ea typeface="Lato Light" panose="020F0502020204030203" pitchFamily="34" charset="0"/>
                <a:cs typeface="Lato Light" panose="020F0502020204030203" pitchFamily="34" charset="0"/>
              </a:rPr>
              <a:t>. </a:t>
            </a:r>
            <a:r>
              <a:rPr lang="es-ES" altLang="zh-CN" sz="12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 end ex mea. His at soluta regione diceret.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26" name="Rectangle 25">
            <a:extLst>
              <a:ext uri="{FF2B5EF4-FFF2-40B4-BE49-F238E27FC236}">
                <a16:creationId xmlns:a16="http://schemas.microsoft.com/office/drawing/2014/main" id="{56956841-3756-404E-92F0-A335B7B7246B}"/>
              </a:ext>
            </a:extLst>
          </p:cNvPr>
          <p:cNvSpPr/>
          <p:nvPr/>
        </p:nvSpPr>
        <p:spPr>
          <a:xfrm>
            <a:off x="12154459" y="3417133"/>
            <a:ext cx="4795808" cy="1338443"/>
          </a:xfrm>
          <a:prstGeom prst="rect">
            <a:avLst/>
          </a:prstGeom>
        </p:spPr>
        <p:txBody>
          <a:bodyPr wrap="square">
            <a:spAutoFit/>
          </a:bodyPr>
          <a:lstStyle/>
          <a:p>
            <a:r>
              <a:rPr lang="es-ES" altLang="zh-CN" sz="2400">
                <a:solidFill>
                  <a:schemeClr val="tx1">
                    <a:lumMod val="85000"/>
                    <a:lumOff val="15000"/>
                  </a:schemeClr>
                </a:solidFill>
                <a:latin typeface="+mj-lt"/>
                <a:ea typeface="Lato Light" panose="020F0502020204030203" pitchFamily="34" charset="0"/>
                <a:cs typeface="Lato Light" panose="020F0502020204030203" pitchFamily="34" charset="0"/>
              </a:rPr>
              <a:t>Powerful</a:t>
            </a:r>
            <a:endPar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a:solidFill>
                  <a:schemeClr val="bg1">
                    <a:lumMod val="65000"/>
                  </a:schemeClr>
                </a:solidFill>
                <a:ea typeface="Lato Light" panose="020F0502020204030203" pitchFamily="34" charset="0"/>
                <a:cs typeface="Lato Light" panose="020F0502020204030203" pitchFamily="34" charset="0"/>
              </a:rPr>
              <a:t>. </a:t>
            </a:r>
            <a:r>
              <a:rPr lang="es-ES" altLang="zh-CN" sz="12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 end ex mea. His at soluta regione diceret.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27" name="Rectangle 26">
            <a:extLst>
              <a:ext uri="{FF2B5EF4-FFF2-40B4-BE49-F238E27FC236}">
                <a16:creationId xmlns:a16="http://schemas.microsoft.com/office/drawing/2014/main" id="{B3F4475B-7CFC-44CE-B3F1-0CC5FC3BB578}"/>
              </a:ext>
            </a:extLst>
          </p:cNvPr>
          <p:cNvSpPr/>
          <p:nvPr/>
        </p:nvSpPr>
        <p:spPr>
          <a:xfrm>
            <a:off x="12154459" y="6612040"/>
            <a:ext cx="4795808" cy="1338443"/>
          </a:xfrm>
          <a:prstGeom prst="rect">
            <a:avLst/>
          </a:prstGeom>
        </p:spPr>
        <p:txBody>
          <a:bodyPr wrap="square">
            <a:spAutoFit/>
          </a:bodyPr>
          <a:lstStyle/>
          <a:p>
            <a:r>
              <a:rPr lang="es-ES" altLang="zh-CN" sz="2400">
                <a:solidFill>
                  <a:schemeClr val="tx1">
                    <a:lumMod val="85000"/>
                    <a:lumOff val="15000"/>
                  </a:schemeClr>
                </a:solidFill>
                <a:latin typeface="+mj-lt"/>
                <a:ea typeface="Lato Light" panose="020F0502020204030203" pitchFamily="34" charset="0"/>
                <a:cs typeface="Lato Light" panose="020F0502020204030203" pitchFamily="34" charset="0"/>
              </a:rPr>
              <a:t>Creative</a:t>
            </a:r>
            <a:endPar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a:solidFill>
                  <a:schemeClr val="bg1">
                    <a:lumMod val="65000"/>
                  </a:schemeClr>
                </a:solidFill>
                <a:ea typeface="Lato Light" panose="020F0502020204030203" pitchFamily="34" charset="0"/>
                <a:cs typeface="Lato Light" panose="020F0502020204030203" pitchFamily="34" charset="0"/>
              </a:rPr>
              <a:t>. </a:t>
            </a:r>
            <a:r>
              <a:rPr lang="es-ES" altLang="zh-CN" sz="12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 end ex mea. His at soluta regione diceret.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29" name="Google Shape;204;p13">
            <a:extLst>
              <a:ext uri="{FF2B5EF4-FFF2-40B4-BE49-F238E27FC236}">
                <a16:creationId xmlns:a16="http://schemas.microsoft.com/office/drawing/2014/main" id="{8F1D9D39-FB04-153F-A523-15E3871F0199}"/>
              </a:ext>
            </a:extLst>
          </p:cNvPr>
          <p:cNvSpPr txBox="1">
            <a:spLocks/>
          </p:cNvSpPr>
          <p:nvPr/>
        </p:nvSpPr>
        <p:spPr>
          <a:xfrm>
            <a:off x="4028342" y="124051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a:latin typeface="Outfit Black" pitchFamily="2" charset="0"/>
              </a:rPr>
              <a:t>More Infographics</a:t>
            </a:r>
            <a:endParaRPr lang="en-US" sz="6000">
              <a:latin typeface="Outfit Black" pitchFamily="2" charset="0"/>
            </a:endParaRPr>
          </a:p>
        </p:txBody>
      </p:sp>
    </p:spTree>
    <p:extLst>
      <p:ext uri="{BB962C8B-B14F-4D97-AF65-F5344CB8AC3E}">
        <p14:creationId xmlns:p14="http://schemas.microsoft.com/office/powerpoint/2010/main" val="98464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9"/>
                                        </p:tgtEl>
                                        <p:attrNameLst>
                                          <p:attrName>style.visibility</p:attrName>
                                        </p:attrNameLst>
                                      </p:cBhvr>
                                      <p:to>
                                        <p:strVal val="visible"/>
                                      </p:to>
                                    </p:set>
                                    <p:anim to="" calcmode="lin" valueType="num">
                                      <p:cBhvr>
                                        <p:cTn id="7" dur="750" fill="hold">
                                          <p:stCondLst>
                                            <p:cond delay="0"/>
                                          </p:stCondLst>
                                        </p:cTn>
                                        <p:tgtEl>
                                          <p:spTgt spid="29"/>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9"/>
                                        </p:tgtEl>
                                      </p:cBhvr>
                                    </p:animEffect>
                                  </p:childTnLst>
                                </p:cTn>
                              </p:par>
                            </p:childTnLst>
                          </p:cTn>
                        </p:par>
                        <p:par>
                          <p:cTn id="9" fill="hold">
                            <p:stCondLst>
                              <p:cond delay="1088"/>
                            </p:stCondLst>
                            <p:childTnLst>
                              <p:par>
                                <p:cTn id="10" presetID="3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par>
                          <p:cTn id="16" fill="hold">
                            <p:stCondLst>
                              <p:cond delay="2088"/>
                            </p:stCondLst>
                            <p:childTnLst>
                              <p:par>
                                <p:cTn id="17" presetID="53" presetClass="entr" presetSubtype="16"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700" fill="hold"/>
                                        <p:tgtEl>
                                          <p:spTgt spid="12"/>
                                        </p:tgtEl>
                                        <p:attrNameLst>
                                          <p:attrName>ppt_w</p:attrName>
                                        </p:attrNameLst>
                                      </p:cBhvr>
                                      <p:tavLst>
                                        <p:tav tm="0">
                                          <p:val>
                                            <p:fltVal val="0"/>
                                          </p:val>
                                        </p:tav>
                                        <p:tav tm="100000">
                                          <p:val>
                                            <p:strVal val="#ppt_w"/>
                                          </p:val>
                                        </p:tav>
                                      </p:tavLst>
                                    </p:anim>
                                    <p:anim calcmode="lin" valueType="num">
                                      <p:cBhvr>
                                        <p:cTn id="20" dur="700" fill="hold"/>
                                        <p:tgtEl>
                                          <p:spTgt spid="12"/>
                                        </p:tgtEl>
                                        <p:attrNameLst>
                                          <p:attrName>ppt_h</p:attrName>
                                        </p:attrNameLst>
                                      </p:cBhvr>
                                      <p:tavLst>
                                        <p:tav tm="0">
                                          <p:val>
                                            <p:fltVal val="0"/>
                                          </p:val>
                                        </p:tav>
                                        <p:tav tm="100000">
                                          <p:val>
                                            <p:strVal val="#ppt_h"/>
                                          </p:val>
                                        </p:tav>
                                      </p:tavLst>
                                    </p:anim>
                                    <p:animEffect transition="in" filter="fade">
                                      <p:cBhvr>
                                        <p:cTn id="21" dur="700"/>
                                        <p:tgtEl>
                                          <p:spTgt spid="12"/>
                                        </p:tgtEl>
                                      </p:cBhvr>
                                    </p:animEffect>
                                  </p:childTnLst>
                                </p:cTn>
                              </p:par>
                              <p:par>
                                <p:cTn id="22" presetID="2" presetClass="entr" presetSubtype="8" decel="10000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700" fill="hold"/>
                                        <p:tgtEl>
                                          <p:spTgt spid="24"/>
                                        </p:tgtEl>
                                        <p:attrNameLst>
                                          <p:attrName>ppt_x</p:attrName>
                                        </p:attrNameLst>
                                      </p:cBhvr>
                                      <p:tavLst>
                                        <p:tav tm="0">
                                          <p:val>
                                            <p:strVal val="0-#ppt_w/2"/>
                                          </p:val>
                                        </p:tav>
                                        <p:tav tm="100000">
                                          <p:val>
                                            <p:strVal val="#ppt_x"/>
                                          </p:val>
                                        </p:tav>
                                      </p:tavLst>
                                    </p:anim>
                                    <p:anim calcmode="lin" valueType="num">
                                      <p:cBhvr additive="base">
                                        <p:cTn id="25" dur="700" fill="hold"/>
                                        <p:tgtEl>
                                          <p:spTgt spid="24"/>
                                        </p:tgtEl>
                                        <p:attrNameLst>
                                          <p:attrName>ppt_y</p:attrName>
                                        </p:attrNameLst>
                                      </p:cBhvr>
                                      <p:tavLst>
                                        <p:tav tm="0">
                                          <p:val>
                                            <p:strVal val="#ppt_y"/>
                                          </p:val>
                                        </p:tav>
                                        <p:tav tm="100000">
                                          <p:val>
                                            <p:strVal val="#ppt_y"/>
                                          </p:val>
                                        </p:tav>
                                      </p:tavLst>
                                    </p:anim>
                                  </p:childTnLst>
                                </p:cTn>
                              </p:par>
                            </p:childTnLst>
                          </p:cTn>
                        </p:par>
                        <p:par>
                          <p:cTn id="26" fill="hold">
                            <p:stCondLst>
                              <p:cond delay="2787"/>
                            </p:stCondLst>
                            <p:childTnLst>
                              <p:par>
                                <p:cTn id="27" presetID="53" presetClass="entr" presetSubtype="16"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700" fill="hold"/>
                                        <p:tgtEl>
                                          <p:spTgt spid="7"/>
                                        </p:tgtEl>
                                        <p:attrNameLst>
                                          <p:attrName>ppt_w</p:attrName>
                                        </p:attrNameLst>
                                      </p:cBhvr>
                                      <p:tavLst>
                                        <p:tav tm="0">
                                          <p:val>
                                            <p:fltVal val="0"/>
                                          </p:val>
                                        </p:tav>
                                        <p:tav tm="100000">
                                          <p:val>
                                            <p:strVal val="#ppt_w"/>
                                          </p:val>
                                        </p:tav>
                                      </p:tavLst>
                                    </p:anim>
                                    <p:anim calcmode="lin" valueType="num">
                                      <p:cBhvr>
                                        <p:cTn id="30" dur="700" fill="hold"/>
                                        <p:tgtEl>
                                          <p:spTgt spid="7"/>
                                        </p:tgtEl>
                                        <p:attrNameLst>
                                          <p:attrName>ppt_h</p:attrName>
                                        </p:attrNameLst>
                                      </p:cBhvr>
                                      <p:tavLst>
                                        <p:tav tm="0">
                                          <p:val>
                                            <p:fltVal val="0"/>
                                          </p:val>
                                        </p:tav>
                                        <p:tav tm="100000">
                                          <p:val>
                                            <p:strVal val="#ppt_h"/>
                                          </p:val>
                                        </p:tav>
                                      </p:tavLst>
                                    </p:anim>
                                    <p:animEffect transition="in" filter="fade">
                                      <p:cBhvr>
                                        <p:cTn id="31" dur="700"/>
                                        <p:tgtEl>
                                          <p:spTgt spid="7"/>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700" fill="hold"/>
                                        <p:tgtEl>
                                          <p:spTgt spid="26"/>
                                        </p:tgtEl>
                                        <p:attrNameLst>
                                          <p:attrName>ppt_x</p:attrName>
                                        </p:attrNameLst>
                                      </p:cBhvr>
                                      <p:tavLst>
                                        <p:tav tm="0">
                                          <p:val>
                                            <p:strVal val="1+#ppt_w/2"/>
                                          </p:val>
                                        </p:tav>
                                        <p:tav tm="100000">
                                          <p:val>
                                            <p:strVal val="#ppt_x"/>
                                          </p:val>
                                        </p:tav>
                                      </p:tavLst>
                                    </p:anim>
                                    <p:anim calcmode="lin" valueType="num">
                                      <p:cBhvr additive="base">
                                        <p:cTn id="35" dur="700" fill="hold"/>
                                        <p:tgtEl>
                                          <p:spTgt spid="26"/>
                                        </p:tgtEl>
                                        <p:attrNameLst>
                                          <p:attrName>ppt_y</p:attrName>
                                        </p:attrNameLst>
                                      </p:cBhvr>
                                      <p:tavLst>
                                        <p:tav tm="0">
                                          <p:val>
                                            <p:strVal val="#ppt_y"/>
                                          </p:val>
                                        </p:tav>
                                        <p:tav tm="100000">
                                          <p:val>
                                            <p:strVal val="#ppt_y"/>
                                          </p:val>
                                        </p:tav>
                                      </p:tavLst>
                                    </p:anim>
                                  </p:childTnLst>
                                </p:cTn>
                              </p:par>
                            </p:childTnLst>
                          </p:cTn>
                        </p:par>
                        <p:par>
                          <p:cTn id="36" fill="hold">
                            <p:stCondLst>
                              <p:cond delay="3488"/>
                            </p:stCondLst>
                            <p:childTnLst>
                              <p:par>
                                <p:cTn id="37" presetID="53" presetClass="entr" presetSubtype="16"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700" fill="hold"/>
                                        <p:tgtEl>
                                          <p:spTgt spid="8"/>
                                        </p:tgtEl>
                                        <p:attrNameLst>
                                          <p:attrName>ppt_w</p:attrName>
                                        </p:attrNameLst>
                                      </p:cBhvr>
                                      <p:tavLst>
                                        <p:tav tm="0">
                                          <p:val>
                                            <p:fltVal val="0"/>
                                          </p:val>
                                        </p:tav>
                                        <p:tav tm="100000">
                                          <p:val>
                                            <p:strVal val="#ppt_w"/>
                                          </p:val>
                                        </p:tav>
                                      </p:tavLst>
                                    </p:anim>
                                    <p:anim calcmode="lin" valueType="num">
                                      <p:cBhvr>
                                        <p:cTn id="40" dur="700" fill="hold"/>
                                        <p:tgtEl>
                                          <p:spTgt spid="8"/>
                                        </p:tgtEl>
                                        <p:attrNameLst>
                                          <p:attrName>ppt_h</p:attrName>
                                        </p:attrNameLst>
                                      </p:cBhvr>
                                      <p:tavLst>
                                        <p:tav tm="0">
                                          <p:val>
                                            <p:fltVal val="0"/>
                                          </p:val>
                                        </p:tav>
                                        <p:tav tm="100000">
                                          <p:val>
                                            <p:strVal val="#ppt_h"/>
                                          </p:val>
                                        </p:tav>
                                      </p:tavLst>
                                    </p:anim>
                                    <p:animEffect transition="in" filter="fade">
                                      <p:cBhvr>
                                        <p:cTn id="41" dur="700"/>
                                        <p:tgtEl>
                                          <p:spTgt spid="8"/>
                                        </p:tgtEl>
                                      </p:cBhvr>
                                    </p:animEffect>
                                  </p:childTnLst>
                                </p:cTn>
                              </p:par>
                              <p:par>
                                <p:cTn id="42" presetID="2" presetClass="entr" presetSubtype="2" decel="10000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700" fill="hold"/>
                                        <p:tgtEl>
                                          <p:spTgt spid="27"/>
                                        </p:tgtEl>
                                        <p:attrNameLst>
                                          <p:attrName>ppt_x</p:attrName>
                                        </p:attrNameLst>
                                      </p:cBhvr>
                                      <p:tavLst>
                                        <p:tav tm="0">
                                          <p:val>
                                            <p:strVal val="1+#ppt_w/2"/>
                                          </p:val>
                                        </p:tav>
                                        <p:tav tm="100000">
                                          <p:val>
                                            <p:strVal val="#ppt_x"/>
                                          </p:val>
                                        </p:tav>
                                      </p:tavLst>
                                    </p:anim>
                                    <p:anim calcmode="lin" valueType="num">
                                      <p:cBhvr additive="base">
                                        <p:cTn id="45" dur="700" fill="hold"/>
                                        <p:tgtEl>
                                          <p:spTgt spid="27"/>
                                        </p:tgtEl>
                                        <p:attrNameLst>
                                          <p:attrName>ppt_y</p:attrName>
                                        </p:attrNameLst>
                                      </p:cBhvr>
                                      <p:tavLst>
                                        <p:tav tm="0">
                                          <p:val>
                                            <p:strVal val="#ppt_y"/>
                                          </p:val>
                                        </p:tav>
                                        <p:tav tm="100000">
                                          <p:val>
                                            <p:strVal val="#ppt_y"/>
                                          </p:val>
                                        </p:tav>
                                      </p:tavLst>
                                    </p:anim>
                                  </p:childTnLst>
                                </p:cTn>
                              </p:par>
                            </p:childTnLst>
                          </p:cTn>
                        </p:par>
                        <p:par>
                          <p:cTn id="46" fill="hold">
                            <p:stCondLst>
                              <p:cond delay="4188"/>
                            </p:stCondLst>
                            <p:childTnLst>
                              <p:par>
                                <p:cTn id="47" presetID="53" presetClass="entr" presetSubtype="16"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700" fill="hold"/>
                                        <p:tgtEl>
                                          <p:spTgt spid="18"/>
                                        </p:tgtEl>
                                        <p:attrNameLst>
                                          <p:attrName>ppt_w</p:attrName>
                                        </p:attrNameLst>
                                      </p:cBhvr>
                                      <p:tavLst>
                                        <p:tav tm="0">
                                          <p:val>
                                            <p:fltVal val="0"/>
                                          </p:val>
                                        </p:tav>
                                        <p:tav tm="100000">
                                          <p:val>
                                            <p:strVal val="#ppt_w"/>
                                          </p:val>
                                        </p:tav>
                                      </p:tavLst>
                                    </p:anim>
                                    <p:anim calcmode="lin" valueType="num">
                                      <p:cBhvr>
                                        <p:cTn id="50" dur="700" fill="hold"/>
                                        <p:tgtEl>
                                          <p:spTgt spid="18"/>
                                        </p:tgtEl>
                                        <p:attrNameLst>
                                          <p:attrName>ppt_h</p:attrName>
                                        </p:attrNameLst>
                                      </p:cBhvr>
                                      <p:tavLst>
                                        <p:tav tm="0">
                                          <p:val>
                                            <p:fltVal val="0"/>
                                          </p:val>
                                        </p:tav>
                                        <p:tav tm="100000">
                                          <p:val>
                                            <p:strVal val="#ppt_h"/>
                                          </p:val>
                                        </p:tav>
                                      </p:tavLst>
                                    </p:anim>
                                    <p:animEffect transition="in" filter="fade">
                                      <p:cBhvr>
                                        <p:cTn id="51" dur="700"/>
                                        <p:tgtEl>
                                          <p:spTgt spid="18"/>
                                        </p:tgtEl>
                                      </p:cBhvr>
                                    </p:animEffect>
                                  </p:childTnLst>
                                </p:cTn>
                              </p:par>
                              <p:par>
                                <p:cTn id="52" presetID="2" presetClass="entr" presetSubtype="8" decel="10000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700" fill="hold"/>
                                        <p:tgtEl>
                                          <p:spTgt spid="25"/>
                                        </p:tgtEl>
                                        <p:attrNameLst>
                                          <p:attrName>ppt_x</p:attrName>
                                        </p:attrNameLst>
                                      </p:cBhvr>
                                      <p:tavLst>
                                        <p:tav tm="0">
                                          <p:val>
                                            <p:strVal val="0-#ppt_w/2"/>
                                          </p:val>
                                        </p:tav>
                                        <p:tav tm="100000">
                                          <p:val>
                                            <p:strVal val="#ppt_x"/>
                                          </p:val>
                                        </p:tav>
                                      </p:tavLst>
                                    </p:anim>
                                    <p:anim calcmode="lin" valueType="num">
                                      <p:cBhvr additive="base">
                                        <p:cTn id="55" dur="7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p:bldP spid="25" grpId="0"/>
      <p:bldP spid="26" grpId="0"/>
      <p:bldP spid="27"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224C8F9-E38B-4182-9E29-B772EDED9F2B}"/>
              </a:ext>
            </a:extLst>
          </p:cNvPr>
          <p:cNvGrpSpPr/>
          <p:nvPr/>
        </p:nvGrpSpPr>
        <p:grpSpPr>
          <a:xfrm>
            <a:off x="6086476" y="2686170"/>
            <a:ext cx="6181724" cy="5978836"/>
            <a:chOff x="6391275" y="3172779"/>
            <a:chExt cx="5572125" cy="5389245"/>
          </a:xfrm>
        </p:grpSpPr>
        <p:sp>
          <p:nvSpPr>
            <p:cNvPr id="2" name="Freeform 10">
              <a:extLst>
                <a:ext uri="{FF2B5EF4-FFF2-40B4-BE49-F238E27FC236}">
                  <a16:creationId xmlns:a16="http://schemas.microsoft.com/office/drawing/2014/main" id="{1985B273-9062-4AE6-85CC-456C6C288E8F}"/>
                </a:ext>
              </a:extLst>
            </p:cNvPr>
            <p:cNvSpPr/>
            <p:nvPr>
              <p:custDataLst>
                <p:tags r:id="rId1"/>
              </p:custDataLst>
            </p:nvPr>
          </p:nvSpPr>
          <p:spPr bwMode="auto">
            <a:xfrm rot="12015314">
              <a:off x="6391275" y="4602481"/>
              <a:ext cx="1857375" cy="2443163"/>
            </a:xfrm>
            <a:custGeom>
              <a:avLst/>
              <a:gdLst>
                <a:gd name="T0" fmla="*/ 140 w 780"/>
                <a:gd name="T1" fmla="*/ 766 h 1026"/>
                <a:gd name="T2" fmla="*/ 0 w 780"/>
                <a:gd name="T3" fmla="*/ 766 h 1026"/>
                <a:gd name="T4" fmla="*/ 132 w 780"/>
                <a:gd name="T5" fmla="*/ 860 h 1026"/>
                <a:gd name="T6" fmla="*/ 362 w 780"/>
                <a:gd name="T7" fmla="*/ 1026 h 1026"/>
                <a:gd name="T8" fmla="*/ 628 w 780"/>
                <a:gd name="T9" fmla="*/ 860 h 1026"/>
                <a:gd name="T10" fmla="*/ 780 w 780"/>
                <a:gd name="T11" fmla="*/ 766 h 1026"/>
                <a:gd name="T12" fmla="*/ 634 w 780"/>
                <a:gd name="T13" fmla="*/ 766 h 1026"/>
                <a:gd name="T14" fmla="*/ 634 w 780"/>
                <a:gd name="T15" fmla="*/ 766 h 1026"/>
                <a:gd name="T16" fmla="*/ 632 w 780"/>
                <a:gd name="T17" fmla="*/ 708 h 1026"/>
                <a:gd name="T18" fmla="*/ 626 w 780"/>
                <a:gd name="T19" fmla="*/ 652 h 1026"/>
                <a:gd name="T20" fmla="*/ 618 w 780"/>
                <a:gd name="T21" fmla="*/ 596 h 1026"/>
                <a:gd name="T22" fmla="*/ 608 w 780"/>
                <a:gd name="T23" fmla="*/ 542 h 1026"/>
                <a:gd name="T24" fmla="*/ 592 w 780"/>
                <a:gd name="T25" fmla="*/ 488 h 1026"/>
                <a:gd name="T26" fmla="*/ 576 w 780"/>
                <a:gd name="T27" fmla="*/ 436 h 1026"/>
                <a:gd name="T28" fmla="*/ 556 w 780"/>
                <a:gd name="T29" fmla="*/ 384 h 1026"/>
                <a:gd name="T30" fmla="*/ 534 w 780"/>
                <a:gd name="T31" fmla="*/ 334 h 1026"/>
                <a:gd name="T32" fmla="*/ 508 w 780"/>
                <a:gd name="T33" fmla="*/ 286 h 1026"/>
                <a:gd name="T34" fmla="*/ 480 w 780"/>
                <a:gd name="T35" fmla="*/ 240 h 1026"/>
                <a:gd name="T36" fmla="*/ 450 w 780"/>
                <a:gd name="T37" fmla="*/ 196 h 1026"/>
                <a:gd name="T38" fmla="*/ 418 w 780"/>
                <a:gd name="T39" fmla="*/ 152 h 1026"/>
                <a:gd name="T40" fmla="*/ 382 w 780"/>
                <a:gd name="T41" fmla="*/ 112 h 1026"/>
                <a:gd name="T42" fmla="*/ 346 w 780"/>
                <a:gd name="T43" fmla="*/ 72 h 1026"/>
                <a:gd name="T44" fmla="*/ 306 w 780"/>
                <a:gd name="T45" fmla="*/ 36 h 1026"/>
                <a:gd name="T46" fmla="*/ 266 w 780"/>
                <a:gd name="T47" fmla="*/ 0 h 1026"/>
                <a:gd name="T48" fmla="*/ 276 w 780"/>
                <a:gd name="T49" fmla="*/ 316 h 1026"/>
                <a:gd name="T50" fmla="*/ 12 w 780"/>
                <a:gd name="T51" fmla="*/ 436 h 1026"/>
                <a:gd name="T52" fmla="*/ 12 w 780"/>
                <a:gd name="T53" fmla="*/ 436 h 1026"/>
                <a:gd name="T54" fmla="*/ 40 w 780"/>
                <a:gd name="T55" fmla="*/ 470 h 1026"/>
                <a:gd name="T56" fmla="*/ 66 w 780"/>
                <a:gd name="T57" fmla="*/ 506 h 1026"/>
                <a:gd name="T58" fmla="*/ 88 w 780"/>
                <a:gd name="T59" fmla="*/ 544 h 1026"/>
                <a:gd name="T60" fmla="*/ 106 w 780"/>
                <a:gd name="T61" fmla="*/ 586 h 1026"/>
                <a:gd name="T62" fmla="*/ 122 w 780"/>
                <a:gd name="T63" fmla="*/ 628 h 1026"/>
                <a:gd name="T64" fmla="*/ 132 w 780"/>
                <a:gd name="T65" fmla="*/ 672 h 1026"/>
                <a:gd name="T66" fmla="*/ 138 w 780"/>
                <a:gd name="T67" fmla="*/ 718 h 1026"/>
                <a:gd name="T68" fmla="*/ 140 w 780"/>
                <a:gd name="T69" fmla="*/ 766 h 1026"/>
                <a:gd name="T70" fmla="*/ 140 w 780"/>
                <a:gd name="T71" fmla="*/ 766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0" h="1026">
                  <a:moveTo>
                    <a:pt x="140" y="766"/>
                  </a:moveTo>
                  <a:lnTo>
                    <a:pt x="0" y="766"/>
                  </a:lnTo>
                  <a:lnTo>
                    <a:pt x="132" y="860"/>
                  </a:lnTo>
                  <a:lnTo>
                    <a:pt x="362" y="1026"/>
                  </a:lnTo>
                  <a:lnTo>
                    <a:pt x="628" y="860"/>
                  </a:lnTo>
                  <a:lnTo>
                    <a:pt x="780" y="766"/>
                  </a:lnTo>
                  <a:lnTo>
                    <a:pt x="634" y="766"/>
                  </a:lnTo>
                  <a:lnTo>
                    <a:pt x="634" y="766"/>
                  </a:lnTo>
                  <a:lnTo>
                    <a:pt x="632" y="708"/>
                  </a:lnTo>
                  <a:lnTo>
                    <a:pt x="626" y="652"/>
                  </a:lnTo>
                  <a:lnTo>
                    <a:pt x="618" y="596"/>
                  </a:lnTo>
                  <a:lnTo>
                    <a:pt x="608" y="542"/>
                  </a:lnTo>
                  <a:lnTo>
                    <a:pt x="592" y="488"/>
                  </a:lnTo>
                  <a:lnTo>
                    <a:pt x="576" y="436"/>
                  </a:lnTo>
                  <a:lnTo>
                    <a:pt x="556" y="384"/>
                  </a:lnTo>
                  <a:lnTo>
                    <a:pt x="534" y="334"/>
                  </a:lnTo>
                  <a:lnTo>
                    <a:pt x="508" y="286"/>
                  </a:lnTo>
                  <a:lnTo>
                    <a:pt x="480" y="240"/>
                  </a:lnTo>
                  <a:lnTo>
                    <a:pt x="450" y="196"/>
                  </a:lnTo>
                  <a:lnTo>
                    <a:pt x="418" y="152"/>
                  </a:lnTo>
                  <a:lnTo>
                    <a:pt x="382" y="112"/>
                  </a:lnTo>
                  <a:lnTo>
                    <a:pt x="346" y="72"/>
                  </a:lnTo>
                  <a:lnTo>
                    <a:pt x="306" y="36"/>
                  </a:lnTo>
                  <a:lnTo>
                    <a:pt x="266" y="0"/>
                  </a:lnTo>
                  <a:lnTo>
                    <a:pt x="276" y="316"/>
                  </a:lnTo>
                  <a:lnTo>
                    <a:pt x="12" y="436"/>
                  </a:lnTo>
                  <a:lnTo>
                    <a:pt x="12" y="436"/>
                  </a:lnTo>
                  <a:lnTo>
                    <a:pt x="40" y="470"/>
                  </a:lnTo>
                  <a:lnTo>
                    <a:pt x="66" y="506"/>
                  </a:lnTo>
                  <a:lnTo>
                    <a:pt x="88" y="544"/>
                  </a:lnTo>
                  <a:lnTo>
                    <a:pt x="106" y="586"/>
                  </a:lnTo>
                  <a:lnTo>
                    <a:pt x="122" y="628"/>
                  </a:lnTo>
                  <a:lnTo>
                    <a:pt x="132" y="672"/>
                  </a:lnTo>
                  <a:lnTo>
                    <a:pt x="138" y="718"/>
                  </a:lnTo>
                  <a:lnTo>
                    <a:pt x="140" y="766"/>
                  </a:lnTo>
                  <a:lnTo>
                    <a:pt x="140" y="766"/>
                  </a:lnTo>
                  <a:close/>
                </a:path>
              </a:pathLst>
            </a:custGeom>
            <a:solidFill>
              <a:schemeClr val="accent1"/>
            </a:solidFill>
            <a:ln w="3175">
              <a:noFill/>
              <a:prstDash val="solid"/>
              <a:round/>
            </a:ln>
          </p:spPr>
          <p:txBody>
            <a:bodyPr vert="horz" wrap="square" lIns="137160" tIns="68580" rIns="137160" bIns="68580" numCol="1" anchor="t" anchorCtr="0" compatLnSpc="1"/>
            <a:lstStyle/>
            <a:p>
              <a:endParaRPr lang="zh-CN" altLang="en-US" sz="4050"/>
            </a:p>
          </p:txBody>
        </p:sp>
        <p:sp>
          <p:nvSpPr>
            <p:cNvPr id="3" name="Freeform 11">
              <a:extLst>
                <a:ext uri="{FF2B5EF4-FFF2-40B4-BE49-F238E27FC236}">
                  <a16:creationId xmlns:a16="http://schemas.microsoft.com/office/drawing/2014/main" id="{A4F7C5BA-F283-4A17-A540-6CCC1454CF38}"/>
                </a:ext>
              </a:extLst>
            </p:cNvPr>
            <p:cNvSpPr/>
            <p:nvPr>
              <p:custDataLst>
                <p:tags r:id="rId2"/>
              </p:custDataLst>
            </p:nvPr>
          </p:nvSpPr>
          <p:spPr bwMode="auto">
            <a:xfrm rot="12015314">
              <a:off x="7411403" y="3172779"/>
              <a:ext cx="2000250" cy="1971675"/>
            </a:xfrm>
            <a:custGeom>
              <a:avLst/>
              <a:gdLst>
                <a:gd name="T0" fmla="*/ 114 w 840"/>
                <a:gd name="T1" fmla="*/ 276 h 828"/>
                <a:gd name="T2" fmla="*/ 44 w 840"/>
                <a:gd name="T3" fmla="*/ 154 h 828"/>
                <a:gd name="T4" fmla="*/ 28 w 840"/>
                <a:gd name="T5" fmla="*/ 314 h 828"/>
                <a:gd name="T6" fmla="*/ 0 w 840"/>
                <a:gd name="T7" fmla="*/ 598 h 828"/>
                <a:gd name="T8" fmla="*/ 278 w 840"/>
                <a:gd name="T9" fmla="*/ 746 h 828"/>
                <a:gd name="T10" fmla="*/ 434 w 840"/>
                <a:gd name="T11" fmla="*/ 828 h 828"/>
                <a:gd name="T12" fmla="*/ 360 w 840"/>
                <a:gd name="T13" fmla="*/ 702 h 828"/>
                <a:gd name="T14" fmla="*/ 360 w 840"/>
                <a:gd name="T15" fmla="*/ 702 h 828"/>
                <a:gd name="T16" fmla="*/ 408 w 840"/>
                <a:gd name="T17" fmla="*/ 674 h 828"/>
                <a:gd name="T18" fmla="*/ 452 w 840"/>
                <a:gd name="T19" fmla="*/ 642 h 828"/>
                <a:gd name="T20" fmla="*/ 494 w 840"/>
                <a:gd name="T21" fmla="*/ 608 h 828"/>
                <a:gd name="T22" fmla="*/ 536 w 840"/>
                <a:gd name="T23" fmla="*/ 574 h 828"/>
                <a:gd name="T24" fmla="*/ 574 w 840"/>
                <a:gd name="T25" fmla="*/ 536 h 828"/>
                <a:gd name="T26" fmla="*/ 612 w 840"/>
                <a:gd name="T27" fmla="*/ 496 h 828"/>
                <a:gd name="T28" fmla="*/ 646 w 840"/>
                <a:gd name="T29" fmla="*/ 454 h 828"/>
                <a:gd name="T30" fmla="*/ 678 w 840"/>
                <a:gd name="T31" fmla="*/ 410 h 828"/>
                <a:gd name="T32" fmla="*/ 708 w 840"/>
                <a:gd name="T33" fmla="*/ 364 h 828"/>
                <a:gd name="T34" fmla="*/ 734 w 840"/>
                <a:gd name="T35" fmla="*/ 316 h 828"/>
                <a:gd name="T36" fmla="*/ 760 w 840"/>
                <a:gd name="T37" fmla="*/ 268 h 828"/>
                <a:gd name="T38" fmla="*/ 782 w 840"/>
                <a:gd name="T39" fmla="*/ 216 h 828"/>
                <a:gd name="T40" fmla="*/ 800 w 840"/>
                <a:gd name="T41" fmla="*/ 164 h 828"/>
                <a:gd name="T42" fmla="*/ 816 w 840"/>
                <a:gd name="T43" fmla="*/ 112 h 828"/>
                <a:gd name="T44" fmla="*/ 830 w 840"/>
                <a:gd name="T45" fmla="*/ 56 h 828"/>
                <a:gd name="T46" fmla="*/ 840 w 840"/>
                <a:gd name="T47" fmla="*/ 0 h 828"/>
                <a:gd name="T48" fmla="*/ 572 w 840"/>
                <a:gd name="T49" fmla="*/ 168 h 828"/>
                <a:gd name="T50" fmla="*/ 336 w 840"/>
                <a:gd name="T51" fmla="*/ 0 h 828"/>
                <a:gd name="T52" fmla="*/ 336 w 840"/>
                <a:gd name="T53" fmla="*/ 0 h 828"/>
                <a:gd name="T54" fmla="*/ 320 w 840"/>
                <a:gd name="T55" fmla="*/ 42 h 828"/>
                <a:gd name="T56" fmla="*/ 300 w 840"/>
                <a:gd name="T57" fmla="*/ 84 h 828"/>
                <a:gd name="T58" fmla="*/ 278 w 840"/>
                <a:gd name="T59" fmla="*/ 122 h 828"/>
                <a:gd name="T60" fmla="*/ 250 w 840"/>
                <a:gd name="T61" fmla="*/ 158 h 828"/>
                <a:gd name="T62" fmla="*/ 222 w 840"/>
                <a:gd name="T63" fmla="*/ 192 h 828"/>
                <a:gd name="T64" fmla="*/ 188 w 840"/>
                <a:gd name="T65" fmla="*/ 224 h 828"/>
                <a:gd name="T66" fmla="*/ 152 w 840"/>
                <a:gd name="T67" fmla="*/ 250 h 828"/>
                <a:gd name="T68" fmla="*/ 114 w 840"/>
                <a:gd name="T69" fmla="*/ 276 h 828"/>
                <a:gd name="T70" fmla="*/ 114 w 840"/>
                <a:gd name="T71" fmla="*/ 276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0" h="828">
                  <a:moveTo>
                    <a:pt x="114" y="276"/>
                  </a:moveTo>
                  <a:lnTo>
                    <a:pt x="44" y="154"/>
                  </a:lnTo>
                  <a:lnTo>
                    <a:pt x="28" y="314"/>
                  </a:lnTo>
                  <a:lnTo>
                    <a:pt x="0" y="598"/>
                  </a:lnTo>
                  <a:lnTo>
                    <a:pt x="278" y="746"/>
                  </a:lnTo>
                  <a:lnTo>
                    <a:pt x="434" y="828"/>
                  </a:lnTo>
                  <a:lnTo>
                    <a:pt x="360" y="702"/>
                  </a:lnTo>
                  <a:lnTo>
                    <a:pt x="360" y="702"/>
                  </a:lnTo>
                  <a:lnTo>
                    <a:pt x="408" y="674"/>
                  </a:lnTo>
                  <a:lnTo>
                    <a:pt x="452" y="642"/>
                  </a:lnTo>
                  <a:lnTo>
                    <a:pt x="494" y="608"/>
                  </a:lnTo>
                  <a:lnTo>
                    <a:pt x="536" y="574"/>
                  </a:lnTo>
                  <a:lnTo>
                    <a:pt x="574" y="536"/>
                  </a:lnTo>
                  <a:lnTo>
                    <a:pt x="612" y="496"/>
                  </a:lnTo>
                  <a:lnTo>
                    <a:pt x="646" y="454"/>
                  </a:lnTo>
                  <a:lnTo>
                    <a:pt x="678" y="410"/>
                  </a:lnTo>
                  <a:lnTo>
                    <a:pt x="708" y="364"/>
                  </a:lnTo>
                  <a:lnTo>
                    <a:pt x="734" y="316"/>
                  </a:lnTo>
                  <a:lnTo>
                    <a:pt x="760" y="268"/>
                  </a:lnTo>
                  <a:lnTo>
                    <a:pt x="782" y="216"/>
                  </a:lnTo>
                  <a:lnTo>
                    <a:pt x="800" y="164"/>
                  </a:lnTo>
                  <a:lnTo>
                    <a:pt x="816" y="112"/>
                  </a:lnTo>
                  <a:lnTo>
                    <a:pt x="830" y="56"/>
                  </a:lnTo>
                  <a:lnTo>
                    <a:pt x="840" y="0"/>
                  </a:lnTo>
                  <a:lnTo>
                    <a:pt x="572" y="168"/>
                  </a:lnTo>
                  <a:lnTo>
                    <a:pt x="336" y="0"/>
                  </a:lnTo>
                  <a:lnTo>
                    <a:pt x="336" y="0"/>
                  </a:lnTo>
                  <a:lnTo>
                    <a:pt x="320" y="42"/>
                  </a:lnTo>
                  <a:lnTo>
                    <a:pt x="300" y="84"/>
                  </a:lnTo>
                  <a:lnTo>
                    <a:pt x="278" y="122"/>
                  </a:lnTo>
                  <a:lnTo>
                    <a:pt x="250" y="158"/>
                  </a:lnTo>
                  <a:lnTo>
                    <a:pt x="222" y="192"/>
                  </a:lnTo>
                  <a:lnTo>
                    <a:pt x="188" y="224"/>
                  </a:lnTo>
                  <a:lnTo>
                    <a:pt x="152" y="250"/>
                  </a:lnTo>
                  <a:lnTo>
                    <a:pt x="114" y="276"/>
                  </a:lnTo>
                  <a:lnTo>
                    <a:pt x="114" y="276"/>
                  </a:lnTo>
                  <a:close/>
                </a:path>
              </a:pathLst>
            </a:custGeom>
            <a:solidFill>
              <a:schemeClr val="accent2"/>
            </a:solidFill>
            <a:ln w="3175">
              <a:noFill/>
              <a:prstDash val="solid"/>
              <a:round/>
            </a:ln>
          </p:spPr>
          <p:txBody>
            <a:bodyPr vert="horz" wrap="square" lIns="137160" tIns="68580" rIns="137160" bIns="68580" numCol="1" anchor="t" anchorCtr="0" compatLnSpc="1"/>
            <a:lstStyle/>
            <a:p>
              <a:endParaRPr lang="zh-CN" altLang="en-US" sz="4050"/>
            </a:p>
          </p:txBody>
        </p:sp>
        <p:sp>
          <p:nvSpPr>
            <p:cNvPr id="4" name="Freeform 12">
              <a:extLst>
                <a:ext uri="{FF2B5EF4-FFF2-40B4-BE49-F238E27FC236}">
                  <a16:creationId xmlns:a16="http://schemas.microsoft.com/office/drawing/2014/main" id="{FFC8B17F-B89C-4F38-9CAF-05A7E11EE3D4}"/>
                </a:ext>
              </a:extLst>
            </p:cNvPr>
            <p:cNvSpPr/>
            <p:nvPr>
              <p:custDataLst>
                <p:tags r:id="rId3"/>
              </p:custDataLst>
            </p:nvPr>
          </p:nvSpPr>
          <p:spPr bwMode="auto">
            <a:xfrm rot="12015314">
              <a:off x="8842058" y="3715704"/>
              <a:ext cx="2228850" cy="1619250"/>
            </a:xfrm>
            <a:custGeom>
              <a:avLst/>
              <a:gdLst>
                <a:gd name="T0" fmla="*/ 10 w 936"/>
                <a:gd name="T1" fmla="*/ 498 h 680"/>
                <a:gd name="T2" fmla="*/ 16 w 936"/>
                <a:gd name="T3" fmla="*/ 674 h 680"/>
                <a:gd name="T4" fmla="*/ 90 w 936"/>
                <a:gd name="T5" fmla="*/ 548 h 680"/>
                <a:gd name="T6" fmla="*/ 90 w 936"/>
                <a:gd name="T7" fmla="*/ 548 h 680"/>
                <a:gd name="T8" fmla="*/ 144 w 936"/>
                <a:gd name="T9" fmla="*/ 578 h 680"/>
                <a:gd name="T10" fmla="*/ 202 w 936"/>
                <a:gd name="T11" fmla="*/ 604 h 680"/>
                <a:gd name="T12" fmla="*/ 260 w 936"/>
                <a:gd name="T13" fmla="*/ 626 h 680"/>
                <a:gd name="T14" fmla="*/ 322 w 936"/>
                <a:gd name="T15" fmla="*/ 646 h 680"/>
                <a:gd name="T16" fmla="*/ 384 w 936"/>
                <a:gd name="T17" fmla="*/ 660 h 680"/>
                <a:gd name="T18" fmla="*/ 448 w 936"/>
                <a:gd name="T19" fmla="*/ 670 h 680"/>
                <a:gd name="T20" fmla="*/ 514 w 936"/>
                <a:gd name="T21" fmla="*/ 678 h 680"/>
                <a:gd name="T22" fmla="*/ 580 w 936"/>
                <a:gd name="T23" fmla="*/ 680 h 680"/>
                <a:gd name="T24" fmla="*/ 580 w 936"/>
                <a:gd name="T25" fmla="*/ 680 h 680"/>
                <a:gd name="T26" fmla="*/ 626 w 936"/>
                <a:gd name="T27" fmla="*/ 678 h 680"/>
                <a:gd name="T28" fmla="*/ 674 w 936"/>
                <a:gd name="T29" fmla="*/ 676 h 680"/>
                <a:gd name="T30" fmla="*/ 718 w 936"/>
                <a:gd name="T31" fmla="*/ 670 h 680"/>
                <a:gd name="T32" fmla="*/ 764 w 936"/>
                <a:gd name="T33" fmla="*/ 662 h 680"/>
                <a:gd name="T34" fmla="*/ 808 w 936"/>
                <a:gd name="T35" fmla="*/ 652 h 680"/>
                <a:gd name="T36" fmla="*/ 852 w 936"/>
                <a:gd name="T37" fmla="*/ 642 h 680"/>
                <a:gd name="T38" fmla="*/ 894 w 936"/>
                <a:gd name="T39" fmla="*/ 628 h 680"/>
                <a:gd name="T40" fmla="*/ 936 w 936"/>
                <a:gd name="T41" fmla="*/ 612 h 680"/>
                <a:gd name="T42" fmla="*/ 658 w 936"/>
                <a:gd name="T43" fmla="*/ 464 h 680"/>
                <a:gd name="T44" fmla="*/ 686 w 936"/>
                <a:gd name="T45" fmla="*/ 176 h 680"/>
                <a:gd name="T46" fmla="*/ 686 w 936"/>
                <a:gd name="T47" fmla="*/ 176 h 680"/>
                <a:gd name="T48" fmla="*/ 660 w 936"/>
                <a:gd name="T49" fmla="*/ 180 h 680"/>
                <a:gd name="T50" fmla="*/ 634 w 936"/>
                <a:gd name="T51" fmla="*/ 184 h 680"/>
                <a:gd name="T52" fmla="*/ 606 w 936"/>
                <a:gd name="T53" fmla="*/ 186 h 680"/>
                <a:gd name="T54" fmla="*/ 580 w 936"/>
                <a:gd name="T55" fmla="*/ 188 h 680"/>
                <a:gd name="T56" fmla="*/ 580 w 936"/>
                <a:gd name="T57" fmla="*/ 188 h 680"/>
                <a:gd name="T58" fmla="*/ 546 w 936"/>
                <a:gd name="T59" fmla="*/ 186 h 680"/>
                <a:gd name="T60" fmla="*/ 514 w 936"/>
                <a:gd name="T61" fmla="*/ 182 h 680"/>
                <a:gd name="T62" fmla="*/ 482 w 936"/>
                <a:gd name="T63" fmla="*/ 178 h 680"/>
                <a:gd name="T64" fmla="*/ 452 w 936"/>
                <a:gd name="T65" fmla="*/ 170 h 680"/>
                <a:gd name="T66" fmla="*/ 422 w 936"/>
                <a:gd name="T67" fmla="*/ 160 h 680"/>
                <a:gd name="T68" fmla="*/ 392 w 936"/>
                <a:gd name="T69" fmla="*/ 150 h 680"/>
                <a:gd name="T70" fmla="*/ 364 w 936"/>
                <a:gd name="T71" fmla="*/ 136 h 680"/>
                <a:gd name="T72" fmla="*/ 336 w 936"/>
                <a:gd name="T73" fmla="*/ 122 h 680"/>
                <a:gd name="T74" fmla="*/ 406 w 936"/>
                <a:gd name="T75" fmla="*/ 0 h 680"/>
                <a:gd name="T76" fmla="*/ 258 w 936"/>
                <a:gd name="T77" fmla="*/ 66 h 680"/>
                <a:gd name="T78" fmla="*/ 0 w 936"/>
                <a:gd name="T79" fmla="*/ 184 h 680"/>
                <a:gd name="T80" fmla="*/ 10 w 936"/>
                <a:gd name="T81" fmla="*/ 498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36" h="680">
                  <a:moveTo>
                    <a:pt x="10" y="498"/>
                  </a:moveTo>
                  <a:lnTo>
                    <a:pt x="16" y="674"/>
                  </a:lnTo>
                  <a:lnTo>
                    <a:pt x="90" y="548"/>
                  </a:lnTo>
                  <a:lnTo>
                    <a:pt x="90" y="548"/>
                  </a:lnTo>
                  <a:lnTo>
                    <a:pt x="144" y="578"/>
                  </a:lnTo>
                  <a:lnTo>
                    <a:pt x="202" y="604"/>
                  </a:lnTo>
                  <a:lnTo>
                    <a:pt x="260" y="626"/>
                  </a:lnTo>
                  <a:lnTo>
                    <a:pt x="322" y="646"/>
                  </a:lnTo>
                  <a:lnTo>
                    <a:pt x="384" y="660"/>
                  </a:lnTo>
                  <a:lnTo>
                    <a:pt x="448" y="670"/>
                  </a:lnTo>
                  <a:lnTo>
                    <a:pt x="514" y="678"/>
                  </a:lnTo>
                  <a:lnTo>
                    <a:pt x="580" y="680"/>
                  </a:lnTo>
                  <a:lnTo>
                    <a:pt x="580" y="680"/>
                  </a:lnTo>
                  <a:lnTo>
                    <a:pt x="626" y="678"/>
                  </a:lnTo>
                  <a:lnTo>
                    <a:pt x="674" y="676"/>
                  </a:lnTo>
                  <a:lnTo>
                    <a:pt x="718" y="670"/>
                  </a:lnTo>
                  <a:lnTo>
                    <a:pt x="764" y="662"/>
                  </a:lnTo>
                  <a:lnTo>
                    <a:pt x="808" y="652"/>
                  </a:lnTo>
                  <a:lnTo>
                    <a:pt x="852" y="642"/>
                  </a:lnTo>
                  <a:lnTo>
                    <a:pt x="894" y="628"/>
                  </a:lnTo>
                  <a:lnTo>
                    <a:pt x="936" y="612"/>
                  </a:lnTo>
                  <a:lnTo>
                    <a:pt x="658" y="464"/>
                  </a:lnTo>
                  <a:lnTo>
                    <a:pt x="686" y="176"/>
                  </a:lnTo>
                  <a:lnTo>
                    <a:pt x="686" y="176"/>
                  </a:lnTo>
                  <a:lnTo>
                    <a:pt x="660" y="180"/>
                  </a:lnTo>
                  <a:lnTo>
                    <a:pt x="634" y="184"/>
                  </a:lnTo>
                  <a:lnTo>
                    <a:pt x="606" y="186"/>
                  </a:lnTo>
                  <a:lnTo>
                    <a:pt x="580" y="188"/>
                  </a:lnTo>
                  <a:lnTo>
                    <a:pt x="580" y="188"/>
                  </a:lnTo>
                  <a:lnTo>
                    <a:pt x="546" y="186"/>
                  </a:lnTo>
                  <a:lnTo>
                    <a:pt x="514" y="182"/>
                  </a:lnTo>
                  <a:lnTo>
                    <a:pt x="482" y="178"/>
                  </a:lnTo>
                  <a:lnTo>
                    <a:pt x="452" y="170"/>
                  </a:lnTo>
                  <a:lnTo>
                    <a:pt x="422" y="160"/>
                  </a:lnTo>
                  <a:lnTo>
                    <a:pt x="392" y="150"/>
                  </a:lnTo>
                  <a:lnTo>
                    <a:pt x="364" y="136"/>
                  </a:lnTo>
                  <a:lnTo>
                    <a:pt x="336" y="122"/>
                  </a:lnTo>
                  <a:lnTo>
                    <a:pt x="406" y="0"/>
                  </a:lnTo>
                  <a:lnTo>
                    <a:pt x="258" y="66"/>
                  </a:lnTo>
                  <a:lnTo>
                    <a:pt x="0" y="184"/>
                  </a:lnTo>
                  <a:lnTo>
                    <a:pt x="10" y="498"/>
                  </a:lnTo>
                  <a:close/>
                </a:path>
              </a:pathLst>
            </a:custGeom>
            <a:solidFill>
              <a:schemeClr val="accent3"/>
            </a:solidFill>
            <a:ln w="3175">
              <a:noFill/>
              <a:prstDash val="solid"/>
              <a:round/>
            </a:ln>
          </p:spPr>
          <p:txBody>
            <a:bodyPr vert="horz" wrap="square" lIns="137160" tIns="68580" rIns="137160" bIns="68580" numCol="1" anchor="t" anchorCtr="0" compatLnSpc="1"/>
            <a:lstStyle/>
            <a:p>
              <a:endParaRPr lang="zh-CN" altLang="en-US" sz="4050"/>
            </a:p>
          </p:txBody>
        </p:sp>
        <p:sp>
          <p:nvSpPr>
            <p:cNvPr id="5" name="Freeform 13">
              <a:extLst>
                <a:ext uri="{FF2B5EF4-FFF2-40B4-BE49-F238E27FC236}">
                  <a16:creationId xmlns:a16="http://schemas.microsoft.com/office/drawing/2014/main" id="{6904636E-7164-4301-A92F-E32027707D2C}"/>
                </a:ext>
              </a:extLst>
            </p:cNvPr>
            <p:cNvSpPr/>
            <p:nvPr>
              <p:custDataLst>
                <p:tags r:id="rId4"/>
              </p:custDataLst>
            </p:nvPr>
          </p:nvSpPr>
          <p:spPr bwMode="auto">
            <a:xfrm rot="12015314">
              <a:off x="10106025" y="4689159"/>
              <a:ext cx="1857375" cy="2443163"/>
            </a:xfrm>
            <a:custGeom>
              <a:avLst/>
              <a:gdLst>
                <a:gd name="T0" fmla="*/ 152 w 780"/>
                <a:gd name="T1" fmla="*/ 166 h 1026"/>
                <a:gd name="T2" fmla="*/ 0 w 780"/>
                <a:gd name="T3" fmla="*/ 260 h 1026"/>
                <a:gd name="T4" fmla="*/ 146 w 780"/>
                <a:gd name="T5" fmla="*/ 260 h 1026"/>
                <a:gd name="T6" fmla="*/ 146 w 780"/>
                <a:gd name="T7" fmla="*/ 260 h 1026"/>
                <a:gd name="T8" fmla="*/ 148 w 780"/>
                <a:gd name="T9" fmla="*/ 318 h 1026"/>
                <a:gd name="T10" fmla="*/ 154 w 780"/>
                <a:gd name="T11" fmla="*/ 374 h 1026"/>
                <a:gd name="T12" fmla="*/ 162 w 780"/>
                <a:gd name="T13" fmla="*/ 430 h 1026"/>
                <a:gd name="T14" fmla="*/ 172 w 780"/>
                <a:gd name="T15" fmla="*/ 486 h 1026"/>
                <a:gd name="T16" fmla="*/ 186 w 780"/>
                <a:gd name="T17" fmla="*/ 538 h 1026"/>
                <a:gd name="T18" fmla="*/ 204 w 780"/>
                <a:gd name="T19" fmla="*/ 592 h 1026"/>
                <a:gd name="T20" fmla="*/ 224 w 780"/>
                <a:gd name="T21" fmla="*/ 642 h 1026"/>
                <a:gd name="T22" fmla="*/ 246 w 780"/>
                <a:gd name="T23" fmla="*/ 692 h 1026"/>
                <a:gd name="T24" fmla="*/ 272 w 780"/>
                <a:gd name="T25" fmla="*/ 740 h 1026"/>
                <a:gd name="T26" fmla="*/ 300 w 780"/>
                <a:gd name="T27" fmla="*/ 786 h 1026"/>
                <a:gd name="T28" fmla="*/ 330 w 780"/>
                <a:gd name="T29" fmla="*/ 830 h 1026"/>
                <a:gd name="T30" fmla="*/ 362 w 780"/>
                <a:gd name="T31" fmla="*/ 874 h 1026"/>
                <a:gd name="T32" fmla="*/ 396 w 780"/>
                <a:gd name="T33" fmla="*/ 914 h 1026"/>
                <a:gd name="T34" fmla="*/ 434 w 780"/>
                <a:gd name="T35" fmla="*/ 954 h 1026"/>
                <a:gd name="T36" fmla="*/ 472 w 780"/>
                <a:gd name="T37" fmla="*/ 990 h 1026"/>
                <a:gd name="T38" fmla="*/ 514 w 780"/>
                <a:gd name="T39" fmla="*/ 1026 h 1026"/>
                <a:gd name="T40" fmla="*/ 504 w 780"/>
                <a:gd name="T41" fmla="*/ 710 h 1026"/>
                <a:gd name="T42" fmla="*/ 768 w 780"/>
                <a:gd name="T43" fmla="*/ 590 h 1026"/>
                <a:gd name="T44" fmla="*/ 768 w 780"/>
                <a:gd name="T45" fmla="*/ 590 h 1026"/>
                <a:gd name="T46" fmla="*/ 740 w 780"/>
                <a:gd name="T47" fmla="*/ 556 h 1026"/>
                <a:gd name="T48" fmla="*/ 714 w 780"/>
                <a:gd name="T49" fmla="*/ 520 h 1026"/>
                <a:gd name="T50" fmla="*/ 692 w 780"/>
                <a:gd name="T51" fmla="*/ 482 h 1026"/>
                <a:gd name="T52" fmla="*/ 674 w 780"/>
                <a:gd name="T53" fmla="*/ 440 h 1026"/>
                <a:gd name="T54" fmla="*/ 658 w 780"/>
                <a:gd name="T55" fmla="*/ 398 h 1026"/>
                <a:gd name="T56" fmla="*/ 648 w 780"/>
                <a:gd name="T57" fmla="*/ 354 h 1026"/>
                <a:gd name="T58" fmla="*/ 642 w 780"/>
                <a:gd name="T59" fmla="*/ 308 h 1026"/>
                <a:gd name="T60" fmla="*/ 638 w 780"/>
                <a:gd name="T61" fmla="*/ 260 h 1026"/>
                <a:gd name="T62" fmla="*/ 780 w 780"/>
                <a:gd name="T63" fmla="*/ 260 h 1026"/>
                <a:gd name="T64" fmla="*/ 648 w 780"/>
                <a:gd name="T65" fmla="*/ 166 h 1026"/>
                <a:gd name="T66" fmla="*/ 418 w 780"/>
                <a:gd name="T67" fmla="*/ 0 h 1026"/>
                <a:gd name="T68" fmla="*/ 152 w 780"/>
                <a:gd name="T69" fmla="*/ 166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0" h="1026">
                  <a:moveTo>
                    <a:pt x="152" y="166"/>
                  </a:moveTo>
                  <a:lnTo>
                    <a:pt x="0" y="260"/>
                  </a:lnTo>
                  <a:lnTo>
                    <a:pt x="146" y="260"/>
                  </a:lnTo>
                  <a:lnTo>
                    <a:pt x="146" y="260"/>
                  </a:lnTo>
                  <a:lnTo>
                    <a:pt x="148" y="318"/>
                  </a:lnTo>
                  <a:lnTo>
                    <a:pt x="154" y="374"/>
                  </a:lnTo>
                  <a:lnTo>
                    <a:pt x="162" y="430"/>
                  </a:lnTo>
                  <a:lnTo>
                    <a:pt x="172" y="486"/>
                  </a:lnTo>
                  <a:lnTo>
                    <a:pt x="186" y="538"/>
                  </a:lnTo>
                  <a:lnTo>
                    <a:pt x="204" y="592"/>
                  </a:lnTo>
                  <a:lnTo>
                    <a:pt x="224" y="642"/>
                  </a:lnTo>
                  <a:lnTo>
                    <a:pt x="246" y="692"/>
                  </a:lnTo>
                  <a:lnTo>
                    <a:pt x="272" y="740"/>
                  </a:lnTo>
                  <a:lnTo>
                    <a:pt x="300" y="786"/>
                  </a:lnTo>
                  <a:lnTo>
                    <a:pt x="330" y="830"/>
                  </a:lnTo>
                  <a:lnTo>
                    <a:pt x="362" y="874"/>
                  </a:lnTo>
                  <a:lnTo>
                    <a:pt x="396" y="914"/>
                  </a:lnTo>
                  <a:lnTo>
                    <a:pt x="434" y="954"/>
                  </a:lnTo>
                  <a:lnTo>
                    <a:pt x="472" y="990"/>
                  </a:lnTo>
                  <a:lnTo>
                    <a:pt x="514" y="1026"/>
                  </a:lnTo>
                  <a:lnTo>
                    <a:pt x="504" y="710"/>
                  </a:lnTo>
                  <a:lnTo>
                    <a:pt x="768" y="590"/>
                  </a:lnTo>
                  <a:lnTo>
                    <a:pt x="768" y="590"/>
                  </a:lnTo>
                  <a:lnTo>
                    <a:pt x="740" y="556"/>
                  </a:lnTo>
                  <a:lnTo>
                    <a:pt x="714" y="520"/>
                  </a:lnTo>
                  <a:lnTo>
                    <a:pt x="692" y="482"/>
                  </a:lnTo>
                  <a:lnTo>
                    <a:pt x="674" y="440"/>
                  </a:lnTo>
                  <a:lnTo>
                    <a:pt x="658" y="398"/>
                  </a:lnTo>
                  <a:lnTo>
                    <a:pt x="648" y="354"/>
                  </a:lnTo>
                  <a:lnTo>
                    <a:pt x="642" y="308"/>
                  </a:lnTo>
                  <a:lnTo>
                    <a:pt x="638" y="260"/>
                  </a:lnTo>
                  <a:lnTo>
                    <a:pt x="780" y="260"/>
                  </a:lnTo>
                  <a:lnTo>
                    <a:pt x="648" y="166"/>
                  </a:lnTo>
                  <a:lnTo>
                    <a:pt x="418" y="0"/>
                  </a:lnTo>
                  <a:lnTo>
                    <a:pt x="152" y="166"/>
                  </a:lnTo>
                  <a:close/>
                </a:path>
              </a:pathLst>
            </a:custGeom>
            <a:solidFill>
              <a:schemeClr val="accent4"/>
            </a:solidFill>
            <a:ln w="3175">
              <a:noFill/>
              <a:prstDash val="solid"/>
              <a:round/>
            </a:ln>
          </p:spPr>
          <p:txBody>
            <a:bodyPr vert="horz" wrap="square" lIns="137160" tIns="68580" rIns="137160" bIns="68580" numCol="1" anchor="t" anchorCtr="0" compatLnSpc="1"/>
            <a:lstStyle/>
            <a:p>
              <a:endParaRPr lang="zh-CN" altLang="en-US" sz="4050"/>
            </a:p>
          </p:txBody>
        </p:sp>
        <p:sp>
          <p:nvSpPr>
            <p:cNvPr id="6" name="Freeform 14">
              <a:extLst>
                <a:ext uri="{FF2B5EF4-FFF2-40B4-BE49-F238E27FC236}">
                  <a16:creationId xmlns:a16="http://schemas.microsoft.com/office/drawing/2014/main" id="{A81A73BF-8967-4558-8CE0-34979EFE4E91}"/>
                </a:ext>
              </a:extLst>
            </p:cNvPr>
            <p:cNvSpPr/>
            <p:nvPr>
              <p:custDataLst>
                <p:tags r:id="rId5"/>
              </p:custDataLst>
            </p:nvPr>
          </p:nvSpPr>
          <p:spPr bwMode="auto">
            <a:xfrm rot="12015314">
              <a:off x="8943023" y="6585586"/>
              <a:ext cx="2000250" cy="1976438"/>
            </a:xfrm>
            <a:custGeom>
              <a:avLst/>
              <a:gdLst>
                <a:gd name="T0" fmla="*/ 478 w 840"/>
                <a:gd name="T1" fmla="*/ 126 h 830"/>
                <a:gd name="T2" fmla="*/ 478 w 840"/>
                <a:gd name="T3" fmla="*/ 126 h 830"/>
                <a:gd name="T4" fmla="*/ 432 w 840"/>
                <a:gd name="T5" fmla="*/ 156 h 830"/>
                <a:gd name="T6" fmla="*/ 388 w 840"/>
                <a:gd name="T7" fmla="*/ 186 h 830"/>
                <a:gd name="T8" fmla="*/ 344 w 840"/>
                <a:gd name="T9" fmla="*/ 220 h 830"/>
                <a:gd name="T10" fmla="*/ 304 w 840"/>
                <a:gd name="T11" fmla="*/ 256 h 830"/>
                <a:gd name="T12" fmla="*/ 266 w 840"/>
                <a:gd name="T13" fmla="*/ 294 h 830"/>
                <a:gd name="T14" fmla="*/ 228 w 840"/>
                <a:gd name="T15" fmla="*/ 334 h 830"/>
                <a:gd name="T16" fmla="*/ 194 w 840"/>
                <a:gd name="T17" fmla="*/ 376 h 830"/>
                <a:gd name="T18" fmla="*/ 162 w 840"/>
                <a:gd name="T19" fmla="*/ 420 h 830"/>
                <a:gd name="T20" fmla="*/ 132 w 840"/>
                <a:gd name="T21" fmla="*/ 466 h 830"/>
                <a:gd name="T22" fmla="*/ 104 w 840"/>
                <a:gd name="T23" fmla="*/ 512 h 830"/>
                <a:gd name="T24" fmla="*/ 80 w 840"/>
                <a:gd name="T25" fmla="*/ 562 h 830"/>
                <a:gd name="T26" fmla="*/ 58 w 840"/>
                <a:gd name="T27" fmla="*/ 612 h 830"/>
                <a:gd name="T28" fmla="*/ 40 w 840"/>
                <a:gd name="T29" fmla="*/ 664 h 830"/>
                <a:gd name="T30" fmla="*/ 24 w 840"/>
                <a:gd name="T31" fmla="*/ 718 h 830"/>
                <a:gd name="T32" fmla="*/ 10 w 840"/>
                <a:gd name="T33" fmla="*/ 772 h 830"/>
                <a:gd name="T34" fmla="*/ 0 w 840"/>
                <a:gd name="T35" fmla="*/ 828 h 830"/>
                <a:gd name="T36" fmla="*/ 268 w 840"/>
                <a:gd name="T37" fmla="*/ 660 h 830"/>
                <a:gd name="T38" fmla="*/ 504 w 840"/>
                <a:gd name="T39" fmla="*/ 830 h 830"/>
                <a:gd name="T40" fmla="*/ 504 w 840"/>
                <a:gd name="T41" fmla="*/ 830 h 830"/>
                <a:gd name="T42" fmla="*/ 520 w 840"/>
                <a:gd name="T43" fmla="*/ 786 h 830"/>
                <a:gd name="T44" fmla="*/ 538 w 840"/>
                <a:gd name="T45" fmla="*/ 746 h 830"/>
                <a:gd name="T46" fmla="*/ 562 w 840"/>
                <a:gd name="T47" fmla="*/ 706 h 830"/>
                <a:gd name="T48" fmla="*/ 588 w 840"/>
                <a:gd name="T49" fmla="*/ 670 h 830"/>
                <a:gd name="T50" fmla="*/ 618 w 840"/>
                <a:gd name="T51" fmla="*/ 636 h 830"/>
                <a:gd name="T52" fmla="*/ 652 w 840"/>
                <a:gd name="T53" fmla="*/ 606 h 830"/>
                <a:gd name="T54" fmla="*/ 688 w 840"/>
                <a:gd name="T55" fmla="*/ 578 h 830"/>
                <a:gd name="T56" fmla="*/ 726 w 840"/>
                <a:gd name="T57" fmla="*/ 554 h 830"/>
                <a:gd name="T58" fmla="*/ 796 w 840"/>
                <a:gd name="T59" fmla="*/ 674 h 830"/>
                <a:gd name="T60" fmla="*/ 812 w 840"/>
                <a:gd name="T61" fmla="*/ 514 h 830"/>
                <a:gd name="T62" fmla="*/ 840 w 840"/>
                <a:gd name="T63" fmla="*/ 232 h 830"/>
                <a:gd name="T64" fmla="*/ 562 w 840"/>
                <a:gd name="T65" fmla="*/ 84 h 830"/>
                <a:gd name="T66" fmla="*/ 406 w 840"/>
                <a:gd name="T67" fmla="*/ 0 h 830"/>
                <a:gd name="T68" fmla="*/ 478 w 840"/>
                <a:gd name="T69" fmla="*/ 126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0" h="830">
                  <a:moveTo>
                    <a:pt x="478" y="126"/>
                  </a:moveTo>
                  <a:lnTo>
                    <a:pt x="478" y="126"/>
                  </a:lnTo>
                  <a:lnTo>
                    <a:pt x="432" y="156"/>
                  </a:lnTo>
                  <a:lnTo>
                    <a:pt x="388" y="186"/>
                  </a:lnTo>
                  <a:lnTo>
                    <a:pt x="344" y="220"/>
                  </a:lnTo>
                  <a:lnTo>
                    <a:pt x="304" y="256"/>
                  </a:lnTo>
                  <a:lnTo>
                    <a:pt x="266" y="294"/>
                  </a:lnTo>
                  <a:lnTo>
                    <a:pt x="228" y="334"/>
                  </a:lnTo>
                  <a:lnTo>
                    <a:pt x="194" y="376"/>
                  </a:lnTo>
                  <a:lnTo>
                    <a:pt x="162" y="420"/>
                  </a:lnTo>
                  <a:lnTo>
                    <a:pt x="132" y="466"/>
                  </a:lnTo>
                  <a:lnTo>
                    <a:pt x="104" y="512"/>
                  </a:lnTo>
                  <a:lnTo>
                    <a:pt x="80" y="562"/>
                  </a:lnTo>
                  <a:lnTo>
                    <a:pt x="58" y="612"/>
                  </a:lnTo>
                  <a:lnTo>
                    <a:pt x="40" y="664"/>
                  </a:lnTo>
                  <a:lnTo>
                    <a:pt x="24" y="718"/>
                  </a:lnTo>
                  <a:lnTo>
                    <a:pt x="10" y="772"/>
                  </a:lnTo>
                  <a:lnTo>
                    <a:pt x="0" y="828"/>
                  </a:lnTo>
                  <a:lnTo>
                    <a:pt x="268" y="660"/>
                  </a:lnTo>
                  <a:lnTo>
                    <a:pt x="504" y="830"/>
                  </a:lnTo>
                  <a:lnTo>
                    <a:pt x="504" y="830"/>
                  </a:lnTo>
                  <a:lnTo>
                    <a:pt x="520" y="786"/>
                  </a:lnTo>
                  <a:lnTo>
                    <a:pt x="538" y="746"/>
                  </a:lnTo>
                  <a:lnTo>
                    <a:pt x="562" y="706"/>
                  </a:lnTo>
                  <a:lnTo>
                    <a:pt x="588" y="670"/>
                  </a:lnTo>
                  <a:lnTo>
                    <a:pt x="618" y="636"/>
                  </a:lnTo>
                  <a:lnTo>
                    <a:pt x="652" y="606"/>
                  </a:lnTo>
                  <a:lnTo>
                    <a:pt x="688" y="578"/>
                  </a:lnTo>
                  <a:lnTo>
                    <a:pt x="726" y="554"/>
                  </a:lnTo>
                  <a:lnTo>
                    <a:pt x="796" y="674"/>
                  </a:lnTo>
                  <a:lnTo>
                    <a:pt x="812" y="514"/>
                  </a:lnTo>
                  <a:lnTo>
                    <a:pt x="840" y="232"/>
                  </a:lnTo>
                  <a:lnTo>
                    <a:pt x="562" y="84"/>
                  </a:lnTo>
                  <a:lnTo>
                    <a:pt x="406" y="0"/>
                  </a:lnTo>
                  <a:lnTo>
                    <a:pt x="478" y="126"/>
                  </a:lnTo>
                  <a:close/>
                </a:path>
              </a:pathLst>
            </a:custGeom>
            <a:solidFill>
              <a:schemeClr val="accent5"/>
            </a:solidFill>
            <a:ln w="3175">
              <a:noFill/>
              <a:prstDash val="solid"/>
              <a:round/>
            </a:ln>
          </p:spPr>
          <p:txBody>
            <a:bodyPr vert="horz" wrap="square" lIns="137160" tIns="68580" rIns="137160" bIns="68580" numCol="1" anchor="t" anchorCtr="0" compatLnSpc="1"/>
            <a:lstStyle/>
            <a:p>
              <a:endParaRPr lang="zh-CN" altLang="en-US" sz="4050"/>
            </a:p>
          </p:txBody>
        </p:sp>
        <p:sp>
          <p:nvSpPr>
            <p:cNvPr id="7" name="Freeform 15">
              <a:extLst>
                <a:ext uri="{FF2B5EF4-FFF2-40B4-BE49-F238E27FC236}">
                  <a16:creationId xmlns:a16="http://schemas.microsoft.com/office/drawing/2014/main" id="{9D7C8515-EFB8-4543-8CD5-876D800B4E7B}"/>
                </a:ext>
              </a:extLst>
            </p:cNvPr>
            <p:cNvSpPr/>
            <p:nvPr>
              <p:custDataLst>
                <p:tags r:id="rId6"/>
              </p:custDataLst>
            </p:nvPr>
          </p:nvSpPr>
          <p:spPr bwMode="auto">
            <a:xfrm rot="12015314">
              <a:off x="7283768" y="6399849"/>
              <a:ext cx="2228850" cy="1614488"/>
            </a:xfrm>
            <a:custGeom>
              <a:avLst/>
              <a:gdLst>
                <a:gd name="T0" fmla="*/ 600 w 936"/>
                <a:gd name="T1" fmla="*/ 556 h 678"/>
                <a:gd name="T2" fmla="*/ 530 w 936"/>
                <a:gd name="T3" fmla="*/ 678 h 678"/>
                <a:gd name="T4" fmla="*/ 676 w 936"/>
                <a:gd name="T5" fmla="*/ 612 h 678"/>
                <a:gd name="T6" fmla="*/ 936 w 936"/>
                <a:gd name="T7" fmla="*/ 496 h 678"/>
                <a:gd name="T8" fmla="*/ 926 w 936"/>
                <a:gd name="T9" fmla="*/ 182 h 678"/>
                <a:gd name="T10" fmla="*/ 920 w 936"/>
                <a:gd name="T11" fmla="*/ 4 h 678"/>
                <a:gd name="T12" fmla="*/ 846 w 936"/>
                <a:gd name="T13" fmla="*/ 130 h 678"/>
                <a:gd name="T14" fmla="*/ 846 w 936"/>
                <a:gd name="T15" fmla="*/ 130 h 678"/>
                <a:gd name="T16" fmla="*/ 792 w 936"/>
                <a:gd name="T17" fmla="*/ 100 h 678"/>
                <a:gd name="T18" fmla="*/ 734 w 936"/>
                <a:gd name="T19" fmla="*/ 74 h 678"/>
                <a:gd name="T20" fmla="*/ 674 w 936"/>
                <a:gd name="T21" fmla="*/ 52 h 678"/>
                <a:gd name="T22" fmla="*/ 614 w 936"/>
                <a:gd name="T23" fmla="*/ 34 h 678"/>
                <a:gd name="T24" fmla="*/ 552 w 936"/>
                <a:gd name="T25" fmla="*/ 18 h 678"/>
                <a:gd name="T26" fmla="*/ 488 w 936"/>
                <a:gd name="T27" fmla="*/ 8 h 678"/>
                <a:gd name="T28" fmla="*/ 422 w 936"/>
                <a:gd name="T29" fmla="*/ 2 h 678"/>
                <a:gd name="T30" fmla="*/ 356 w 936"/>
                <a:gd name="T31" fmla="*/ 0 h 678"/>
                <a:gd name="T32" fmla="*/ 356 w 936"/>
                <a:gd name="T33" fmla="*/ 0 h 678"/>
                <a:gd name="T34" fmla="*/ 308 w 936"/>
                <a:gd name="T35" fmla="*/ 0 h 678"/>
                <a:gd name="T36" fmla="*/ 262 w 936"/>
                <a:gd name="T37" fmla="*/ 4 h 678"/>
                <a:gd name="T38" fmla="*/ 218 w 936"/>
                <a:gd name="T39" fmla="*/ 8 h 678"/>
                <a:gd name="T40" fmla="*/ 172 w 936"/>
                <a:gd name="T41" fmla="*/ 16 h 678"/>
                <a:gd name="T42" fmla="*/ 128 w 936"/>
                <a:gd name="T43" fmla="*/ 26 h 678"/>
                <a:gd name="T44" fmla="*/ 84 w 936"/>
                <a:gd name="T45" fmla="*/ 38 h 678"/>
                <a:gd name="T46" fmla="*/ 42 w 936"/>
                <a:gd name="T47" fmla="*/ 50 h 678"/>
                <a:gd name="T48" fmla="*/ 0 w 936"/>
                <a:gd name="T49" fmla="*/ 66 h 678"/>
                <a:gd name="T50" fmla="*/ 278 w 936"/>
                <a:gd name="T51" fmla="*/ 214 h 678"/>
                <a:gd name="T52" fmla="*/ 250 w 936"/>
                <a:gd name="T53" fmla="*/ 502 h 678"/>
                <a:gd name="T54" fmla="*/ 250 w 936"/>
                <a:gd name="T55" fmla="*/ 502 h 678"/>
                <a:gd name="T56" fmla="*/ 276 w 936"/>
                <a:gd name="T57" fmla="*/ 498 h 678"/>
                <a:gd name="T58" fmla="*/ 302 w 936"/>
                <a:gd name="T59" fmla="*/ 494 h 678"/>
                <a:gd name="T60" fmla="*/ 328 w 936"/>
                <a:gd name="T61" fmla="*/ 492 h 678"/>
                <a:gd name="T62" fmla="*/ 356 w 936"/>
                <a:gd name="T63" fmla="*/ 492 h 678"/>
                <a:gd name="T64" fmla="*/ 356 w 936"/>
                <a:gd name="T65" fmla="*/ 492 h 678"/>
                <a:gd name="T66" fmla="*/ 388 w 936"/>
                <a:gd name="T67" fmla="*/ 492 h 678"/>
                <a:gd name="T68" fmla="*/ 422 w 936"/>
                <a:gd name="T69" fmla="*/ 496 h 678"/>
                <a:gd name="T70" fmla="*/ 454 w 936"/>
                <a:gd name="T71" fmla="*/ 502 h 678"/>
                <a:gd name="T72" fmla="*/ 484 w 936"/>
                <a:gd name="T73" fmla="*/ 508 h 678"/>
                <a:gd name="T74" fmla="*/ 514 w 936"/>
                <a:gd name="T75" fmla="*/ 518 h 678"/>
                <a:gd name="T76" fmla="*/ 544 w 936"/>
                <a:gd name="T77" fmla="*/ 528 h 678"/>
                <a:gd name="T78" fmla="*/ 572 w 936"/>
                <a:gd name="T79" fmla="*/ 542 h 678"/>
                <a:gd name="T80" fmla="*/ 600 w 936"/>
                <a:gd name="T81" fmla="*/ 556 h 678"/>
                <a:gd name="T82" fmla="*/ 600 w 936"/>
                <a:gd name="T83" fmla="*/ 55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36" h="678">
                  <a:moveTo>
                    <a:pt x="600" y="556"/>
                  </a:moveTo>
                  <a:lnTo>
                    <a:pt x="530" y="678"/>
                  </a:lnTo>
                  <a:lnTo>
                    <a:pt x="676" y="612"/>
                  </a:lnTo>
                  <a:lnTo>
                    <a:pt x="936" y="496"/>
                  </a:lnTo>
                  <a:lnTo>
                    <a:pt x="926" y="182"/>
                  </a:lnTo>
                  <a:lnTo>
                    <a:pt x="920" y="4"/>
                  </a:lnTo>
                  <a:lnTo>
                    <a:pt x="846" y="130"/>
                  </a:lnTo>
                  <a:lnTo>
                    <a:pt x="846" y="130"/>
                  </a:lnTo>
                  <a:lnTo>
                    <a:pt x="792" y="100"/>
                  </a:lnTo>
                  <a:lnTo>
                    <a:pt x="734" y="74"/>
                  </a:lnTo>
                  <a:lnTo>
                    <a:pt x="674" y="52"/>
                  </a:lnTo>
                  <a:lnTo>
                    <a:pt x="614" y="34"/>
                  </a:lnTo>
                  <a:lnTo>
                    <a:pt x="552" y="18"/>
                  </a:lnTo>
                  <a:lnTo>
                    <a:pt x="488" y="8"/>
                  </a:lnTo>
                  <a:lnTo>
                    <a:pt x="422" y="2"/>
                  </a:lnTo>
                  <a:lnTo>
                    <a:pt x="356" y="0"/>
                  </a:lnTo>
                  <a:lnTo>
                    <a:pt x="356" y="0"/>
                  </a:lnTo>
                  <a:lnTo>
                    <a:pt x="308" y="0"/>
                  </a:lnTo>
                  <a:lnTo>
                    <a:pt x="262" y="4"/>
                  </a:lnTo>
                  <a:lnTo>
                    <a:pt x="218" y="8"/>
                  </a:lnTo>
                  <a:lnTo>
                    <a:pt x="172" y="16"/>
                  </a:lnTo>
                  <a:lnTo>
                    <a:pt x="128" y="26"/>
                  </a:lnTo>
                  <a:lnTo>
                    <a:pt x="84" y="38"/>
                  </a:lnTo>
                  <a:lnTo>
                    <a:pt x="42" y="50"/>
                  </a:lnTo>
                  <a:lnTo>
                    <a:pt x="0" y="66"/>
                  </a:lnTo>
                  <a:lnTo>
                    <a:pt x="278" y="214"/>
                  </a:lnTo>
                  <a:lnTo>
                    <a:pt x="250" y="502"/>
                  </a:lnTo>
                  <a:lnTo>
                    <a:pt x="250" y="502"/>
                  </a:lnTo>
                  <a:lnTo>
                    <a:pt x="276" y="498"/>
                  </a:lnTo>
                  <a:lnTo>
                    <a:pt x="302" y="494"/>
                  </a:lnTo>
                  <a:lnTo>
                    <a:pt x="328" y="492"/>
                  </a:lnTo>
                  <a:lnTo>
                    <a:pt x="356" y="492"/>
                  </a:lnTo>
                  <a:lnTo>
                    <a:pt x="356" y="492"/>
                  </a:lnTo>
                  <a:lnTo>
                    <a:pt x="388" y="492"/>
                  </a:lnTo>
                  <a:lnTo>
                    <a:pt x="422" y="496"/>
                  </a:lnTo>
                  <a:lnTo>
                    <a:pt x="454" y="502"/>
                  </a:lnTo>
                  <a:lnTo>
                    <a:pt x="484" y="508"/>
                  </a:lnTo>
                  <a:lnTo>
                    <a:pt x="514" y="518"/>
                  </a:lnTo>
                  <a:lnTo>
                    <a:pt x="544" y="528"/>
                  </a:lnTo>
                  <a:lnTo>
                    <a:pt x="572" y="542"/>
                  </a:lnTo>
                  <a:lnTo>
                    <a:pt x="600" y="556"/>
                  </a:lnTo>
                  <a:lnTo>
                    <a:pt x="600" y="556"/>
                  </a:lnTo>
                  <a:close/>
                </a:path>
              </a:pathLst>
            </a:custGeom>
            <a:solidFill>
              <a:schemeClr val="accent6"/>
            </a:solidFill>
            <a:ln w="3175">
              <a:noFill/>
              <a:prstDash val="solid"/>
              <a:round/>
            </a:ln>
          </p:spPr>
          <p:txBody>
            <a:bodyPr vert="horz" wrap="square" lIns="137160" tIns="68580" rIns="137160" bIns="68580" numCol="1" anchor="t" anchorCtr="0" compatLnSpc="1"/>
            <a:lstStyle/>
            <a:p>
              <a:endParaRPr lang="zh-CN" altLang="en-US" sz="4050"/>
            </a:p>
          </p:txBody>
        </p:sp>
      </p:grpSp>
      <p:sp>
        <p:nvSpPr>
          <p:cNvPr id="11" name="Rectangle 10" descr="e7d195523061f1c0cef09ac28eaae964ec9988a5cce77c8b8C1E4685C6E6B40CD7615480512384A61EE159C6FE0045D14B61E85D0A95589D558B81FFC809322ACC20DC2254D928200A3EA0841B8B18145E4076E2716215F9CA74215B300285468169D7DD1FA2F2873B8815601B39E841862D712EA7F5373BA315BA9E7E16882AEF70AD4E677971A3">
            <a:extLst>
              <a:ext uri="{FF2B5EF4-FFF2-40B4-BE49-F238E27FC236}">
                <a16:creationId xmlns:a16="http://schemas.microsoft.com/office/drawing/2014/main" id="{DCF6445E-C500-4966-8C46-BE0F599254ED}"/>
              </a:ext>
            </a:extLst>
          </p:cNvPr>
          <p:cNvSpPr/>
          <p:nvPr/>
        </p:nvSpPr>
        <p:spPr>
          <a:xfrm>
            <a:off x="12157634" y="5062903"/>
            <a:ext cx="4956048" cy="1276888"/>
          </a:xfrm>
          <a:prstGeom prst="rect">
            <a:avLst/>
          </a:prstGeom>
        </p:spPr>
        <p:txBody>
          <a:bodyPr wrap="square">
            <a:spAutoFit/>
          </a:bodyPr>
          <a:lstStyle/>
          <a:p>
            <a:r>
              <a:rPr lang="es-ES" altLang="zh-CN" sz="2000">
                <a:solidFill>
                  <a:schemeClr val="tx1">
                    <a:lumMod val="85000"/>
                    <a:lumOff val="15000"/>
                  </a:schemeClr>
                </a:solidFill>
                <a:latin typeface="+mj-lt"/>
                <a:ea typeface="Lato Light" panose="020F0502020204030203" pitchFamily="34" charset="0"/>
                <a:cs typeface="Lato Light" panose="020F0502020204030203" pitchFamily="34" charset="0"/>
              </a:rPr>
              <a:t>Creative</a:t>
            </a:r>
          </a:p>
          <a:p>
            <a:pP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a:t>
            </a:r>
            <a:r>
              <a:rPr lang="es-ES" altLang="zh-CN" sz="1200" dirty="0">
                <a:solidFill>
                  <a:schemeClr val="bg1">
                    <a:lumMod val="65000"/>
                  </a:schemeClr>
                </a:solidFill>
                <a:ea typeface="Lato Light" panose="020F0502020204030203" pitchFamily="34" charset="0"/>
                <a:cs typeface="Lato Light" panose="020F0502020204030203" pitchFamily="34" charset="0"/>
              </a:rPr>
              <a:t>ipsum dolor sit amet, feugiat delicata liberavisse id cum</a:t>
            </a:r>
            <a:r>
              <a:rPr lang="en-US" altLang="zh-CN" sz="1200" dirty="0">
                <a:solidFill>
                  <a:schemeClr val="bg1">
                    <a:lumMod val="65000"/>
                  </a:schemeClr>
                </a:solidFill>
                <a:ea typeface="Lato Light" panose="020F0502020204030203" pitchFamily="34" charset="0"/>
                <a:cs typeface="Lato Light" panose="020F0502020204030203" pitchFamily="34" charset="0"/>
              </a:rPr>
              <a:t>. </a:t>
            </a:r>
            <a:r>
              <a:rPr lang="es-ES" altLang="zh-CN" sz="1200" dirty="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mea</a:t>
            </a:r>
            <a:r>
              <a:rPr lang="es-ES" altLang="zh-CN" sz="1200">
                <a:solidFill>
                  <a:schemeClr val="bg1">
                    <a:lumMod val="65000"/>
                  </a:schemeClr>
                </a:solidFill>
                <a:ea typeface="Lato Light" panose="020F0502020204030203" pitchFamily="34" charset="0"/>
                <a:cs typeface="Lato Light" panose="020F0502020204030203" pitchFamily="34" charset="0"/>
              </a:rPr>
              <a:t>. cum et atqui placerat petentium.</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12" name="Rectangle 11" descr="e7d195523061f1c0cef09ac28eaae964ec9988a5cce77c8b8C1E4685C6E6B40CD7615480512384A61EE159C6FE0045D14B61E85D0A95589D558B81FFC809322ACC20DC2254D928200A3EA0841B8B18145E4076E2716215F9CA74215B300285468169D7DD1FA2F2873B8815601B39E841862D712EA7F5373BA315BA9E7E16882AEF70AD4E677971A3">
            <a:extLst>
              <a:ext uri="{FF2B5EF4-FFF2-40B4-BE49-F238E27FC236}">
                <a16:creationId xmlns:a16="http://schemas.microsoft.com/office/drawing/2014/main" id="{F7D9D668-4AB1-47AC-9598-A7777A083194}"/>
              </a:ext>
            </a:extLst>
          </p:cNvPr>
          <p:cNvSpPr/>
          <p:nvPr/>
        </p:nvSpPr>
        <p:spPr>
          <a:xfrm>
            <a:off x="12157634" y="3217003"/>
            <a:ext cx="4956048" cy="1276888"/>
          </a:xfrm>
          <a:prstGeom prst="rect">
            <a:avLst/>
          </a:prstGeom>
        </p:spPr>
        <p:txBody>
          <a:bodyPr wrap="square">
            <a:spAutoFit/>
          </a:bodyPr>
          <a:lstStyle/>
          <a:p>
            <a:r>
              <a:rPr lang="es-ES" altLang="zh-CN" sz="2000">
                <a:solidFill>
                  <a:schemeClr val="tx1">
                    <a:lumMod val="85000"/>
                    <a:lumOff val="15000"/>
                  </a:schemeClr>
                </a:solidFill>
                <a:latin typeface="+mj-lt"/>
                <a:ea typeface="Lato Light" panose="020F0502020204030203" pitchFamily="34" charset="0"/>
                <a:cs typeface="Lato Light" panose="020F0502020204030203" pitchFamily="34" charset="0"/>
              </a:rPr>
              <a:t>Useful </a:t>
            </a:r>
          </a:p>
          <a:p>
            <a:pP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a:t>
            </a:r>
            <a:r>
              <a:rPr lang="es-ES" altLang="zh-CN" sz="1200" dirty="0">
                <a:solidFill>
                  <a:schemeClr val="bg1">
                    <a:lumMod val="65000"/>
                  </a:schemeClr>
                </a:solidFill>
                <a:ea typeface="Lato Light" panose="020F0502020204030203" pitchFamily="34" charset="0"/>
                <a:cs typeface="Lato Light" panose="020F0502020204030203" pitchFamily="34" charset="0"/>
              </a:rPr>
              <a:t>ipsum dolor sit amet, feugiat delicata liberavisse id cum</a:t>
            </a:r>
            <a:r>
              <a:rPr lang="en-US" altLang="zh-CN" sz="1200" dirty="0">
                <a:solidFill>
                  <a:schemeClr val="bg1">
                    <a:lumMod val="65000"/>
                  </a:schemeClr>
                </a:solidFill>
                <a:ea typeface="Lato Light" panose="020F0502020204030203" pitchFamily="34" charset="0"/>
                <a:cs typeface="Lato Light" panose="020F0502020204030203" pitchFamily="34" charset="0"/>
              </a:rPr>
              <a:t>. </a:t>
            </a:r>
            <a:r>
              <a:rPr lang="es-ES" altLang="zh-CN" sz="1200" dirty="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mea</a:t>
            </a:r>
            <a:r>
              <a:rPr lang="es-ES" altLang="zh-CN" sz="1200">
                <a:solidFill>
                  <a:schemeClr val="bg1">
                    <a:lumMod val="65000"/>
                  </a:schemeClr>
                </a:solidFill>
                <a:ea typeface="Lato Light" panose="020F0502020204030203" pitchFamily="34" charset="0"/>
                <a:cs typeface="Lato Light" panose="020F0502020204030203" pitchFamily="34" charset="0"/>
              </a:rPr>
              <a:t>. cum et atqui placerat petentium.</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13" name="Rectangle 12" descr="e7d195523061f1c0cef09ac28eaae964ec9988a5cce77c8b8C1E4685C6E6B40CD7615480512384A61EE159C6FE0045D14B61E85D0A95589D558B81FFC809322ACC20DC2254D928200A3EA0841B8B18145E4076E2716215F9CA74215B300285468169D7DD1FA2F2873B8815601B39E841862D712EA7F5373BA315BA9E7E16882AEF70AD4E677971A3">
            <a:extLst>
              <a:ext uri="{FF2B5EF4-FFF2-40B4-BE49-F238E27FC236}">
                <a16:creationId xmlns:a16="http://schemas.microsoft.com/office/drawing/2014/main" id="{A2B3F78D-2DAD-4E6A-81DF-8CD7459DF80B}"/>
              </a:ext>
            </a:extLst>
          </p:cNvPr>
          <p:cNvSpPr/>
          <p:nvPr/>
        </p:nvSpPr>
        <p:spPr>
          <a:xfrm>
            <a:off x="12157634" y="6908803"/>
            <a:ext cx="4956048" cy="1276888"/>
          </a:xfrm>
          <a:prstGeom prst="rect">
            <a:avLst/>
          </a:prstGeom>
        </p:spPr>
        <p:txBody>
          <a:bodyPr wrap="square">
            <a:spAutoFit/>
          </a:bodyPr>
          <a:lstStyle/>
          <a:p>
            <a:r>
              <a:rPr lang="es-ES" altLang="zh-CN" sz="2000">
                <a:solidFill>
                  <a:schemeClr val="tx1">
                    <a:lumMod val="85000"/>
                    <a:lumOff val="15000"/>
                  </a:schemeClr>
                </a:solidFill>
                <a:latin typeface="+mj-lt"/>
                <a:ea typeface="Lato Light" panose="020F0502020204030203" pitchFamily="34" charset="0"/>
                <a:cs typeface="Lato Light" panose="020F0502020204030203" pitchFamily="34" charset="0"/>
              </a:rPr>
              <a:t>Professional</a:t>
            </a:r>
            <a:endParaRPr lang="es-ES" altLang="zh-CN" sz="2000" b="1">
              <a:solidFill>
                <a:schemeClr val="tx1">
                  <a:lumMod val="85000"/>
                  <a:lumOff val="15000"/>
                </a:schemeClr>
              </a:solidFill>
              <a:latin typeface="+mj-lt"/>
              <a:ea typeface="Lato Light" panose="020F0502020204030203" pitchFamily="34" charset="0"/>
              <a:cs typeface="Lato Light" panose="020F0502020204030203" pitchFamily="34" charset="0"/>
            </a:endParaRPr>
          </a:p>
          <a:p>
            <a:pPr>
              <a:lnSpc>
                <a:spcPct val="150000"/>
              </a:lnSpc>
              <a:spcBef>
                <a:spcPts val="600"/>
              </a:spcBef>
              <a:tabLst>
                <a:tab pos="579438" algn="l"/>
              </a:tabLst>
            </a:pPr>
            <a:r>
              <a:rPr lang="es-ES" altLang="zh-CN" sz="1200">
                <a:solidFill>
                  <a:schemeClr val="bg1">
                    <a:lumMod val="65000"/>
                  </a:schemeClr>
                </a:solidFill>
                <a:ea typeface="Lato Light" panose="020F0502020204030203" pitchFamily="34" charset="0"/>
                <a:cs typeface="Lato Light" panose="020F0502020204030203" pitchFamily="34" charset="0"/>
              </a:rPr>
              <a:t>Lorem </a:t>
            </a:r>
            <a:r>
              <a:rPr lang="es-ES" altLang="zh-CN" sz="1200" dirty="0">
                <a:solidFill>
                  <a:schemeClr val="bg1">
                    <a:lumMod val="65000"/>
                  </a:schemeClr>
                </a:solidFill>
                <a:ea typeface="Lato Light" panose="020F0502020204030203" pitchFamily="34" charset="0"/>
                <a:cs typeface="Lato Light" panose="020F0502020204030203" pitchFamily="34" charset="0"/>
              </a:rPr>
              <a:t>ipsum dolor sit amet, feugiat delicata liberavisse id cum</a:t>
            </a:r>
            <a:r>
              <a:rPr lang="en-US" altLang="zh-CN" sz="1200" dirty="0">
                <a:solidFill>
                  <a:schemeClr val="bg1">
                    <a:lumMod val="65000"/>
                  </a:schemeClr>
                </a:solidFill>
                <a:ea typeface="Lato Light" panose="020F0502020204030203" pitchFamily="34" charset="0"/>
                <a:cs typeface="Lato Light" panose="020F0502020204030203" pitchFamily="34" charset="0"/>
              </a:rPr>
              <a:t>. </a:t>
            </a:r>
            <a:r>
              <a:rPr lang="es-ES" altLang="zh-CN" sz="1200" dirty="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mea</a:t>
            </a:r>
            <a:r>
              <a:rPr lang="es-ES" altLang="zh-CN" sz="1200">
                <a:solidFill>
                  <a:schemeClr val="bg1">
                    <a:lumMod val="65000"/>
                  </a:schemeClr>
                </a:solidFill>
                <a:ea typeface="Lato Light" panose="020F0502020204030203" pitchFamily="34" charset="0"/>
                <a:cs typeface="Lato Light" panose="020F0502020204030203" pitchFamily="34" charset="0"/>
              </a:rPr>
              <a:t>. cum et atqui placerat petentium.</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14" name="Rectangle 13" descr="e7d195523061f1c0cef09ac28eaae964ec9988a5cce77c8b8C1E4685C6E6B40CD7615480512384A61EE159C6FE0045D14B61E85D0A95589D558B81FFC809322ACC20DC2254D928200A3EA0841B8B18145E4076E2716215F9CA74215B300285468169D7DD1FA2F2873B8815601B39E841862D712EA7F5373BA315BA9E7E16882AEF70AD4E677971A3">
            <a:extLst>
              <a:ext uri="{FF2B5EF4-FFF2-40B4-BE49-F238E27FC236}">
                <a16:creationId xmlns:a16="http://schemas.microsoft.com/office/drawing/2014/main" id="{0C49A2DD-9F20-415C-B0D7-325E9369E2B8}"/>
              </a:ext>
            </a:extLst>
          </p:cNvPr>
          <p:cNvSpPr/>
          <p:nvPr/>
        </p:nvSpPr>
        <p:spPr>
          <a:xfrm>
            <a:off x="1169043" y="5062903"/>
            <a:ext cx="4959558" cy="1276888"/>
          </a:xfrm>
          <a:prstGeom prst="rect">
            <a:avLst/>
          </a:prstGeom>
        </p:spPr>
        <p:txBody>
          <a:bodyPr wrap="square">
            <a:spAutoFit/>
          </a:bodyPr>
          <a:lstStyle/>
          <a:p>
            <a:pPr algn="r"/>
            <a:r>
              <a:rPr lang="es-ES" altLang="zh-CN" sz="2000">
                <a:solidFill>
                  <a:schemeClr val="tx1">
                    <a:lumMod val="85000"/>
                    <a:lumOff val="15000"/>
                  </a:schemeClr>
                </a:solidFill>
                <a:latin typeface="+mj-lt"/>
                <a:ea typeface="Lato Light" panose="020F0502020204030203" pitchFamily="34" charset="0"/>
                <a:cs typeface="Lato Light" panose="020F0502020204030203" pitchFamily="34" charset="0"/>
              </a:rPr>
              <a:t>Simple </a:t>
            </a:r>
          </a:p>
          <a:p>
            <a:pPr algn="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a:t>
            </a:r>
            <a:r>
              <a:rPr lang="es-ES" altLang="zh-CN" sz="1200" dirty="0">
                <a:solidFill>
                  <a:schemeClr val="bg1">
                    <a:lumMod val="65000"/>
                  </a:schemeClr>
                </a:solidFill>
                <a:ea typeface="Lato Light" panose="020F0502020204030203" pitchFamily="34" charset="0"/>
                <a:cs typeface="Lato Light" panose="020F0502020204030203" pitchFamily="34" charset="0"/>
              </a:rPr>
              <a:t>ipsum dolor sit amet, feugiat delicata liberavisse id cum</a:t>
            </a:r>
            <a:r>
              <a:rPr lang="en-US" altLang="zh-CN" sz="1200" dirty="0">
                <a:solidFill>
                  <a:schemeClr val="bg1">
                    <a:lumMod val="65000"/>
                  </a:schemeClr>
                </a:solidFill>
                <a:ea typeface="Lato Light" panose="020F0502020204030203" pitchFamily="34" charset="0"/>
                <a:cs typeface="Lato Light" panose="020F0502020204030203" pitchFamily="34" charset="0"/>
              </a:rPr>
              <a:t>. </a:t>
            </a:r>
            <a:r>
              <a:rPr lang="es-ES" altLang="zh-CN" sz="1200" dirty="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a:t>
            </a:r>
            <a:r>
              <a:rPr lang="es-ES" altLang="zh-CN" sz="1200">
                <a:solidFill>
                  <a:schemeClr val="bg1">
                    <a:lumMod val="65000"/>
                  </a:schemeClr>
                </a:solidFill>
                <a:ea typeface="Lato Light" panose="020F0502020204030203" pitchFamily="34" charset="0"/>
                <a:cs typeface="Lato Light" panose="020F0502020204030203" pitchFamily="34" charset="0"/>
              </a:rPr>
              <a:t>mea. cum et atqui placerat petentium.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15" name="Rectangle 14" descr="e7d195523061f1c0cef09ac28eaae964ec9988a5cce77c8b8C1E4685C6E6B40CD7615480512384A61EE159C6FE0045D14B61E85D0A95589D558B81FFC809322ACC20DC2254D928200A3EA0841B8B18145E4076E2716215F9CA74215B300285468169D7DD1FA2F2873B8815601B39E841862D712EA7F5373BA315BA9E7E16882AEF70AD4E677971A3">
            <a:extLst>
              <a:ext uri="{FF2B5EF4-FFF2-40B4-BE49-F238E27FC236}">
                <a16:creationId xmlns:a16="http://schemas.microsoft.com/office/drawing/2014/main" id="{BEAD0936-1697-4ED1-A437-F4A6353243D4}"/>
              </a:ext>
            </a:extLst>
          </p:cNvPr>
          <p:cNvSpPr/>
          <p:nvPr/>
        </p:nvSpPr>
        <p:spPr>
          <a:xfrm>
            <a:off x="1169043" y="3217003"/>
            <a:ext cx="4959558" cy="1276888"/>
          </a:xfrm>
          <a:prstGeom prst="rect">
            <a:avLst/>
          </a:prstGeom>
        </p:spPr>
        <p:txBody>
          <a:bodyPr wrap="square">
            <a:spAutoFit/>
          </a:bodyPr>
          <a:lstStyle/>
          <a:p>
            <a:pPr algn="r"/>
            <a:r>
              <a:rPr lang="es-ES" altLang="zh-CN" sz="2000">
                <a:solidFill>
                  <a:schemeClr val="tx1">
                    <a:lumMod val="85000"/>
                    <a:lumOff val="15000"/>
                  </a:schemeClr>
                </a:solidFill>
                <a:latin typeface="+mj-lt"/>
                <a:ea typeface="Lato Light" panose="020F0502020204030203" pitchFamily="34" charset="0"/>
                <a:cs typeface="Lato Light" panose="020F0502020204030203" pitchFamily="34" charset="0"/>
              </a:rPr>
              <a:t>Powerful </a:t>
            </a:r>
          </a:p>
          <a:p>
            <a:pPr algn="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a:t>
            </a:r>
            <a:r>
              <a:rPr lang="es-ES" altLang="zh-CN" sz="1200" dirty="0">
                <a:solidFill>
                  <a:schemeClr val="bg1">
                    <a:lumMod val="65000"/>
                  </a:schemeClr>
                </a:solidFill>
                <a:ea typeface="Lato Light" panose="020F0502020204030203" pitchFamily="34" charset="0"/>
                <a:cs typeface="Lato Light" panose="020F0502020204030203" pitchFamily="34" charset="0"/>
              </a:rPr>
              <a:t>ipsum dolor sit amet, feugiat delicata liberavisse id cum</a:t>
            </a:r>
            <a:r>
              <a:rPr lang="en-US" altLang="zh-CN" sz="1200" dirty="0">
                <a:solidFill>
                  <a:schemeClr val="bg1">
                    <a:lumMod val="65000"/>
                  </a:schemeClr>
                </a:solidFill>
                <a:ea typeface="Lato Light" panose="020F0502020204030203" pitchFamily="34" charset="0"/>
                <a:cs typeface="Lato Light" panose="020F0502020204030203" pitchFamily="34" charset="0"/>
              </a:rPr>
              <a:t>. </a:t>
            </a:r>
            <a:r>
              <a:rPr lang="es-ES" altLang="zh-CN" sz="1200" dirty="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mea</a:t>
            </a:r>
            <a:r>
              <a:rPr lang="es-ES" altLang="zh-CN" sz="1200">
                <a:solidFill>
                  <a:schemeClr val="bg1">
                    <a:lumMod val="65000"/>
                  </a:schemeClr>
                </a:solidFill>
                <a:ea typeface="Lato Light" panose="020F0502020204030203" pitchFamily="34" charset="0"/>
                <a:cs typeface="Lato Light" panose="020F0502020204030203" pitchFamily="34" charset="0"/>
              </a:rPr>
              <a:t>. cum et atqui placerat petentium.</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16" name="Rectangle 15" descr="e7d195523061f1c0cef09ac28eaae964ec9988a5cce77c8b8C1E4685C6E6B40CD7615480512384A61EE159C6FE0045D14B61E85D0A95589D558B81FFC809322ACC20DC2254D928200A3EA0841B8B18145E4076E2716215F9CA74215B300285468169D7DD1FA2F2873B8815601B39E841862D712EA7F5373BA315BA9E7E16882AEF70AD4E677971A3">
            <a:extLst>
              <a:ext uri="{FF2B5EF4-FFF2-40B4-BE49-F238E27FC236}">
                <a16:creationId xmlns:a16="http://schemas.microsoft.com/office/drawing/2014/main" id="{CDE77C72-3A30-4C02-93E3-F7ED44683EB5}"/>
              </a:ext>
            </a:extLst>
          </p:cNvPr>
          <p:cNvSpPr/>
          <p:nvPr/>
        </p:nvSpPr>
        <p:spPr>
          <a:xfrm>
            <a:off x="1169043" y="6908803"/>
            <a:ext cx="4959558" cy="1276888"/>
          </a:xfrm>
          <a:prstGeom prst="rect">
            <a:avLst/>
          </a:prstGeom>
        </p:spPr>
        <p:txBody>
          <a:bodyPr wrap="square">
            <a:spAutoFit/>
          </a:bodyPr>
          <a:lstStyle/>
          <a:p>
            <a:pPr algn="r"/>
            <a:r>
              <a:rPr lang="es-ES" altLang="zh-CN" sz="2000">
                <a:solidFill>
                  <a:schemeClr val="tx1">
                    <a:lumMod val="85000"/>
                    <a:lumOff val="15000"/>
                  </a:schemeClr>
                </a:solidFill>
                <a:latin typeface="+mj-lt"/>
                <a:ea typeface="Lato Light" panose="020F0502020204030203" pitchFamily="34" charset="0"/>
                <a:cs typeface="Lato Light" panose="020F0502020204030203" pitchFamily="34" charset="0"/>
              </a:rPr>
              <a:t>Flexible</a:t>
            </a:r>
            <a:r>
              <a:rPr lang="es-ES" altLang="zh-CN" sz="2000" b="1">
                <a:solidFill>
                  <a:schemeClr val="tx1">
                    <a:lumMod val="85000"/>
                    <a:lumOff val="15000"/>
                  </a:schemeClr>
                </a:solidFill>
                <a:latin typeface="+mj-lt"/>
                <a:ea typeface="Lato Light" panose="020F0502020204030203" pitchFamily="34" charset="0"/>
                <a:cs typeface="Lato Light" panose="020F0502020204030203" pitchFamily="34" charset="0"/>
              </a:rPr>
              <a:t> </a:t>
            </a:r>
          </a:p>
          <a:p>
            <a:pPr algn="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a:t>
            </a:r>
            <a:r>
              <a:rPr lang="es-ES" altLang="zh-CN" sz="1200" dirty="0">
                <a:solidFill>
                  <a:schemeClr val="bg1">
                    <a:lumMod val="65000"/>
                  </a:schemeClr>
                </a:solidFill>
                <a:ea typeface="Lato Light" panose="020F0502020204030203" pitchFamily="34" charset="0"/>
                <a:cs typeface="Lato Light" panose="020F0502020204030203" pitchFamily="34" charset="0"/>
              </a:rPr>
              <a:t>ipsum dolor sit amet, feugiat delicata liberavisse id cum</a:t>
            </a:r>
            <a:r>
              <a:rPr lang="en-US" altLang="zh-CN" sz="1200" dirty="0">
                <a:solidFill>
                  <a:schemeClr val="bg1">
                    <a:lumMod val="65000"/>
                  </a:schemeClr>
                </a:solidFill>
                <a:ea typeface="Lato Light" panose="020F0502020204030203" pitchFamily="34" charset="0"/>
                <a:cs typeface="Lato Light" panose="020F0502020204030203" pitchFamily="34" charset="0"/>
              </a:rPr>
              <a:t>. </a:t>
            </a:r>
            <a:r>
              <a:rPr lang="es-ES" altLang="zh-CN" sz="1200" dirty="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mea</a:t>
            </a:r>
            <a:r>
              <a:rPr lang="es-ES" altLang="zh-CN" sz="1200">
                <a:solidFill>
                  <a:schemeClr val="bg1">
                    <a:lumMod val="65000"/>
                  </a:schemeClr>
                </a:solidFill>
                <a:ea typeface="Lato Light" panose="020F0502020204030203" pitchFamily="34" charset="0"/>
                <a:cs typeface="Lato Light" panose="020F0502020204030203" pitchFamily="34" charset="0"/>
              </a:rPr>
              <a:t>. cum et atqui placerat petentium.</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grpSp>
        <p:nvGrpSpPr>
          <p:cNvPr id="17" name="Graphic 2">
            <a:extLst>
              <a:ext uri="{FF2B5EF4-FFF2-40B4-BE49-F238E27FC236}">
                <a16:creationId xmlns:a16="http://schemas.microsoft.com/office/drawing/2014/main" id="{5BB7213D-BED3-4C9A-83A7-B64FC22FC397}"/>
              </a:ext>
            </a:extLst>
          </p:cNvPr>
          <p:cNvGrpSpPr/>
          <p:nvPr/>
        </p:nvGrpSpPr>
        <p:grpSpPr>
          <a:xfrm>
            <a:off x="7002648" y="5015098"/>
            <a:ext cx="665204" cy="665253"/>
            <a:chOff x="12354901" y="2871430"/>
            <a:chExt cx="987266" cy="987337"/>
          </a:xfrm>
          <a:solidFill>
            <a:schemeClr val="bg1"/>
          </a:solidFill>
        </p:grpSpPr>
        <p:sp>
          <p:nvSpPr>
            <p:cNvPr id="18" name="Freeform: Shape 17">
              <a:extLst>
                <a:ext uri="{FF2B5EF4-FFF2-40B4-BE49-F238E27FC236}">
                  <a16:creationId xmlns:a16="http://schemas.microsoft.com/office/drawing/2014/main" id="{9AEDDAEE-B4DB-4111-9404-7173962FEC34}"/>
                </a:ext>
              </a:extLst>
            </p:cNvPr>
            <p:cNvSpPr/>
            <p:nvPr/>
          </p:nvSpPr>
          <p:spPr>
            <a:xfrm>
              <a:off x="12354901" y="2871430"/>
              <a:ext cx="688015" cy="987266"/>
            </a:xfrm>
            <a:custGeom>
              <a:avLst/>
              <a:gdLst>
                <a:gd name="connsiteX0" fmla="*/ 673084 w 688015"/>
                <a:gd name="connsiteY0" fmla="*/ 0 h 987266"/>
                <a:gd name="connsiteX1" fmla="*/ 14931 w 688015"/>
                <a:gd name="connsiteY1" fmla="*/ 0 h 987266"/>
                <a:gd name="connsiteX2" fmla="*/ 0 w 688015"/>
                <a:gd name="connsiteY2" fmla="*/ 14930 h 987266"/>
                <a:gd name="connsiteX3" fmla="*/ 0 w 688015"/>
                <a:gd name="connsiteY3" fmla="*/ 972336 h 987266"/>
                <a:gd name="connsiteX4" fmla="*/ 14931 w 688015"/>
                <a:gd name="connsiteY4" fmla="*/ 987266 h 987266"/>
                <a:gd name="connsiteX5" fmla="*/ 673084 w 688015"/>
                <a:gd name="connsiteY5" fmla="*/ 987266 h 987266"/>
                <a:gd name="connsiteX6" fmla="*/ 688015 w 688015"/>
                <a:gd name="connsiteY6" fmla="*/ 972336 h 987266"/>
                <a:gd name="connsiteX7" fmla="*/ 688015 w 688015"/>
                <a:gd name="connsiteY7" fmla="*/ 14930 h 987266"/>
                <a:gd name="connsiteX8" fmla="*/ 673084 w 688015"/>
                <a:gd name="connsiteY8" fmla="*/ 0 h 987266"/>
                <a:gd name="connsiteX9" fmla="*/ 658154 w 688015"/>
                <a:gd name="connsiteY9" fmla="*/ 957334 h 987266"/>
                <a:gd name="connsiteX10" fmla="*/ 29933 w 688015"/>
                <a:gd name="connsiteY10" fmla="*/ 957334 h 987266"/>
                <a:gd name="connsiteX11" fmla="*/ 29933 w 688015"/>
                <a:gd name="connsiteY11" fmla="*/ 229386 h 987266"/>
                <a:gd name="connsiteX12" fmla="*/ 658154 w 688015"/>
                <a:gd name="connsiteY12" fmla="*/ 229386 h 987266"/>
                <a:gd name="connsiteX13" fmla="*/ 658154 w 688015"/>
                <a:gd name="connsiteY13" fmla="*/ 957334 h 987266"/>
                <a:gd name="connsiteX14" fmla="*/ 658154 w 688015"/>
                <a:gd name="connsiteY14" fmla="*/ 199453 h 987266"/>
                <a:gd name="connsiteX15" fmla="*/ 29933 w 688015"/>
                <a:gd name="connsiteY15" fmla="*/ 199453 h 987266"/>
                <a:gd name="connsiteX16" fmla="*/ 29933 w 688015"/>
                <a:gd name="connsiteY16" fmla="*/ 29932 h 987266"/>
                <a:gd name="connsiteX17" fmla="*/ 658154 w 688015"/>
                <a:gd name="connsiteY17" fmla="*/ 29932 h 987266"/>
                <a:gd name="connsiteX18" fmla="*/ 658154 w 688015"/>
                <a:gd name="connsiteY18" fmla="*/ 199453 h 98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8015" h="987266">
                  <a:moveTo>
                    <a:pt x="673084" y="0"/>
                  </a:moveTo>
                  <a:lnTo>
                    <a:pt x="14931" y="0"/>
                  </a:lnTo>
                  <a:cubicBezTo>
                    <a:pt x="6644" y="0"/>
                    <a:pt x="0" y="6715"/>
                    <a:pt x="0" y="14930"/>
                  </a:cubicBezTo>
                  <a:lnTo>
                    <a:pt x="0" y="972336"/>
                  </a:lnTo>
                  <a:cubicBezTo>
                    <a:pt x="0" y="980551"/>
                    <a:pt x="6716" y="987266"/>
                    <a:pt x="14931" y="987266"/>
                  </a:cubicBezTo>
                  <a:lnTo>
                    <a:pt x="673084" y="987266"/>
                  </a:lnTo>
                  <a:cubicBezTo>
                    <a:pt x="681371" y="987266"/>
                    <a:pt x="688015" y="980551"/>
                    <a:pt x="688015" y="972336"/>
                  </a:cubicBezTo>
                  <a:lnTo>
                    <a:pt x="688015" y="14930"/>
                  </a:lnTo>
                  <a:cubicBezTo>
                    <a:pt x="688087" y="6715"/>
                    <a:pt x="681371" y="0"/>
                    <a:pt x="673084" y="0"/>
                  </a:cubicBezTo>
                  <a:close/>
                  <a:moveTo>
                    <a:pt x="658154" y="957334"/>
                  </a:moveTo>
                  <a:lnTo>
                    <a:pt x="29933" y="957334"/>
                  </a:lnTo>
                  <a:lnTo>
                    <a:pt x="29933" y="229386"/>
                  </a:lnTo>
                  <a:lnTo>
                    <a:pt x="658154" y="229386"/>
                  </a:lnTo>
                  <a:lnTo>
                    <a:pt x="658154" y="957334"/>
                  </a:lnTo>
                  <a:close/>
                  <a:moveTo>
                    <a:pt x="658154" y="199453"/>
                  </a:moveTo>
                  <a:lnTo>
                    <a:pt x="29933" y="199453"/>
                  </a:lnTo>
                  <a:lnTo>
                    <a:pt x="29933" y="29932"/>
                  </a:lnTo>
                  <a:lnTo>
                    <a:pt x="658154" y="29932"/>
                  </a:lnTo>
                  <a:lnTo>
                    <a:pt x="658154" y="199453"/>
                  </a:lnTo>
                  <a:close/>
                </a:path>
              </a:pathLst>
            </a:custGeom>
            <a:grpFill/>
            <a:ln w="7144" cap="flat">
              <a:noFill/>
              <a:prstDash val="solid"/>
              <a:miter/>
            </a:ln>
          </p:spPr>
          <p:txBody>
            <a:bodyPr rtlCol="0" anchor="ctr"/>
            <a:lstStyle/>
            <a:p>
              <a:endParaRPr lang="en-US" sz="1200"/>
            </a:p>
          </p:txBody>
        </p:sp>
        <p:sp>
          <p:nvSpPr>
            <p:cNvPr id="19" name="Freeform: Shape 18">
              <a:extLst>
                <a:ext uri="{FF2B5EF4-FFF2-40B4-BE49-F238E27FC236}">
                  <a16:creationId xmlns:a16="http://schemas.microsoft.com/office/drawing/2014/main" id="{3E0DFC1A-FC04-422D-BC9E-02367A19BD3B}"/>
                </a:ext>
              </a:extLst>
            </p:cNvPr>
            <p:cNvSpPr/>
            <p:nvPr/>
          </p:nvSpPr>
          <p:spPr>
            <a:xfrm>
              <a:off x="12913328" y="2971326"/>
              <a:ext cx="29931" cy="29763"/>
            </a:xfrm>
            <a:custGeom>
              <a:avLst/>
              <a:gdLst>
                <a:gd name="connsiteX0" fmla="*/ 14930 w 29931"/>
                <a:gd name="connsiteY0" fmla="*/ 29763 h 29763"/>
                <a:gd name="connsiteX1" fmla="*/ 25503 w 29931"/>
                <a:gd name="connsiteY1" fmla="*/ 25405 h 29763"/>
                <a:gd name="connsiteX2" fmla="*/ 29932 w 29931"/>
                <a:gd name="connsiteY2" fmla="*/ 14833 h 29763"/>
                <a:gd name="connsiteX3" fmla="*/ 25503 w 29931"/>
                <a:gd name="connsiteY3" fmla="*/ 4260 h 29763"/>
                <a:gd name="connsiteX4" fmla="*/ 4358 w 29931"/>
                <a:gd name="connsiteY4" fmla="*/ 4260 h 29763"/>
                <a:gd name="connsiteX5" fmla="*/ 0 w 29931"/>
                <a:gd name="connsiteY5" fmla="*/ 14833 h 29763"/>
                <a:gd name="connsiteX6" fmla="*/ 4358 w 29931"/>
                <a:gd name="connsiteY6" fmla="*/ 25405 h 29763"/>
                <a:gd name="connsiteX7" fmla="*/ 14930 w 29931"/>
                <a:gd name="connsiteY7" fmla="*/ 29763 h 2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31" h="29763">
                  <a:moveTo>
                    <a:pt x="14930" y="29763"/>
                  </a:moveTo>
                  <a:cubicBezTo>
                    <a:pt x="18931" y="29763"/>
                    <a:pt x="22717" y="28191"/>
                    <a:pt x="25503" y="25405"/>
                  </a:cubicBezTo>
                  <a:cubicBezTo>
                    <a:pt x="28289" y="22619"/>
                    <a:pt x="29932" y="18833"/>
                    <a:pt x="29932" y="14833"/>
                  </a:cubicBezTo>
                  <a:cubicBezTo>
                    <a:pt x="29932" y="10832"/>
                    <a:pt x="28360" y="7046"/>
                    <a:pt x="25503" y="4260"/>
                  </a:cubicBezTo>
                  <a:cubicBezTo>
                    <a:pt x="19931" y="-1312"/>
                    <a:pt x="10144" y="-1527"/>
                    <a:pt x="4358" y="4260"/>
                  </a:cubicBezTo>
                  <a:cubicBezTo>
                    <a:pt x="1571" y="7046"/>
                    <a:pt x="0" y="10832"/>
                    <a:pt x="0" y="14833"/>
                  </a:cubicBezTo>
                  <a:cubicBezTo>
                    <a:pt x="0" y="18619"/>
                    <a:pt x="1571" y="22619"/>
                    <a:pt x="4358" y="25405"/>
                  </a:cubicBezTo>
                  <a:cubicBezTo>
                    <a:pt x="7144" y="28120"/>
                    <a:pt x="11144" y="29763"/>
                    <a:pt x="14930" y="29763"/>
                  </a:cubicBezTo>
                  <a:close/>
                </a:path>
              </a:pathLst>
            </a:custGeom>
            <a:grpFill/>
            <a:ln w="7144" cap="flat">
              <a:noFill/>
              <a:prstDash val="solid"/>
              <a:miter/>
            </a:ln>
          </p:spPr>
          <p:txBody>
            <a:bodyPr rtlCol="0" anchor="ctr"/>
            <a:lstStyle/>
            <a:p>
              <a:endParaRPr lang="en-US" sz="1200"/>
            </a:p>
          </p:txBody>
        </p:sp>
        <p:sp>
          <p:nvSpPr>
            <p:cNvPr id="20" name="Freeform: Shape 19">
              <a:extLst>
                <a:ext uri="{FF2B5EF4-FFF2-40B4-BE49-F238E27FC236}">
                  <a16:creationId xmlns:a16="http://schemas.microsoft.com/office/drawing/2014/main" id="{E15C4AFD-FCDF-4D35-B3A8-E7035235398E}"/>
                </a:ext>
              </a:extLst>
            </p:cNvPr>
            <p:cNvSpPr/>
            <p:nvPr/>
          </p:nvSpPr>
          <p:spPr>
            <a:xfrm>
              <a:off x="12810386" y="2971228"/>
              <a:ext cx="29718" cy="29860"/>
            </a:xfrm>
            <a:custGeom>
              <a:avLst/>
              <a:gdLst>
                <a:gd name="connsiteX0" fmla="*/ 14788 w 29718"/>
                <a:gd name="connsiteY0" fmla="*/ 29861 h 29860"/>
                <a:gd name="connsiteX1" fmla="*/ 29718 w 29718"/>
                <a:gd name="connsiteY1" fmla="*/ 14930 h 29860"/>
                <a:gd name="connsiteX2" fmla="*/ 14788 w 29718"/>
                <a:gd name="connsiteY2" fmla="*/ 0 h 29860"/>
                <a:gd name="connsiteX3" fmla="*/ 0 w 29718"/>
                <a:gd name="connsiteY3" fmla="*/ 14930 h 29860"/>
                <a:gd name="connsiteX4" fmla="*/ 14788 w 29718"/>
                <a:gd name="connsiteY4" fmla="*/ 29861 h 2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 h="29860">
                  <a:moveTo>
                    <a:pt x="14788" y="29861"/>
                  </a:moveTo>
                  <a:cubicBezTo>
                    <a:pt x="23146" y="29861"/>
                    <a:pt x="29718" y="23074"/>
                    <a:pt x="29718" y="14930"/>
                  </a:cubicBezTo>
                  <a:cubicBezTo>
                    <a:pt x="29718" y="6572"/>
                    <a:pt x="23146" y="0"/>
                    <a:pt x="14788" y="0"/>
                  </a:cubicBezTo>
                  <a:cubicBezTo>
                    <a:pt x="6573" y="0"/>
                    <a:pt x="0" y="6572"/>
                    <a:pt x="0" y="14930"/>
                  </a:cubicBezTo>
                  <a:cubicBezTo>
                    <a:pt x="0" y="23074"/>
                    <a:pt x="6573" y="29861"/>
                    <a:pt x="14788" y="29861"/>
                  </a:cubicBezTo>
                  <a:close/>
                </a:path>
              </a:pathLst>
            </a:custGeom>
            <a:grpFill/>
            <a:ln w="7144" cap="flat">
              <a:noFill/>
              <a:prstDash val="solid"/>
              <a:miter/>
            </a:ln>
          </p:spPr>
          <p:txBody>
            <a:bodyPr rtlCol="0" anchor="ctr"/>
            <a:lstStyle/>
            <a:p>
              <a:endParaRPr lang="en-US" sz="1200"/>
            </a:p>
          </p:txBody>
        </p:sp>
        <p:sp>
          <p:nvSpPr>
            <p:cNvPr id="21" name="Freeform: Shape 20">
              <a:extLst>
                <a:ext uri="{FF2B5EF4-FFF2-40B4-BE49-F238E27FC236}">
                  <a16:creationId xmlns:a16="http://schemas.microsoft.com/office/drawing/2014/main" id="{D15E7377-E7DA-4079-A70C-4047E297347D}"/>
                </a:ext>
              </a:extLst>
            </p:cNvPr>
            <p:cNvSpPr/>
            <p:nvPr/>
          </p:nvSpPr>
          <p:spPr>
            <a:xfrm>
              <a:off x="12707302" y="2971407"/>
              <a:ext cx="29860" cy="29682"/>
            </a:xfrm>
            <a:custGeom>
              <a:avLst/>
              <a:gdLst>
                <a:gd name="connsiteX0" fmla="*/ 14930 w 29860"/>
                <a:gd name="connsiteY0" fmla="*/ 29682 h 29682"/>
                <a:gd name="connsiteX1" fmla="*/ 25503 w 29860"/>
                <a:gd name="connsiteY1" fmla="*/ 25325 h 29682"/>
                <a:gd name="connsiteX2" fmla="*/ 29860 w 29860"/>
                <a:gd name="connsiteY2" fmla="*/ 14752 h 29682"/>
                <a:gd name="connsiteX3" fmla="*/ 25503 w 29860"/>
                <a:gd name="connsiteY3" fmla="*/ 4179 h 29682"/>
                <a:gd name="connsiteX4" fmla="*/ 4358 w 29860"/>
                <a:gd name="connsiteY4" fmla="*/ 4179 h 29682"/>
                <a:gd name="connsiteX5" fmla="*/ 0 w 29860"/>
                <a:gd name="connsiteY5" fmla="*/ 14752 h 29682"/>
                <a:gd name="connsiteX6" fmla="*/ 4358 w 29860"/>
                <a:gd name="connsiteY6" fmla="*/ 25325 h 29682"/>
                <a:gd name="connsiteX7" fmla="*/ 14930 w 29860"/>
                <a:gd name="connsiteY7" fmla="*/ 29682 h 2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0" h="29682">
                  <a:moveTo>
                    <a:pt x="14930" y="29682"/>
                  </a:moveTo>
                  <a:cubicBezTo>
                    <a:pt x="18717" y="29682"/>
                    <a:pt x="22717" y="28111"/>
                    <a:pt x="25503" y="25325"/>
                  </a:cubicBezTo>
                  <a:cubicBezTo>
                    <a:pt x="28289" y="22539"/>
                    <a:pt x="29860" y="18538"/>
                    <a:pt x="29860" y="14752"/>
                  </a:cubicBezTo>
                  <a:cubicBezTo>
                    <a:pt x="29860" y="10751"/>
                    <a:pt x="28289" y="6965"/>
                    <a:pt x="25503" y="4179"/>
                  </a:cubicBezTo>
                  <a:cubicBezTo>
                    <a:pt x="19717" y="-1393"/>
                    <a:pt x="9929" y="-1393"/>
                    <a:pt x="4358" y="4179"/>
                  </a:cubicBezTo>
                  <a:cubicBezTo>
                    <a:pt x="1571" y="6965"/>
                    <a:pt x="0" y="10751"/>
                    <a:pt x="0" y="14752"/>
                  </a:cubicBezTo>
                  <a:cubicBezTo>
                    <a:pt x="0" y="18538"/>
                    <a:pt x="1571" y="22539"/>
                    <a:pt x="4358" y="25325"/>
                  </a:cubicBezTo>
                  <a:cubicBezTo>
                    <a:pt x="7144" y="28039"/>
                    <a:pt x="10929" y="29682"/>
                    <a:pt x="14930" y="29682"/>
                  </a:cubicBezTo>
                  <a:close/>
                </a:path>
              </a:pathLst>
            </a:custGeom>
            <a:grpFill/>
            <a:ln w="7144" cap="flat">
              <a:noFill/>
              <a:prstDash val="solid"/>
              <a:miter/>
            </a:ln>
          </p:spPr>
          <p:txBody>
            <a:bodyPr rtlCol="0" anchor="ctr"/>
            <a:lstStyle/>
            <a:p>
              <a:endParaRPr lang="en-US" sz="1200"/>
            </a:p>
          </p:txBody>
        </p:sp>
        <p:sp>
          <p:nvSpPr>
            <p:cNvPr id="22" name="Freeform: Shape 21">
              <a:extLst>
                <a:ext uri="{FF2B5EF4-FFF2-40B4-BE49-F238E27FC236}">
                  <a16:creationId xmlns:a16="http://schemas.microsoft.com/office/drawing/2014/main" id="{E2596F38-0518-48AF-9CA4-BB6F5CAB6E1D}"/>
                </a:ext>
              </a:extLst>
            </p:cNvPr>
            <p:cNvSpPr/>
            <p:nvPr/>
          </p:nvSpPr>
          <p:spPr>
            <a:xfrm>
              <a:off x="12808101" y="3190541"/>
              <a:ext cx="135087" cy="29932"/>
            </a:xfrm>
            <a:custGeom>
              <a:avLst/>
              <a:gdLst>
                <a:gd name="connsiteX0" fmla="*/ 14930 w 135087"/>
                <a:gd name="connsiteY0" fmla="*/ 29932 h 29932"/>
                <a:gd name="connsiteX1" fmla="*/ 120157 w 135087"/>
                <a:gd name="connsiteY1" fmla="*/ 29932 h 29932"/>
                <a:gd name="connsiteX2" fmla="*/ 135088 w 135087"/>
                <a:gd name="connsiteY2" fmla="*/ 14930 h 29932"/>
                <a:gd name="connsiteX3" fmla="*/ 120157 w 135087"/>
                <a:gd name="connsiteY3" fmla="*/ 0 h 29932"/>
                <a:gd name="connsiteX4" fmla="*/ 14930 w 135087"/>
                <a:gd name="connsiteY4" fmla="*/ 0 h 29932"/>
                <a:gd name="connsiteX5" fmla="*/ 0 w 135087"/>
                <a:gd name="connsiteY5" fmla="*/ 14930 h 29932"/>
                <a:gd name="connsiteX6" fmla="*/ 14930 w 135087"/>
                <a:gd name="connsiteY6" fmla="*/ 29932 h 2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087" h="29932">
                  <a:moveTo>
                    <a:pt x="14930" y="29932"/>
                  </a:moveTo>
                  <a:lnTo>
                    <a:pt x="120157" y="29932"/>
                  </a:lnTo>
                  <a:cubicBezTo>
                    <a:pt x="128444" y="29932"/>
                    <a:pt x="135088" y="23217"/>
                    <a:pt x="135088" y="14930"/>
                  </a:cubicBezTo>
                  <a:cubicBezTo>
                    <a:pt x="135088" y="6715"/>
                    <a:pt x="128373" y="0"/>
                    <a:pt x="120157" y="0"/>
                  </a:cubicBezTo>
                  <a:lnTo>
                    <a:pt x="14930" y="0"/>
                  </a:lnTo>
                  <a:cubicBezTo>
                    <a:pt x="6643" y="0"/>
                    <a:pt x="0" y="6715"/>
                    <a:pt x="0" y="14930"/>
                  </a:cubicBezTo>
                  <a:cubicBezTo>
                    <a:pt x="0" y="23217"/>
                    <a:pt x="6715" y="29932"/>
                    <a:pt x="14930" y="29932"/>
                  </a:cubicBezTo>
                  <a:close/>
                </a:path>
              </a:pathLst>
            </a:custGeom>
            <a:grpFill/>
            <a:ln w="7144" cap="flat">
              <a:noFill/>
              <a:prstDash val="solid"/>
              <a:miter/>
            </a:ln>
          </p:spPr>
          <p:txBody>
            <a:bodyPr rtlCol="0" anchor="ctr"/>
            <a:lstStyle/>
            <a:p>
              <a:endParaRPr lang="en-US" sz="1200"/>
            </a:p>
          </p:txBody>
        </p:sp>
        <p:sp>
          <p:nvSpPr>
            <p:cNvPr id="23" name="Freeform: Shape 22">
              <a:extLst>
                <a:ext uri="{FF2B5EF4-FFF2-40B4-BE49-F238E27FC236}">
                  <a16:creationId xmlns:a16="http://schemas.microsoft.com/office/drawing/2014/main" id="{D79A2F31-FA40-4185-8069-BD728DAE7862}"/>
                </a:ext>
              </a:extLst>
            </p:cNvPr>
            <p:cNvSpPr/>
            <p:nvPr/>
          </p:nvSpPr>
          <p:spPr>
            <a:xfrm>
              <a:off x="12574356" y="3190541"/>
              <a:ext cx="183881" cy="29932"/>
            </a:xfrm>
            <a:custGeom>
              <a:avLst/>
              <a:gdLst>
                <a:gd name="connsiteX0" fmla="*/ 14932 w 183881"/>
                <a:gd name="connsiteY0" fmla="*/ 29932 h 29932"/>
                <a:gd name="connsiteX1" fmla="*/ 168950 w 183881"/>
                <a:gd name="connsiteY1" fmla="*/ 29932 h 29932"/>
                <a:gd name="connsiteX2" fmla="*/ 183881 w 183881"/>
                <a:gd name="connsiteY2" fmla="*/ 14930 h 29932"/>
                <a:gd name="connsiteX3" fmla="*/ 168950 w 183881"/>
                <a:gd name="connsiteY3" fmla="*/ 0 h 29932"/>
                <a:gd name="connsiteX4" fmla="*/ 14932 w 183881"/>
                <a:gd name="connsiteY4" fmla="*/ 0 h 29932"/>
                <a:gd name="connsiteX5" fmla="*/ 1 w 183881"/>
                <a:gd name="connsiteY5" fmla="*/ 14930 h 29932"/>
                <a:gd name="connsiteX6" fmla="*/ 14932 w 183881"/>
                <a:gd name="connsiteY6" fmla="*/ 29932 h 2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81" h="29932">
                  <a:moveTo>
                    <a:pt x="14932" y="29932"/>
                  </a:moveTo>
                  <a:lnTo>
                    <a:pt x="168950" y="29932"/>
                  </a:lnTo>
                  <a:cubicBezTo>
                    <a:pt x="177237" y="29932"/>
                    <a:pt x="183881" y="23217"/>
                    <a:pt x="183881" y="14930"/>
                  </a:cubicBezTo>
                  <a:cubicBezTo>
                    <a:pt x="183881" y="6715"/>
                    <a:pt x="177166" y="0"/>
                    <a:pt x="168950" y="0"/>
                  </a:cubicBezTo>
                  <a:lnTo>
                    <a:pt x="14932" y="0"/>
                  </a:lnTo>
                  <a:cubicBezTo>
                    <a:pt x="6645" y="0"/>
                    <a:pt x="1" y="6715"/>
                    <a:pt x="1" y="14930"/>
                  </a:cubicBezTo>
                  <a:cubicBezTo>
                    <a:pt x="-70" y="23217"/>
                    <a:pt x="6645" y="29932"/>
                    <a:pt x="14932" y="29932"/>
                  </a:cubicBezTo>
                  <a:close/>
                </a:path>
              </a:pathLst>
            </a:custGeom>
            <a:grpFill/>
            <a:ln w="7144" cap="flat">
              <a:noFill/>
              <a:prstDash val="solid"/>
              <a:miter/>
            </a:ln>
          </p:spPr>
          <p:txBody>
            <a:bodyPr rtlCol="0" anchor="ctr"/>
            <a:lstStyle/>
            <a:p>
              <a:endParaRPr lang="en-US" sz="1200"/>
            </a:p>
          </p:txBody>
        </p:sp>
        <p:sp>
          <p:nvSpPr>
            <p:cNvPr id="24" name="Freeform: Shape 23">
              <a:extLst>
                <a:ext uri="{FF2B5EF4-FFF2-40B4-BE49-F238E27FC236}">
                  <a16:creationId xmlns:a16="http://schemas.microsoft.com/office/drawing/2014/main" id="{0FD89B3F-AE26-485E-88A2-EEFB04AC1A11}"/>
                </a:ext>
              </a:extLst>
            </p:cNvPr>
            <p:cNvSpPr/>
            <p:nvPr/>
          </p:nvSpPr>
          <p:spPr>
            <a:xfrm>
              <a:off x="12454628" y="3190541"/>
              <a:ext cx="69722" cy="29932"/>
            </a:xfrm>
            <a:custGeom>
              <a:avLst/>
              <a:gdLst>
                <a:gd name="connsiteX0" fmla="*/ 14930 w 69722"/>
                <a:gd name="connsiteY0" fmla="*/ 29932 h 29932"/>
                <a:gd name="connsiteX1" fmla="*/ 54792 w 69722"/>
                <a:gd name="connsiteY1" fmla="*/ 29932 h 29932"/>
                <a:gd name="connsiteX2" fmla="*/ 69722 w 69722"/>
                <a:gd name="connsiteY2" fmla="*/ 14930 h 29932"/>
                <a:gd name="connsiteX3" fmla="*/ 54792 w 69722"/>
                <a:gd name="connsiteY3" fmla="*/ 0 h 29932"/>
                <a:gd name="connsiteX4" fmla="*/ 14930 w 69722"/>
                <a:gd name="connsiteY4" fmla="*/ 0 h 29932"/>
                <a:gd name="connsiteX5" fmla="*/ 0 w 69722"/>
                <a:gd name="connsiteY5" fmla="*/ 14930 h 29932"/>
                <a:gd name="connsiteX6" fmla="*/ 14930 w 69722"/>
                <a:gd name="connsiteY6" fmla="*/ 29932 h 2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722" h="29932">
                  <a:moveTo>
                    <a:pt x="14930" y="29932"/>
                  </a:moveTo>
                  <a:lnTo>
                    <a:pt x="54792" y="29932"/>
                  </a:lnTo>
                  <a:cubicBezTo>
                    <a:pt x="63079" y="29932"/>
                    <a:pt x="69722" y="23217"/>
                    <a:pt x="69722" y="14930"/>
                  </a:cubicBezTo>
                  <a:cubicBezTo>
                    <a:pt x="69722" y="6715"/>
                    <a:pt x="63007" y="0"/>
                    <a:pt x="54792" y="0"/>
                  </a:cubicBezTo>
                  <a:lnTo>
                    <a:pt x="14930" y="0"/>
                  </a:lnTo>
                  <a:cubicBezTo>
                    <a:pt x="6643" y="0"/>
                    <a:pt x="0" y="6715"/>
                    <a:pt x="0" y="14930"/>
                  </a:cubicBezTo>
                  <a:cubicBezTo>
                    <a:pt x="0" y="23217"/>
                    <a:pt x="6715" y="29932"/>
                    <a:pt x="14930" y="29932"/>
                  </a:cubicBezTo>
                  <a:close/>
                </a:path>
              </a:pathLst>
            </a:custGeom>
            <a:grpFill/>
            <a:ln w="7144" cap="flat">
              <a:noFill/>
              <a:prstDash val="solid"/>
              <a:miter/>
            </a:ln>
          </p:spPr>
          <p:txBody>
            <a:bodyPr rtlCol="0" anchor="ctr"/>
            <a:lstStyle/>
            <a:p>
              <a:endParaRPr lang="en-US" sz="1200"/>
            </a:p>
          </p:txBody>
        </p:sp>
        <p:sp>
          <p:nvSpPr>
            <p:cNvPr id="25" name="Freeform: Shape 24">
              <a:extLst>
                <a:ext uri="{FF2B5EF4-FFF2-40B4-BE49-F238E27FC236}">
                  <a16:creationId xmlns:a16="http://schemas.microsoft.com/office/drawing/2014/main" id="{8EDB65EC-F008-467A-B1F4-A8DDF9FB9364}"/>
                </a:ext>
              </a:extLst>
            </p:cNvPr>
            <p:cNvSpPr/>
            <p:nvPr/>
          </p:nvSpPr>
          <p:spPr>
            <a:xfrm>
              <a:off x="12574356" y="3320200"/>
              <a:ext cx="265820" cy="29932"/>
            </a:xfrm>
            <a:custGeom>
              <a:avLst/>
              <a:gdLst>
                <a:gd name="connsiteX0" fmla="*/ 14932 w 265820"/>
                <a:gd name="connsiteY0" fmla="*/ 29932 h 29932"/>
                <a:gd name="connsiteX1" fmla="*/ 250890 w 265820"/>
                <a:gd name="connsiteY1" fmla="*/ 29932 h 29932"/>
                <a:gd name="connsiteX2" fmla="*/ 265820 w 265820"/>
                <a:gd name="connsiteY2" fmla="*/ 14930 h 29932"/>
                <a:gd name="connsiteX3" fmla="*/ 250890 w 265820"/>
                <a:gd name="connsiteY3" fmla="*/ 0 h 29932"/>
                <a:gd name="connsiteX4" fmla="*/ 14932 w 265820"/>
                <a:gd name="connsiteY4" fmla="*/ 0 h 29932"/>
                <a:gd name="connsiteX5" fmla="*/ 1 w 265820"/>
                <a:gd name="connsiteY5" fmla="*/ 14930 h 29932"/>
                <a:gd name="connsiteX6" fmla="*/ 14932 w 265820"/>
                <a:gd name="connsiteY6" fmla="*/ 29932 h 2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20" h="29932">
                  <a:moveTo>
                    <a:pt x="14932" y="29932"/>
                  </a:moveTo>
                  <a:lnTo>
                    <a:pt x="250890" y="29932"/>
                  </a:lnTo>
                  <a:cubicBezTo>
                    <a:pt x="259176" y="29932"/>
                    <a:pt x="265820" y="23217"/>
                    <a:pt x="265820" y="14930"/>
                  </a:cubicBezTo>
                  <a:cubicBezTo>
                    <a:pt x="265820" y="6715"/>
                    <a:pt x="259105" y="0"/>
                    <a:pt x="250890" y="0"/>
                  </a:cubicBezTo>
                  <a:lnTo>
                    <a:pt x="14932" y="0"/>
                  </a:lnTo>
                  <a:cubicBezTo>
                    <a:pt x="6645" y="0"/>
                    <a:pt x="1" y="6715"/>
                    <a:pt x="1" y="14930"/>
                  </a:cubicBezTo>
                  <a:cubicBezTo>
                    <a:pt x="-70" y="23217"/>
                    <a:pt x="6645" y="29932"/>
                    <a:pt x="14932" y="29932"/>
                  </a:cubicBezTo>
                  <a:close/>
                </a:path>
              </a:pathLst>
            </a:custGeom>
            <a:grpFill/>
            <a:ln w="7144" cap="flat">
              <a:noFill/>
              <a:prstDash val="solid"/>
              <a:miter/>
            </a:ln>
          </p:spPr>
          <p:txBody>
            <a:bodyPr rtlCol="0" anchor="ctr"/>
            <a:lstStyle/>
            <a:p>
              <a:endParaRPr lang="en-US" sz="1200"/>
            </a:p>
          </p:txBody>
        </p:sp>
        <p:sp>
          <p:nvSpPr>
            <p:cNvPr id="26" name="Freeform: Shape 25">
              <a:extLst>
                <a:ext uri="{FF2B5EF4-FFF2-40B4-BE49-F238E27FC236}">
                  <a16:creationId xmlns:a16="http://schemas.microsoft.com/office/drawing/2014/main" id="{22FA11E8-A634-448F-BB57-CB0525BDCEEC}"/>
                </a:ext>
              </a:extLst>
            </p:cNvPr>
            <p:cNvSpPr/>
            <p:nvPr/>
          </p:nvSpPr>
          <p:spPr>
            <a:xfrm>
              <a:off x="12454628" y="3320200"/>
              <a:ext cx="69722" cy="29932"/>
            </a:xfrm>
            <a:custGeom>
              <a:avLst/>
              <a:gdLst>
                <a:gd name="connsiteX0" fmla="*/ 14930 w 69722"/>
                <a:gd name="connsiteY0" fmla="*/ 29932 h 29932"/>
                <a:gd name="connsiteX1" fmla="*/ 54792 w 69722"/>
                <a:gd name="connsiteY1" fmla="*/ 29932 h 29932"/>
                <a:gd name="connsiteX2" fmla="*/ 69722 w 69722"/>
                <a:gd name="connsiteY2" fmla="*/ 14930 h 29932"/>
                <a:gd name="connsiteX3" fmla="*/ 54792 w 69722"/>
                <a:gd name="connsiteY3" fmla="*/ 0 h 29932"/>
                <a:gd name="connsiteX4" fmla="*/ 14930 w 69722"/>
                <a:gd name="connsiteY4" fmla="*/ 0 h 29932"/>
                <a:gd name="connsiteX5" fmla="*/ 0 w 69722"/>
                <a:gd name="connsiteY5" fmla="*/ 14930 h 29932"/>
                <a:gd name="connsiteX6" fmla="*/ 14930 w 69722"/>
                <a:gd name="connsiteY6" fmla="*/ 29932 h 2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722" h="29932">
                  <a:moveTo>
                    <a:pt x="14930" y="29932"/>
                  </a:moveTo>
                  <a:lnTo>
                    <a:pt x="54792" y="29932"/>
                  </a:lnTo>
                  <a:cubicBezTo>
                    <a:pt x="63079" y="29932"/>
                    <a:pt x="69722" y="23217"/>
                    <a:pt x="69722" y="14930"/>
                  </a:cubicBezTo>
                  <a:cubicBezTo>
                    <a:pt x="69722" y="6715"/>
                    <a:pt x="63007" y="0"/>
                    <a:pt x="54792" y="0"/>
                  </a:cubicBezTo>
                  <a:lnTo>
                    <a:pt x="14930" y="0"/>
                  </a:lnTo>
                  <a:cubicBezTo>
                    <a:pt x="6643" y="0"/>
                    <a:pt x="0" y="6715"/>
                    <a:pt x="0" y="14930"/>
                  </a:cubicBezTo>
                  <a:cubicBezTo>
                    <a:pt x="0" y="23217"/>
                    <a:pt x="6715" y="29932"/>
                    <a:pt x="14930" y="29932"/>
                  </a:cubicBezTo>
                  <a:close/>
                </a:path>
              </a:pathLst>
            </a:custGeom>
            <a:grpFill/>
            <a:ln w="7144" cap="flat">
              <a:noFill/>
              <a:prstDash val="solid"/>
              <a:miter/>
            </a:ln>
          </p:spPr>
          <p:txBody>
            <a:bodyPr rtlCol="0" anchor="ctr"/>
            <a:lstStyle/>
            <a:p>
              <a:endParaRPr lang="en-US" sz="1200"/>
            </a:p>
          </p:txBody>
        </p:sp>
        <p:sp>
          <p:nvSpPr>
            <p:cNvPr id="27" name="Freeform: Shape 26">
              <a:extLst>
                <a:ext uri="{FF2B5EF4-FFF2-40B4-BE49-F238E27FC236}">
                  <a16:creationId xmlns:a16="http://schemas.microsoft.com/office/drawing/2014/main" id="{1BDB8B07-115C-4083-BF1B-C2B9E8C2B0D5}"/>
                </a:ext>
              </a:extLst>
            </p:cNvPr>
            <p:cNvSpPr/>
            <p:nvPr/>
          </p:nvSpPr>
          <p:spPr>
            <a:xfrm>
              <a:off x="12772096" y="3449788"/>
              <a:ext cx="171092" cy="29932"/>
            </a:xfrm>
            <a:custGeom>
              <a:avLst/>
              <a:gdLst>
                <a:gd name="connsiteX0" fmla="*/ 156162 w 171092"/>
                <a:gd name="connsiteY0" fmla="*/ 0 h 29932"/>
                <a:gd name="connsiteX1" fmla="*/ 14930 w 171092"/>
                <a:gd name="connsiteY1" fmla="*/ 0 h 29932"/>
                <a:gd name="connsiteX2" fmla="*/ 0 w 171092"/>
                <a:gd name="connsiteY2" fmla="*/ 14930 h 29932"/>
                <a:gd name="connsiteX3" fmla="*/ 14930 w 171092"/>
                <a:gd name="connsiteY3" fmla="*/ 29932 h 29932"/>
                <a:gd name="connsiteX4" fmla="*/ 156162 w 171092"/>
                <a:gd name="connsiteY4" fmla="*/ 29932 h 29932"/>
                <a:gd name="connsiteX5" fmla="*/ 171092 w 171092"/>
                <a:gd name="connsiteY5" fmla="*/ 14930 h 29932"/>
                <a:gd name="connsiteX6" fmla="*/ 156162 w 171092"/>
                <a:gd name="connsiteY6" fmla="*/ 0 h 2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92" h="29932">
                  <a:moveTo>
                    <a:pt x="156162" y="0"/>
                  </a:moveTo>
                  <a:lnTo>
                    <a:pt x="14930" y="0"/>
                  </a:lnTo>
                  <a:cubicBezTo>
                    <a:pt x="6644" y="0"/>
                    <a:pt x="0" y="6715"/>
                    <a:pt x="0" y="14930"/>
                  </a:cubicBezTo>
                  <a:cubicBezTo>
                    <a:pt x="0" y="23217"/>
                    <a:pt x="6716" y="29932"/>
                    <a:pt x="14930" y="29932"/>
                  </a:cubicBezTo>
                  <a:lnTo>
                    <a:pt x="156162" y="29932"/>
                  </a:lnTo>
                  <a:cubicBezTo>
                    <a:pt x="164449" y="29932"/>
                    <a:pt x="171092" y="23217"/>
                    <a:pt x="171092" y="14930"/>
                  </a:cubicBezTo>
                  <a:cubicBezTo>
                    <a:pt x="171092" y="6715"/>
                    <a:pt x="164449" y="0"/>
                    <a:pt x="156162" y="0"/>
                  </a:cubicBezTo>
                  <a:close/>
                </a:path>
              </a:pathLst>
            </a:custGeom>
            <a:grpFill/>
            <a:ln w="7144" cap="flat">
              <a:noFill/>
              <a:prstDash val="solid"/>
              <a:miter/>
            </a:ln>
          </p:spPr>
          <p:txBody>
            <a:bodyPr rtlCol="0" anchor="ctr"/>
            <a:lstStyle/>
            <a:p>
              <a:endParaRPr lang="en-US" sz="1200"/>
            </a:p>
          </p:txBody>
        </p:sp>
        <p:sp>
          <p:nvSpPr>
            <p:cNvPr id="28" name="Freeform: Shape 27">
              <a:extLst>
                <a:ext uri="{FF2B5EF4-FFF2-40B4-BE49-F238E27FC236}">
                  <a16:creationId xmlns:a16="http://schemas.microsoft.com/office/drawing/2014/main" id="{5931D84C-F284-4929-BF91-B3682B27DB5D}"/>
                </a:ext>
              </a:extLst>
            </p:cNvPr>
            <p:cNvSpPr/>
            <p:nvPr/>
          </p:nvSpPr>
          <p:spPr>
            <a:xfrm>
              <a:off x="12574356" y="3449788"/>
              <a:ext cx="147876" cy="29932"/>
            </a:xfrm>
            <a:custGeom>
              <a:avLst/>
              <a:gdLst>
                <a:gd name="connsiteX0" fmla="*/ 14932 w 147876"/>
                <a:gd name="connsiteY0" fmla="*/ 29932 h 29932"/>
                <a:gd name="connsiteX1" fmla="*/ 132947 w 147876"/>
                <a:gd name="connsiteY1" fmla="*/ 29932 h 29932"/>
                <a:gd name="connsiteX2" fmla="*/ 147877 w 147876"/>
                <a:gd name="connsiteY2" fmla="*/ 14930 h 29932"/>
                <a:gd name="connsiteX3" fmla="*/ 132947 w 147876"/>
                <a:gd name="connsiteY3" fmla="*/ 0 h 29932"/>
                <a:gd name="connsiteX4" fmla="*/ 14932 w 147876"/>
                <a:gd name="connsiteY4" fmla="*/ 0 h 29932"/>
                <a:gd name="connsiteX5" fmla="*/ 1 w 147876"/>
                <a:gd name="connsiteY5" fmla="*/ 14930 h 29932"/>
                <a:gd name="connsiteX6" fmla="*/ 14932 w 147876"/>
                <a:gd name="connsiteY6" fmla="*/ 29932 h 2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876" h="29932">
                  <a:moveTo>
                    <a:pt x="14932" y="29932"/>
                  </a:moveTo>
                  <a:lnTo>
                    <a:pt x="132947" y="29932"/>
                  </a:lnTo>
                  <a:cubicBezTo>
                    <a:pt x="141233" y="29932"/>
                    <a:pt x="147877" y="23217"/>
                    <a:pt x="147877" y="14930"/>
                  </a:cubicBezTo>
                  <a:cubicBezTo>
                    <a:pt x="147877" y="6715"/>
                    <a:pt x="141161" y="0"/>
                    <a:pt x="132947" y="0"/>
                  </a:cubicBezTo>
                  <a:lnTo>
                    <a:pt x="14932" y="0"/>
                  </a:lnTo>
                  <a:cubicBezTo>
                    <a:pt x="6645" y="0"/>
                    <a:pt x="1" y="6715"/>
                    <a:pt x="1" y="14930"/>
                  </a:cubicBezTo>
                  <a:cubicBezTo>
                    <a:pt x="-70" y="23289"/>
                    <a:pt x="6645" y="29932"/>
                    <a:pt x="14932" y="29932"/>
                  </a:cubicBezTo>
                  <a:close/>
                </a:path>
              </a:pathLst>
            </a:custGeom>
            <a:grpFill/>
            <a:ln w="7144" cap="flat">
              <a:noFill/>
              <a:prstDash val="solid"/>
              <a:miter/>
            </a:ln>
          </p:spPr>
          <p:txBody>
            <a:bodyPr rtlCol="0" anchor="ctr"/>
            <a:lstStyle/>
            <a:p>
              <a:endParaRPr lang="en-US" sz="1200"/>
            </a:p>
          </p:txBody>
        </p:sp>
        <p:sp>
          <p:nvSpPr>
            <p:cNvPr id="29" name="Freeform: Shape 28">
              <a:extLst>
                <a:ext uri="{FF2B5EF4-FFF2-40B4-BE49-F238E27FC236}">
                  <a16:creationId xmlns:a16="http://schemas.microsoft.com/office/drawing/2014/main" id="{889B92DA-2942-4A9C-ADA4-E18969487B45}"/>
                </a:ext>
              </a:extLst>
            </p:cNvPr>
            <p:cNvSpPr/>
            <p:nvPr/>
          </p:nvSpPr>
          <p:spPr>
            <a:xfrm>
              <a:off x="12454628" y="3449788"/>
              <a:ext cx="69722" cy="29932"/>
            </a:xfrm>
            <a:custGeom>
              <a:avLst/>
              <a:gdLst>
                <a:gd name="connsiteX0" fmla="*/ 14930 w 69722"/>
                <a:gd name="connsiteY0" fmla="*/ 29932 h 29932"/>
                <a:gd name="connsiteX1" fmla="*/ 54792 w 69722"/>
                <a:gd name="connsiteY1" fmla="*/ 29932 h 29932"/>
                <a:gd name="connsiteX2" fmla="*/ 69722 w 69722"/>
                <a:gd name="connsiteY2" fmla="*/ 14930 h 29932"/>
                <a:gd name="connsiteX3" fmla="*/ 54792 w 69722"/>
                <a:gd name="connsiteY3" fmla="*/ 0 h 29932"/>
                <a:gd name="connsiteX4" fmla="*/ 14930 w 69722"/>
                <a:gd name="connsiteY4" fmla="*/ 0 h 29932"/>
                <a:gd name="connsiteX5" fmla="*/ 0 w 69722"/>
                <a:gd name="connsiteY5" fmla="*/ 14930 h 29932"/>
                <a:gd name="connsiteX6" fmla="*/ 14930 w 69722"/>
                <a:gd name="connsiteY6" fmla="*/ 29932 h 2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722" h="29932">
                  <a:moveTo>
                    <a:pt x="14930" y="29932"/>
                  </a:moveTo>
                  <a:lnTo>
                    <a:pt x="54792" y="29932"/>
                  </a:lnTo>
                  <a:cubicBezTo>
                    <a:pt x="63079" y="29932"/>
                    <a:pt x="69722" y="23217"/>
                    <a:pt x="69722" y="14930"/>
                  </a:cubicBezTo>
                  <a:cubicBezTo>
                    <a:pt x="69722" y="6715"/>
                    <a:pt x="63007" y="0"/>
                    <a:pt x="54792" y="0"/>
                  </a:cubicBezTo>
                  <a:lnTo>
                    <a:pt x="14930" y="0"/>
                  </a:lnTo>
                  <a:cubicBezTo>
                    <a:pt x="6643" y="0"/>
                    <a:pt x="0" y="6715"/>
                    <a:pt x="0" y="14930"/>
                  </a:cubicBezTo>
                  <a:cubicBezTo>
                    <a:pt x="0" y="23289"/>
                    <a:pt x="6715" y="29932"/>
                    <a:pt x="14930" y="29932"/>
                  </a:cubicBezTo>
                  <a:close/>
                </a:path>
              </a:pathLst>
            </a:custGeom>
            <a:grpFill/>
            <a:ln w="7144" cap="flat">
              <a:noFill/>
              <a:prstDash val="solid"/>
              <a:miter/>
            </a:ln>
          </p:spPr>
          <p:txBody>
            <a:bodyPr rtlCol="0" anchor="ctr"/>
            <a:lstStyle/>
            <a:p>
              <a:endParaRPr lang="en-US" sz="1200"/>
            </a:p>
          </p:txBody>
        </p:sp>
        <p:sp>
          <p:nvSpPr>
            <p:cNvPr id="30" name="Freeform: Shape 29">
              <a:extLst>
                <a:ext uri="{FF2B5EF4-FFF2-40B4-BE49-F238E27FC236}">
                  <a16:creationId xmlns:a16="http://schemas.microsoft.com/office/drawing/2014/main" id="{4F507026-9AC0-48C3-AF05-5E492542460F}"/>
                </a:ext>
              </a:extLst>
            </p:cNvPr>
            <p:cNvSpPr/>
            <p:nvPr/>
          </p:nvSpPr>
          <p:spPr>
            <a:xfrm>
              <a:off x="12823602" y="3579447"/>
              <a:ext cx="119586" cy="29932"/>
            </a:xfrm>
            <a:custGeom>
              <a:avLst/>
              <a:gdLst>
                <a:gd name="connsiteX0" fmla="*/ 104656 w 119586"/>
                <a:gd name="connsiteY0" fmla="*/ 0 h 29932"/>
                <a:gd name="connsiteX1" fmla="*/ 14931 w 119586"/>
                <a:gd name="connsiteY1" fmla="*/ 0 h 29932"/>
                <a:gd name="connsiteX2" fmla="*/ 0 w 119586"/>
                <a:gd name="connsiteY2" fmla="*/ 15002 h 29932"/>
                <a:gd name="connsiteX3" fmla="*/ 14931 w 119586"/>
                <a:gd name="connsiteY3" fmla="*/ 29932 h 29932"/>
                <a:gd name="connsiteX4" fmla="*/ 104656 w 119586"/>
                <a:gd name="connsiteY4" fmla="*/ 29932 h 29932"/>
                <a:gd name="connsiteX5" fmla="*/ 119586 w 119586"/>
                <a:gd name="connsiteY5" fmla="*/ 15002 h 29932"/>
                <a:gd name="connsiteX6" fmla="*/ 104656 w 119586"/>
                <a:gd name="connsiteY6" fmla="*/ 0 h 2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586" h="29932">
                  <a:moveTo>
                    <a:pt x="104656" y="0"/>
                  </a:moveTo>
                  <a:lnTo>
                    <a:pt x="14931" y="0"/>
                  </a:lnTo>
                  <a:cubicBezTo>
                    <a:pt x="6644" y="0"/>
                    <a:pt x="0" y="6715"/>
                    <a:pt x="0" y="15002"/>
                  </a:cubicBezTo>
                  <a:cubicBezTo>
                    <a:pt x="0" y="23217"/>
                    <a:pt x="6716" y="29932"/>
                    <a:pt x="14931" y="29932"/>
                  </a:cubicBezTo>
                  <a:lnTo>
                    <a:pt x="104656" y="29932"/>
                  </a:lnTo>
                  <a:cubicBezTo>
                    <a:pt x="112943" y="29932"/>
                    <a:pt x="119586" y="23217"/>
                    <a:pt x="119586" y="15002"/>
                  </a:cubicBezTo>
                  <a:cubicBezTo>
                    <a:pt x="119586" y="6715"/>
                    <a:pt x="112943" y="0"/>
                    <a:pt x="104656" y="0"/>
                  </a:cubicBezTo>
                  <a:close/>
                </a:path>
              </a:pathLst>
            </a:custGeom>
            <a:grpFill/>
            <a:ln w="7144" cap="flat">
              <a:noFill/>
              <a:prstDash val="solid"/>
              <a:miter/>
            </a:ln>
          </p:spPr>
          <p:txBody>
            <a:bodyPr rtlCol="0" anchor="ctr"/>
            <a:lstStyle/>
            <a:p>
              <a:endParaRPr lang="en-US" sz="1200"/>
            </a:p>
          </p:txBody>
        </p:sp>
        <p:sp>
          <p:nvSpPr>
            <p:cNvPr id="31" name="Freeform: Shape 30">
              <a:extLst>
                <a:ext uri="{FF2B5EF4-FFF2-40B4-BE49-F238E27FC236}">
                  <a16:creationId xmlns:a16="http://schemas.microsoft.com/office/drawing/2014/main" id="{ADBE7080-D76E-4782-9AE8-89FB8169D27E}"/>
                </a:ext>
              </a:extLst>
            </p:cNvPr>
            <p:cNvSpPr/>
            <p:nvPr/>
          </p:nvSpPr>
          <p:spPr>
            <a:xfrm>
              <a:off x="12574286" y="3579447"/>
              <a:ext cx="199381" cy="29932"/>
            </a:xfrm>
            <a:custGeom>
              <a:avLst/>
              <a:gdLst>
                <a:gd name="connsiteX0" fmla="*/ 15002 w 199381"/>
                <a:gd name="connsiteY0" fmla="*/ 29932 h 29932"/>
                <a:gd name="connsiteX1" fmla="*/ 184451 w 199381"/>
                <a:gd name="connsiteY1" fmla="*/ 29932 h 29932"/>
                <a:gd name="connsiteX2" fmla="*/ 199381 w 199381"/>
                <a:gd name="connsiteY2" fmla="*/ 15002 h 29932"/>
                <a:gd name="connsiteX3" fmla="*/ 184451 w 199381"/>
                <a:gd name="connsiteY3" fmla="*/ 0 h 29932"/>
                <a:gd name="connsiteX4" fmla="*/ 14930 w 199381"/>
                <a:gd name="connsiteY4" fmla="*/ 0 h 29932"/>
                <a:gd name="connsiteX5" fmla="*/ 0 w 199381"/>
                <a:gd name="connsiteY5" fmla="*/ 15002 h 29932"/>
                <a:gd name="connsiteX6" fmla="*/ 15002 w 199381"/>
                <a:gd name="connsiteY6" fmla="*/ 29932 h 2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81" h="29932">
                  <a:moveTo>
                    <a:pt x="15002" y="29932"/>
                  </a:moveTo>
                  <a:lnTo>
                    <a:pt x="184451" y="29932"/>
                  </a:lnTo>
                  <a:cubicBezTo>
                    <a:pt x="192738" y="29932"/>
                    <a:pt x="199381" y="23217"/>
                    <a:pt x="199381" y="15002"/>
                  </a:cubicBezTo>
                  <a:cubicBezTo>
                    <a:pt x="199381" y="6715"/>
                    <a:pt x="192667" y="0"/>
                    <a:pt x="184451" y="0"/>
                  </a:cubicBezTo>
                  <a:lnTo>
                    <a:pt x="14930" y="0"/>
                  </a:lnTo>
                  <a:cubicBezTo>
                    <a:pt x="6643" y="0"/>
                    <a:pt x="0" y="6715"/>
                    <a:pt x="0" y="15002"/>
                  </a:cubicBezTo>
                  <a:cubicBezTo>
                    <a:pt x="0" y="23217"/>
                    <a:pt x="6715" y="29932"/>
                    <a:pt x="15002" y="29932"/>
                  </a:cubicBezTo>
                  <a:close/>
                </a:path>
              </a:pathLst>
            </a:custGeom>
            <a:grpFill/>
            <a:ln w="7144" cap="flat">
              <a:noFill/>
              <a:prstDash val="solid"/>
              <a:miter/>
            </a:ln>
          </p:spPr>
          <p:txBody>
            <a:bodyPr rtlCol="0" anchor="ctr"/>
            <a:lstStyle/>
            <a:p>
              <a:endParaRPr lang="en-US" sz="1200"/>
            </a:p>
          </p:txBody>
        </p:sp>
        <p:sp>
          <p:nvSpPr>
            <p:cNvPr id="32" name="Freeform: Shape 31">
              <a:extLst>
                <a:ext uri="{FF2B5EF4-FFF2-40B4-BE49-F238E27FC236}">
                  <a16:creationId xmlns:a16="http://schemas.microsoft.com/office/drawing/2014/main" id="{F14E288E-3B4A-4B70-9A9A-FD2FC81DDFAD}"/>
                </a:ext>
              </a:extLst>
            </p:cNvPr>
            <p:cNvSpPr/>
            <p:nvPr/>
          </p:nvSpPr>
          <p:spPr>
            <a:xfrm>
              <a:off x="12454628" y="3579447"/>
              <a:ext cx="69722" cy="29932"/>
            </a:xfrm>
            <a:custGeom>
              <a:avLst/>
              <a:gdLst>
                <a:gd name="connsiteX0" fmla="*/ 14930 w 69722"/>
                <a:gd name="connsiteY0" fmla="*/ 29932 h 29932"/>
                <a:gd name="connsiteX1" fmla="*/ 54792 w 69722"/>
                <a:gd name="connsiteY1" fmla="*/ 29932 h 29932"/>
                <a:gd name="connsiteX2" fmla="*/ 69722 w 69722"/>
                <a:gd name="connsiteY2" fmla="*/ 15002 h 29932"/>
                <a:gd name="connsiteX3" fmla="*/ 54792 w 69722"/>
                <a:gd name="connsiteY3" fmla="*/ 0 h 29932"/>
                <a:gd name="connsiteX4" fmla="*/ 14930 w 69722"/>
                <a:gd name="connsiteY4" fmla="*/ 0 h 29932"/>
                <a:gd name="connsiteX5" fmla="*/ 0 w 69722"/>
                <a:gd name="connsiteY5" fmla="*/ 15002 h 29932"/>
                <a:gd name="connsiteX6" fmla="*/ 14930 w 69722"/>
                <a:gd name="connsiteY6" fmla="*/ 29932 h 2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722" h="29932">
                  <a:moveTo>
                    <a:pt x="14930" y="29932"/>
                  </a:moveTo>
                  <a:lnTo>
                    <a:pt x="54792" y="29932"/>
                  </a:lnTo>
                  <a:cubicBezTo>
                    <a:pt x="63079" y="29932"/>
                    <a:pt x="69722" y="23217"/>
                    <a:pt x="69722" y="15002"/>
                  </a:cubicBezTo>
                  <a:cubicBezTo>
                    <a:pt x="69722" y="6715"/>
                    <a:pt x="63007" y="0"/>
                    <a:pt x="54792" y="0"/>
                  </a:cubicBezTo>
                  <a:lnTo>
                    <a:pt x="14930" y="0"/>
                  </a:lnTo>
                  <a:cubicBezTo>
                    <a:pt x="6643" y="0"/>
                    <a:pt x="0" y="6715"/>
                    <a:pt x="0" y="15002"/>
                  </a:cubicBezTo>
                  <a:cubicBezTo>
                    <a:pt x="0" y="23217"/>
                    <a:pt x="6715" y="29932"/>
                    <a:pt x="14930" y="29932"/>
                  </a:cubicBezTo>
                  <a:close/>
                </a:path>
              </a:pathLst>
            </a:custGeom>
            <a:grpFill/>
            <a:ln w="7144" cap="flat">
              <a:noFill/>
              <a:prstDash val="solid"/>
              <a:miter/>
            </a:ln>
          </p:spPr>
          <p:txBody>
            <a:bodyPr rtlCol="0" anchor="ctr"/>
            <a:lstStyle/>
            <a:p>
              <a:endParaRPr lang="en-US" sz="1200"/>
            </a:p>
          </p:txBody>
        </p:sp>
        <p:sp>
          <p:nvSpPr>
            <p:cNvPr id="33" name="Freeform: Shape 32">
              <a:extLst>
                <a:ext uri="{FF2B5EF4-FFF2-40B4-BE49-F238E27FC236}">
                  <a16:creationId xmlns:a16="http://schemas.microsoft.com/office/drawing/2014/main" id="{69CDB9EF-A195-4CD3-8005-AA5B6F0E1E56}"/>
                </a:ext>
              </a:extLst>
            </p:cNvPr>
            <p:cNvSpPr/>
            <p:nvPr/>
          </p:nvSpPr>
          <p:spPr>
            <a:xfrm>
              <a:off x="12680941" y="3709106"/>
              <a:ext cx="122730" cy="29932"/>
            </a:xfrm>
            <a:custGeom>
              <a:avLst/>
              <a:gdLst>
                <a:gd name="connsiteX0" fmla="*/ 107799 w 122730"/>
                <a:gd name="connsiteY0" fmla="*/ 0 h 29932"/>
                <a:gd name="connsiteX1" fmla="*/ 14930 w 122730"/>
                <a:gd name="connsiteY1" fmla="*/ 0 h 29932"/>
                <a:gd name="connsiteX2" fmla="*/ 0 w 122730"/>
                <a:gd name="connsiteY2" fmla="*/ 15002 h 29932"/>
                <a:gd name="connsiteX3" fmla="*/ 14930 w 122730"/>
                <a:gd name="connsiteY3" fmla="*/ 29932 h 29932"/>
                <a:gd name="connsiteX4" fmla="*/ 107799 w 122730"/>
                <a:gd name="connsiteY4" fmla="*/ 29932 h 29932"/>
                <a:gd name="connsiteX5" fmla="*/ 122730 w 122730"/>
                <a:gd name="connsiteY5" fmla="*/ 15002 h 29932"/>
                <a:gd name="connsiteX6" fmla="*/ 107799 w 122730"/>
                <a:gd name="connsiteY6" fmla="*/ 0 h 2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730" h="29932">
                  <a:moveTo>
                    <a:pt x="107799" y="0"/>
                  </a:moveTo>
                  <a:lnTo>
                    <a:pt x="14930" y="0"/>
                  </a:lnTo>
                  <a:cubicBezTo>
                    <a:pt x="6644" y="0"/>
                    <a:pt x="0" y="6715"/>
                    <a:pt x="0" y="15002"/>
                  </a:cubicBezTo>
                  <a:cubicBezTo>
                    <a:pt x="0" y="23217"/>
                    <a:pt x="6716" y="29932"/>
                    <a:pt x="14930" y="29932"/>
                  </a:cubicBezTo>
                  <a:lnTo>
                    <a:pt x="107799" y="29932"/>
                  </a:lnTo>
                  <a:cubicBezTo>
                    <a:pt x="116086" y="29932"/>
                    <a:pt x="122730" y="23217"/>
                    <a:pt x="122730" y="15002"/>
                  </a:cubicBezTo>
                  <a:cubicBezTo>
                    <a:pt x="122730" y="6715"/>
                    <a:pt x="116014" y="0"/>
                    <a:pt x="107799" y="0"/>
                  </a:cubicBezTo>
                  <a:close/>
                </a:path>
              </a:pathLst>
            </a:custGeom>
            <a:grpFill/>
            <a:ln w="7144" cap="flat">
              <a:noFill/>
              <a:prstDash val="solid"/>
              <a:miter/>
            </a:ln>
          </p:spPr>
          <p:txBody>
            <a:bodyPr rtlCol="0" anchor="ctr"/>
            <a:lstStyle/>
            <a:p>
              <a:endParaRPr lang="en-US" sz="1200"/>
            </a:p>
          </p:txBody>
        </p:sp>
        <p:sp>
          <p:nvSpPr>
            <p:cNvPr id="34" name="Freeform: Shape 33">
              <a:extLst>
                <a:ext uri="{FF2B5EF4-FFF2-40B4-BE49-F238E27FC236}">
                  <a16:creationId xmlns:a16="http://schemas.microsoft.com/office/drawing/2014/main" id="{224889CC-87AB-406C-B963-36D82EDDC8FF}"/>
                </a:ext>
              </a:extLst>
            </p:cNvPr>
            <p:cNvSpPr/>
            <p:nvPr/>
          </p:nvSpPr>
          <p:spPr>
            <a:xfrm>
              <a:off x="12454628" y="3709106"/>
              <a:ext cx="176378" cy="29932"/>
            </a:xfrm>
            <a:custGeom>
              <a:avLst/>
              <a:gdLst>
                <a:gd name="connsiteX0" fmla="*/ 14930 w 176378"/>
                <a:gd name="connsiteY0" fmla="*/ 29932 h 29932"/>
                <a:gd name="connsiteX1" fmla="*/ 161449 w 176378"/>
                <a:gd name="connsiteY1" fmla="*/ 29932 h 29932"/>
                <a:gd name="connsiteX2" fmla="*/ 176379 w 176378"/>
                <a:gd name="connsiteY2" fmla="*/ 15002 h 29932"/>
                <a:gd name="connsiteX3" fmla="*/ 161449 w 176378"/>
                <a:gd name="connsiteY3" fmla="*/ 0 h 29932"/>
                <a:gd name="connsiteX4" fmla="*/ 14930 w 176378"/>
                <a:gd name="connsiteY4" fmla="*/ 0 h 29932"/>
                <a:gd name="connsiteX5" fmla="*/ 0 w 176378"/>
                <a:gd name="connsiteY5" fmla="*/ 15002 h 29932"/>
                <a:gd name="connsiteX6" fmla="*/ 14930 w 176378"/>
                <a:gd name="connsiteY6" fmla="*/ 29932 h 2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378" h="29932">
                  <a:moveTo>
                    <a:pt x="14930" y="29932"/>
                  </a:moveTo>
                  <a:lnTo>
                    <a:pt x="161449" y="29932"/>
                  </a:lnTo>
                  <a:cubicBezTo>
                    <a:pt x="169735" y="29932"/>
                    <a:pt x="176379" y="23217"/>
                    <a:pt x="176379" y="15002"/>
                  </a:cubicBezTo>
                  <a:cubicBezTo>
                    <a:pt x="176379" y="6715"/>
                    <a:pt x="169664" y="0"/>
                    <a:pt x="161449" y="0"/>
                  </a:cubicBezTo>
                  <a:lnTo>
                    <a:pt x="14930" y="0"/>
                  </a:lnTo>
                  <a:cubicBezTo>
                    <a:pt x="6643" y="0"/>
                    <a:pt x="0" y="6715"/>
                    <a:pt x="0" y="15002"/>
                  </a:cubicBezTo>
                  <a:cubicBezTo>
                    <a:pt x="0" y="23217"/>
                    <a:pt x="6715" y="29932"/>
                    <a:pt x="14930" y="29932"/>
                  </a:cubicBezTo>
                  <a:close/>
                </a:path>
              </a:pathLst>
            </a:custGeom>
            <a:grpFill/>
            <a:ln w="7144" cap="flat">
              <a:noFill/>
              <a:prstDash val="solid"/>
              <a:miter/>
            </a:ln>
          </p:spPr>
          <p:txBody>
            <a:bodyPr rtlCol="0" anchor="ctr"/>
            <a:lstStyle/>
            <a:p>
              <a:endParaRPr lang="en-US" sz="1200"/>
            </a:p>
          </p:txBody>
        </p:sp>
        <p:sp>
          <p:nvSpPr>
            <p:cNvPr id="35" name="Freeform: Shape 34">
              <a:extLst>
                <a:ext uri="{FF2B5EF4-FFF2-40B4-BE49-F238E27FC236}">
                  <a16:creationId xmlns:a16="http://schemas.microsoft.com/office/drawing/2014/main" id="{7ABA1A48-56D7-46FF-846C-FAD20FD4C66F}"/>
                </a:ext>
              </a:extLst>
            </p:cNvPr>
            <p:cNvSpPr/>
            <p:nvPr/>
          </p:nvSpPr>
          <p:spPr>
            <a:xfrm>
              <a:off x="13112782" y="2871466"/>
              <a:ext cx="229385" cy="987301"/>
            </a:xfrm>
            <a:custGeom>
              <a:avLst/>
              <a:gdLst>
                <a:gd name="connsiteX0" fmla="*/ 139017 w 229385"/>
                <a:gd name="connsiteY0" fmla="*/ 98477 h 987301"/>
                <a:gd name="connsiteX1" fmla="*/ 121657 w 229385"/>
                <a:gd name="connsiteY1" fmla="*/ 89547 h 987301"/>
                <a:gd name="connsiteX2" fmla="*/ 121657 w 229385"/>
                <a:gd name="connsiteY2" fmla="*/ 25039 h 987301"/>
                <a:gd name="connsiteX3" fmla="*/ 113228 w 229385"/>
                <a:gd name="connsiteY3" fmla="*/ 11608 h 987301"/>
                <a:gd name="connsiteX4" fmla="*/ 102370 w 229385"/>
                <a:gd name="connsiteY4" fmla="*/ 6322 h 987301"/>
                <a:gd name="connsiteX5" fmla="*/ 47220 w 229385"/>
                <a:gd name="connsiteY5" fmla="*/ 6322 h 987301"/>
                <a:gd name="connsiteX6" fmla="*/ 36361 w 229385"/>
                <a:gd name="connsiteY6" fmla="*/ 11608 h 987301"/>
                <a:gd name="connsiteX7" fmla="*/ 27931 w 229385"/>
                <a:gd name="connsiteY7" fmla="*/ 25039 h 987301"/>
                <a:gd name="connsiteX8" fmla="*/ 27931 w 229385"/>
                <a:gd name="connsiteY8" fmla="*/ 89547 h 987301"/>
                <a:gd name="connsiteX9" fmla="*/ 8143 w 229385"/>
                <a:gd name="connsiteY9" fmla="*/ 99763 h 987301"/>
                <a:gd name="connsiteX10" fmla="*/ 0 w 229385"/>
                <a:gd name="connsiteY10" fmla="*/ 113050 h 987301"/>
                <a:gd name="connsiteX11" fmla="*/ 0 w 229385"/>
                <a:gd name="connsiteY11" fmla="*/ 809708 h 987301"/>
                <a:gd name="connsiteX12" fmla="*/ 928 w 229385"/>
                <a:gd name="connsiteY12" fmla="*/ 814924 h 987301"/>
                <a:gd name="connsiteX13" fmla="*/ 60793 w 229385"/>
                <a:gd name="connsiteY13" fmla="*/ 977515 h 987301"/>
                <a:gd name="connsiteX14" fmla="*/ 74866 w 229385"/>
                <a:gd name="connsiteY14" fmla="*/ 987302 h 987301"/>
                <a:gd name="connsiteX15" fmla="*/ 88939 w 229385"/>
                <a:gd name="connsiteY15" fmla="*/ 977515 h 987301"/>
                <a:gd name="connsiteX16" fmla="*/ 148732 w 229385"/>
                <a:gd name="connsiteY16" fmla="*/ 814924 h 987301"/>
                <a:gd name="connsiteX17" fmla="*/ 149661 w 229385"/>
                <a:gd name="connsiteY17" fmla="*/ 809566 h 987301"/>
                <a:gd name="connsiteX18" fmla="*/ 149661 w 229385"/>
                <a:gd name="connsiteY18" fmla="*/ 809566 h 987301"/>
                <a:gd name="connsiteX19" fmla="*/ 149661 w 229385"/>
                <a:gd name="connsiteY19" fmla="*/ 129623 h 987301"/>
                <a:gd name="connsiteX20" fmla="*/ 199524 w 229385"/>
                <a:gd name="connsiteY20" fmla="*/ 182273 h 987301"/>
                <a:gd name="connsiteX21" fmla="*/ 199524 w 229385"/>
                <a:gd name="connsiteY21" fmla="*/ 446377 h 987301"/>
                <a:gd name="connsiteX22" fmla="*/ 214455 w 229385"/>
                <a:gd name="connsiteY22" fmla="*/ 461308 h 987301"/>
                <a:gd name="connsiteX23" fmla="*/ 229386 w 229385"/>
                <a:gd name="connsiteY23" fmla="*/ 446377 h 987301"/>
                <a:gd name="connsiteX24" fmla="*/ 229386 w 229385"/>
                <a:gd name="connsiteY24" fmla="*/ 182273 h 987301"/>
                <a:gd name="connsiteX25" fmla="*/ 139017 w 229385"/>
                <a:gd name="connsiteY25" fmla="*/ 98477 h 987301"/>
                <a:gd name="connsiteX26" fmla="*/ 57793 w 229385"/>
                <a:gd name="connsiteY26" fmla="*/ 34326 h 987301"/>
                <a:gd name="connsiteX27" fmla="*/ 60221 w 229385"/>
                <a:gd name="connsiteY27" fmla="*/ 33183 h 987301"/>
                <a:gd name="connsiteX28" fmla="*/ 89297 w 229385"/>
                <a:gd name="connsiteY28" fmla="*/ 33183 h 987301"/>
                <a:gd name="connsiteX29" fmla="*/ 91726 w 229385"/>
                <a:gd name="connsiteY29" fmla="*/ 34326 h 987301"/>
                <a:gd name="connsiteX30" fmla="*/ 91726 w 229385"/>
                <a:gd name="connsiteY30" fmla="*/ 75759 h 987301"/>
                <a:gd name="connsiteX31" fmla="*/ 57793 w 229385"/>
                <a:gd name="connsiteY31" fmla="*/ 75759 h 987301"/>
                <a:gd name="connsiteX32" fmla="*/ 57793 w 229385"/>
                <a:gd name="connsiteY32" fmla="*/ 34326 h 987301"/>
                <a:gd name="connsiteX33" fmla="*/ 74795 w 229385"/>
                <a:gd name="connsiteY33" fmla="*/ 928937 h 987301"/>
                <a:gd name="connsiteX34" fmla="*/ 33504 w 229385"/>
                <a:gd name="connsiteY34" fmla="*/ 816924 h 987301"/>
                <a:gd name="connsiteX35" fmla="*/ 59436 w 229385"/>
                <a:gd name="connsiteY35" fmla="*/ 803493 h 987301"/>
                <a:gd name="connsiteX36" fmla="*/ 90011 w 229385"/>
                <a:gd name="connsiteY36" fmla="*/ 803493 h 987301"/>
                <a:gd name="connsiteX37" fmla="*/ 90011 w 229385"/>
                <a:gd name="connsiteY37" fmla="*/ 803493 h 987301"/>
                <a:gd name="connsiteX38" fmla="*/ 115943 w 229385"/>
                <a:gd name="connsiteY38" fmla="*/ 816852 h 987301"/>
                <a:gd name="connsiteX39" fmla="*/ 74795 w 229385"/>
                <a:gd name="connsiteY39" fmla="*/ 928937 h 987301"/>
                <a:gd name="connsiteX40" fmla="*/ 119658 w 229385"/>
                <a:gd name="connsiteY40" fmla="*/ 785134 h 987301"/>
                <a:gd name="connsiteX41" fmla="*/ 103798 w 229385"/>
                <a:gd name="connsiteY41" fmla="*/ 776918 h 987301"/>
                <a:gd name="connsiteX42" fmla="*/ 45791 w 229385"/>
                <a:gd name="connsiteY42" fmla="*/ 776918 h 987301"/>
                <a:gd name="connsiteX43" fmla="*/ 29932 w 229385"/>
                <a:gd name="connsiteY43" fmla="*/ 785134 h 987301"/>
                <a:gd name="connsiteX44" fmla="*/ 29932 w 229385"/>
                <a:gd name="connsiteY44" fmla="*/ 580323 h 987301"/>
                <a:gd name="connsiteX45" fmla="*/ 59507 w 229385"/>
                <a:gd name="connsiteY45" fmla="*/ 565035 h 987301"/>
                <a:gd name="connsiteX46" fmla="*/ 90083 w 229385"/>
                <a:gd name="connsiteY46" fmla="*/ 565035 h 987301"/>
                <a:gd name="connsiteX47" fmla="*/ 119658 w 229385"/>
                <a:gd name="connsiteY47" fmla="*/ 580323 h 987301"/>
                <a:gd name="connsiteX48" fmla="*/ 119658 w 229385"/>
                <a:gd name="connsiteY48" fmla="*/ 785134 h 987301"/>
                <a:gd name="connsiteX49" fmla="*/ 119658 w 229385"/>
                <a:gd name="connsiteY49" fmla="*/ 546676 h 987301"/>
                <a:gd name="connsiteX50" fmla="*/ 103798 w 229385"/>
                <a:gd name="connsiteY50" fmla="*/ 538532 h 987301"/>
                <a:gd name="connsiteX51" fmla="*/ 45791 w 229385"/>
                <a:gd name="connsiteY51" fmla="*/ 538532 h 987301"/>
                <a:gd name="connsiteX52" fmla="*/ 29932 w 229385"/>
                <a:gd name="connsiteY52" fmla="*/ 546676 h 987301"/>
                <a:gd name="connsiteX53" fmla="*/ 29932 w 229385"/>
                <a:gd name="connsiteY53" fmla="*/ 122122 h 987301"/>
                <a:gd name="connsiteX54" fmla="*/ 59507 w 229385"/>
                <a:gd name="connsiteY54" fmla="*/ 106835 h 987301"/>
                <a:gd name="connsiteX55" fmla="*/ 90083 w 229385"/>
                <a:gd name="connsiteY55" fmla="*/ 106835 h 987301"/>
                <a:gd name="connsiteX56" fmla="*/ 119658 w 229385"/>
                <a:gd name="connsiteY56" fmla="*/ 122051 h 987301"/>
                <a:gd name="connsiteX57" fmla="*/ 119658 w 229385"/>
                <a:gd name="connsiteY57" fmla="*/ 546676 h 98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9385" h="987301">
                  <a:moveTo>
                    <a:pt x="139017" y="98477"/>
                  </a:moveTo>
                  <a:lnTo>
                    <a:pt x="121657" y="89547"/>
                  </a:lnTo>
                  <a:lnTo>
                    <a:pt x="121657" y="25039"/>
                  </a:lnTo>
                  <a:cubicBezTo>
                    <a:pt x="121657" y="19324"/>
                    <a:pt x="118372" y="14038"/>
                    <a:pt x="113228" y="11608"/>
                  </a:cubicBezTo>
                  <a:lnTo>
                    <a:pt x="102370" y="6322"/>
                  </a:lnTo>
                  <a:cubicBezTo>
                    <a:pt x="85081" y="-2107"/>
                    <a:pt x="64507" y="-2107"/>
                    <a:pt x="47220" y="6322"/>
                  </a:cubicBezTo>
                  <a:lnTo>
                    <a:pt x="36361" y="11608"/>
                  </a:lnTo>
                  <a:cubicBezTo>
                    <a:pt x="31218" y="14109"/>
                    <a:pt x="27931" y="19324"/>
                    <a:pt x="27931" y="25039"/>
                  </a:cubicBezTo>
                  <a:lnTo>
                    <a:pt x="27931" y="89547"/>
                  </a:lnTo>
                  <a:lnTo>
                    <a:pt x="8143" y="99763"/>
                  </a:lnTo>
                  <a:cubicBezTo>
                    <a:pt x="3143" y="102334"/>
                    <a:pt x="0" y="107478"/>
                    <a:pt x="0" y="113050"/>
                  </a:cubicBezTo>
                  <a:lnTo>
                    <a:pt x="0" y="809708"/>
                  </a:lnTo>
                  <a:cubicBezTo>
                    <a:pt x="0" y="810208"/>
                    <a:pt x="428" y="813637"/>
                    <a:pt x="928" y="814924"/>
                  </a:cubicBezTo>
                  <a:lnTo>
                    <a:pt x="60793" y="977515"/>
                  </a:lnTo>
                  <a:cubicBezTo>
                    <a:pt x="62936" y="983444"/>
                    <a:pt x="68580" y="987302"/>
                    <a:pt x="74866" y="987302"/>
                  </a:cubicBezTo>
                  <a:cubicBezTo>
                    <a:pt x="81153" y="987302"/>
                    <a:pt x="86724" y="983373"/>
                    <a:pt x="88939" y="977515"/>
                  </a:cubicBezTo>
                  <a:lnTo>
                    <a:pt x="148732" y="814924"/>
                  </a:lnTo>
                  <a:cubicBezTo>
                    <a:pt x="149232" y="813566"/>
                    <a:pt x="149661" y="809566"/>
                    <a:pt x="149661" y="809566"/>
                  </a:cubicBezTo>
                  <a:lnTo>
                    <a:pt x="149661" y="809566"/>
                  </a:lnTo>
                  <a:lnTo>
                    <a:pt x="149661" y="129623"/>
                  </a:lnTo>
                  <a:cubicBezTo>
                    <a:pt x="178165" y="135338"/>
                    <a:pt x="199524" y="156698"/>
                    <a:pt x="199524" y="182273"/>
                  </a:cubicBezTo>
                  <a:lnTo>
                    <a:pt x="199524" y="446377"/>
                  </a:lnTo>
                  <a:cubicBezTo>
                    <a:pt x="199524" y="454593"/>
                    <a:pt x="206240" y="461308"/>
                    <a:pt x="214455" y="461308"/>
                  </a:cubicBezTo>
                  <a:cubicBezTo>
                    <a:pt x="222742" y="461308"/>
                    <a:pt x="229386" y="454593"/>
                    <a:pt x="229386" y="446377"/>
                  </a:cubicBezTo>
                  <a:lnTo>
                    <a:pt x="229386" y="182273"/>
                  </a:lnTo>
                  <a:cubicBezTo>
                    <a:pt x="229386" y="137124"/>
                    <a:pt x="189166" y="100548"/>
                    <a:pt x="139017" y="98477"/>
                  </a:cubicBezTo>
                  <a:close/>
                  <a:moveTo>
                    <a:pt x="57793" y="34326"/>
                  </a:moveTo>
                  <a:lnTo>
                    <a:pt x="60221" y="33183"/>
                  </a:lnTo>
                  <a:cubicBezTo>
                    <a:pt x="69294" y="28754"/>
                    <a:pt x="80153" y="28754"/>
                    <a:pt x="89297" y="33183"/>
                  </a:cubicBezTo>
                  <a:lnTo>
                    <a:pt x="91726" y="34326"/>
                  </a:lnTo>
                  <a:lnTo>
                    <a:pt x="91726" y="75759"/>
                  </a:lnTo>
                  <a:cubicBezTo>
                    <a:pt x="80581" y="72688"/>
                    <a:pt x="68936" y="72688"/>
                    <a:pt x="57793" y="75759"/>
                  </a:cubicBezTo>
                  <a:lnTo>
                    <a:pt x="57793" y="34326"/>
                  </a:lnTo>
                  <a:close/>
                  <a:moveTo>
                    <a:pt x="74795" y="928937"/>
                  </a:moveTo>
                  <a:lnTo>
                    <a:pt x="33504" y="816924"/>
                  </a:lnTo>
                  <a:lnTo>
                    <a:pt x="59436" y="803493"/>
                  </a:lnTo>
                  <a:cubicBezTo>
                    <a:pt x="69008" y="798564"/>
                    <a:pt x="80438" y="798564"/>
                    <a:pt x="90011" y="803493"/>
                  </a:cubicBezTo>
                  <a:lnTo>
                    <a:pt x="90011" y="803493"/>
                  </a:lnTo>
                  <a:lnTo>
                    <a:pt x="115943" y="816852"/>
                  </a:lnTo>
                  <a:lnTo>
                    <a:pt x="74795" y="928937"/>
                  </a:lnTo>
                  <a:close/>
                  <a:moveTo>
                    <a:pt x="119658" y="785134"/>
                  </a:moveTo>
                  <a:lnTo>
                    <a:pt x="103798" y="776918"/>
                  </a:lnTo>
                  <a:cubicBezTo>
                    <a:pt x="85653" y="767560"/>
                    <a:pt x="63936" y="767560"/>
                    <a:pt x="45791" y="776918"/>
                  </a:cubicBezTo>
                  <a:lnTo>
                    <a:pt x="29932" y="785134"/>
                  </a:lnTo>
                  <a:lnTo>
                    <a:pt x="29932" y="580323"/>
                  </a:lnTo>
                  <a:lnTo>
                    <a:pt x="59507" y="565035"/>
                  </a:lnTo>
                  <a:cubicBezTo>
                    <a:pt x="69080" y="560106"/>
                    <a:pt x="80509" y="560106"/>
                    <a:pt x="90083" y="565035"/>
                  </a:cubicBezTo>
                  <a:lnTo>
                    <a:pt x="119658" y="580323"/>
                  </a:lnTo>
                  <a:lnTo>
                    <a:pt x="119658" y="785134"/>
                  </a:lnTo>
                  <a:close/>
                  <a:moveTo>
                    <a:pt x="119658" y="546676"/>
                  </a:moveTo>
                  <a:lnTo>
                    <a:pt x="103798" y="538532"/>
                  </a:lnTo>
                  <a:cubicBezTo>
                    <a:pt x="85653" y="529102"/>
                    <a:pt x="63936" y="529102"/>
                    <a:pt x="45791" y="538532"/>
                  </a:cubicBezTo>
                  <a:lnTo>
                    <a:pt x="29932" y="546676"/>
                  </a:lnTo>
                  <a:lnTo>
                    <a:pt x="29932" y="122122"/>
                  </a:lnTo>
                  <a:lnTo>
                    <a:pt x="59507" y="106835"/>
                  </a:lnTo>
                  <a:cubicBezTo>
                    <a:pt x="69080" y="101906"/>
                    <a:pt x="80509" y="101906"/>
                    <a:pt x="90083" y="106835"/>
                  </a:cubicBezTo>
                  <a:lnTo>
                    <a:pt x="119658" y="122051"/>
                  </a:lnTo>
                  <a:lnTo>
                    <a:pt x="119658" y="546676"/>
                  </a:lnTo>
                  <a:close/>
                </a:path>
              </a:pathLst>
            </a:custGeom>
            <a:grpFill/>
            <a:ln w="7144" cap="flat">
              <a:noFill/>
              <a:prstDash val="solid"/>
              <a:miter/>
            </a:ln>
          </p:spPr>
          <p:txBody>
            <a:bodyPr rtlCol="0" anchor="ctr"/>
            <a:lstStyle/>
            <a:p>
              <a:endParaRPr lang="en-US" sz="1200"/>
            </a:p>
          </p:txBody>
        </p:sp>
      </p:grpSp>
      <p:grpSp>
        <p:nvGrpSpPr>
          <p:cNvPr id="36" name="Graphic 2">
            <a:extLst>
              <a:ext uri="{FF2B5EF4-FFF2-40B4-BE49-F238E27FC236}">
                <a16:creationId xmlns:a16="http://schemas.microsoft.com/office/drawing/2014/main" id="{0C336EE7-1585-4B79-AC48-BDC02F9AFC85}"/>
              </a:ext>
            </a:extLst>
          </p:cNvPr>
          <p:cNvGrpSpPr/>
          <p:nvPr/>
        </p:nvGrpSpPr>
        <p:grpSpPr>
          <a:xfrm>
            <a:off x="10729450" y="5627978"/>
            <a:ext cx="665636" cy="665635"/>
            <a:chOff x="8642114" y="2860301"/>
            <a:chExt cx="987938" cy="987938"/>
          </a:xfrm>
          <a:solidFill>
            <a:schemeClr val="bg1"/>
          </a:solidFill>
        </p:grpSpPr>
        <p:sp>
          <p:nvSpPr>
            <p:cNvPr id="37" name="Freeform: Shape 36">
              <a:extLst>
                <a:ext uri="{FF2B5EF4-FFF2-40B4-BE49-F238E27FC236}">
                  <a16:creationId xmlns:a16="http://schemas.microsoft.com/office/drawing/2014/main" id="{003BB536-2DE7-47E3-B3A5-113816A8E475}"/>
                </a:ext>
              </a:extLst>
            </p:cNvPr>
            <p:cNvSpPr/>
            <p:nvPr/>
          </p:nvSpPr>
          <p:spPr>
            <a:xfrm>
              <a:off x="9001371" y="3363977"/>
              <a:ext cx="269424" cy="484191"/>
            </a:xfrm>
            <a:custGeom>
              <a:avLst/>
              <a:gdLst>
                <a:gd name="connsiteX0" fmla="*/ 214551 w 269424"/>
                <a:gd name="connsiteY0" fmla="*/ 0 h 484191"/>
                <a:gd name="connsiteX1" fmla="*/ 54873 w 269424"/>
                <a:gd name="connsiteY1" fmla="*/ 0 h 484191"/>
                <a:gd name="connsiteX2" fmla="*/ 0 w 269424"/>
                <a:gd name="connsiteY2" fmla="*/ 54874 h 484191"/>
                <a:gd name="connsiteX3" fmla="*/ 0 w 269424"/>
                <a:gd name="connsiteY3" fmla="*/ 469219 h 484191"/>
                <a:gd name="connsiteX4" fmla="*/ 14972 w 269424"/>
                <a:gd name="connsiteY4" fmla="*/ 484191 h 484191"/>
                <a:gd name="connsiteX5" fmla="*/ 254453 w 269424"/>
                <a:gd name="connsiteY5" fmla="*/ 484191 h 484191"/>
                <a:gd name="connsiteX6" fmla="*/ 269425 w 269424"/>
                <a:gd name="connsiteY6" fmla="*/ 469219 h 484191"/>
                <a:gd name="connsiteX7" fmla="*/ 269425 w 269424"/>
                <a:gd name="connsiteY7" fmla="*/ 54874 h 484191"/>
                <a:gd name="connsiteX8" fmla="*/ 214551 w 269424"/>
                <a:gd name="connsiteY8" fmla="*/ 0 h 484191"/>
                <a:gd name="connsiteX9" fmla="*/ 239481 w 269424"/>
                <a:gd name="connsiteY9" fmla="*/ 454247 h 484191"/>
                <a:gd name="connsiteX10" fmla="*/ 29944 w 269424"/>
                <a:gd name="connsiteY10" fmla="*/ 454247 h 484191"/>
                <a:gd name="connsiteX11" fmla="*/ 29944 w 269424"/>
                <a:gd name="connsiteY11" fmla="*/ 54874 h 484191"/>
                <a:gd name="connsiteX12" fmla="*/ 54873 w 269424"/>
                <a:gd name="connsiteY12" fmla="*/ 29944 h 484191"/>
                <a:gd name="connsiteX13" fmla="*/ 214551 w 269424"/>
                <a:gd name="connsiteY13" fmla="*/ 29944 h 484191"/>
                <a:gd name="connsiteX14" fmla="*/ 239481 w 269424"/>
                <a:gd name="connsiteY14" fmla="*/ 54874 h 484191"/>
                <a:gd name="connsiteX15" fmla="*/ 239481 w 269424"/>
                <a:gd name="connsiteY15" fmla="*/ 454247 h 4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9424" h="484191">
                  <a:moveTo>
                    <a:pt x="214551" y="0"/>
                  </a:moveTo>
                  <a:lnTo>
                    <a:pt x="54873" y="0"/>
                  </a:lnTo>
                  <a:cubicBezTo>
                    <a:pt x="24571" y="0"/>
                    <a:pt x="0" y="24571"/>
                    <a:pt x="0" y="54874"/>
                  </a:cubicBezTo>
                  <a:lnTo>
                    <a:pt x="0" y="469219"/>
                  </a:lnTo>
                  <a:cubicBezTo>
                    <a:pt x="0" y="477457"/>
                    <a:pt x="6734" y="484191"/>
                    <a:pt x="14972" y="484191"/>
                  </a:cubicBezTo>
                  <a:lnTo>
                    <a:pt x="254453" y="484191"/>
                  </a:lnTo>
                  <a:cubicBezTo>
                    <a:pt x="262691" y="484191"/>
                    <a:pt x="269425" y="477457"/>
                    <a:pt x="269425" y="469219"/>
                  </a:cubicBezTo>
                  <a:lnTo>
                    <a:pt x="269425" y="54874"/>
                  </a:lnTo>
                  <a:cubicBezTo>
                    <a:pt x="269425" y="24643"/>
                    <a:pt x="244782" y="0"/>
                    <a:pt x="214551" y="0"/>
                  </a:cubicBezTo>
                  <a:close/>
                  <a:moveTo>
                    <a:pt x="239481" y="454247"/>
                  </a:moveTo>
                  <a:lnTo>
                    <a:pt x="29944" y="454247"/>
                  </a:lnTo>
                  <a:lnTo>
                    <a:pt x="29944" y="54874"/>
                  </a:lnTo>
                  <a:cubicBezTo>
                    <a:pt x="29944" y="41119"/>
                    <a:pt x="41119" y="29944"/>
                    <a:pt x="54873" y="29944"/>
                  </a:cubicBezTo>
                  <a:lnTo>
                    <a:pt x="214551" y="29944"/>
                  </a:lnTo>
                  <a:cubicBezTo>
                    <a:pt x="228305" y="29944"/>
                    <a:pt x="239481" y="41191"/>
                    <a:pt x="239481" y="54874"/>
                  </a:cubicBezTo>
                  <a:lnTo>
                    <a:pt x="239481" y="454247"/>
                  </a:lnTo>
                  <a:close/>
                </a:path>
              </a:pathLst>
            </a:custGeom>
            <a:grpFill/>
            <a:ln w="7164" cap="flat">
              <a:noFill/>
              <a:prstDash val="solid"/>
              <a:miter/>
            </a:ln>
          </p:spPr>
          <p:txBody>
            <a:bodyPr rtlCol="0" anchor="ctr"/>
            <a:lstStyle/>
            <a:p>
              <a:endParaRPr lang="en-US" sz="1200"/>
            </a:p>
          </p:txBody>
        </p:sp>
        <p:sp>
          <p:nvSpPr>
            <p:cNvPr id="38" name="Freeform: Shape 37">
              <a:extLst>
                <a:ext uri="{FF2B5EF4-FFF2-40B4-BE49-F238E27FC236}">
                  <a16:creationId xmlns:a16="http://schemas.microsoft.com/office/drawing/2014/main" id="{9DCED4E6-40FA-4EAD-8235-D606380964F0}"/>
                </a:ext>
              </a:extLst>
            </p:cNvPr>
            <p:cNvSpPr/>
            <p:nvPr/>
          </p:nvSpPr>
          <p:spPr>
            <a:xfrm>
              <a:off x="8642114" y="3643431"/>
              <a:ext cx="269424" cy="204808"/>
            </a:xfrm>
            <a:custGeom>
              <a:avLst/>
              <a:gdLst>
                <a:gd name="connsiteX0" fmla="*/ 214551 w 269424"/>
                <a:gd name="connsiteY0" fmla="*/ 0 h 204808"/>
                <a:gd name="connsiteX1" fmla="*/ 54873 w 269424"/>
                <a:gd name="connsiteY1" fmla="*/ 0 h 204808"/>
                <a:gd name="connsiteX2" fmla="*/ 0 w 269424"/>
                <a:gd name="connsiteY2" fmla="*/ 54874 h 204808"/>
                <a:gd name="connsiteX3" fmla="*/ 0 w 269424"/>
                <a:gd name="connsiteY3" fmla="*/ 189836 h 204808"/>
                <a:gd name="connsiteX4" fmla="*/ 14972 w 269424"/>
                <a:gd name="connsiteY4" fmla="*/ 204809 h 204808"/>
                <a:gd name="connsiteX5" fmla="*/ 254453 w 269424"/>
                <a:gd name="connsiteY5" fmla="*/ 204809 h 204808"/>
                <a:gd name="connsiteX6" fmla="*/ 269425 w 269424"/>
                <a:gd name="connsiteY6" fmla="*/ 189836 h 204808"/>
                <a:gd name="connsiteX7" fmla="*/ 269425 w 269424"/>
                <a:gd name="connsiteY7" fmla="*/ 54874 h 204808"/>
                <a:gd name="connsiteX8" fmla="*/ 214551 w 269424"/>
                <a:gd name="connsiteY8" fmla="*/ 0 h 204808"/>
                <a:gd name="connsiteX9" fmla="*/ 239481 w 269424"/>
                <a:gd name="connsiteY9" fmla="*/ 174793 h 204808"/>
                <a:gd name="connsiteX10" fmla="*/ 29944 w 269424"/>
                <a:gd name="connsiteY10" fmla="*/ 174793 h 204808"/>
                <a:gd name="connsiteX11" fmla="*/ 29944 w 269424"/>
                <a:gd name="connsiteY11" fmla="*/ 54874 h 204808"/>
                <a:gd name="connsiteX12" fmla="*/ 54873 w 269424"/>
                <a:gd name="connsiteY12" fmla="*/ 29944 h 204808"/>
                <a:gd name="connsiteX13" fmla="*/ 214551 w 269424"/>
                <a:gd name="connsiteY13" fmla="*/ 29944 h 204808"/>
                <a:gd name="connsiteX14" fmla="*/ 239481 w 269424"/>
                <a:gd name="connsiteY14" fmla="*/ 54874 h 204808"/>
                <a:gd name="connsiteX15" fmla="*/ 239481 w 269424"/>
                <a:gd name="connsiteY15" fmla="*/ 174793 h 204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9424" h="204808">
                  <a:moveTo>
                    <a:pt x="214551" y="0"/>
                  </a:moveTo>
                  <a:lnTo>
                    <a:pt x="54873" y="0"/>
                  </a:lnTo>
                  <a:cubicBezTo>
                    <a:pt x="24571" y="0"/>
                    <a:pt x="0" y="24643"/>
                    <a:pt x="0" y="54874"/>
                  </a:cubicBezTo>
                  <a:lnTo>
                    <a:pt x="0" y="189836"/>
                  </a:lnTo>
                  <a:cubicBezTo>
                    <a:pt x="0" y="198075"/>
                    <a:pt x="6734" y="204809"/>
                    <a:pt x="14972" y="204809"/>
                  </a:cubicBezTo>
                  <a:lnTo>
                    <a:pt x="254453" y="204809"/>
                  </a:lnTo>
                  <a:cubicBezTo>
                    <a:pt x="262691" y="204809"/>
                    <a:pt x="269425" y="198075"/>
                    <a:pt x="269425" y="189836"/>
                  </a:cubicBezTo>
                  <a:lnTo>
                    <a:pt x="269425" y="54874"/>
                  </a:lnTo>
                  <a:cubicBezTo>
                    <a:pt x="269425" y="24643"/>
                    <a:pt x="244853" y="0"/>
                    <a:pt x="214551" y="0"/>
                  </a:cubicBezTo>
                  <a:close/>
                  <a:moveTo>
                    <a:pt x="239481" y="174793"/>
                  </a:moveTo>
                  <a:lnTo>
                    <a:pt x="29944" y="174793"/>
                  </a:lnTo>
                  <a:lnTo>
                    <a:pt x="29944" y="54874"/>
                  </a:lnTo>
                  <a:cubicBezTo>
                    <a:pt x="29944" y="41119"/>
                    <a:pt x="41119" y="29944"/>
                    <a:pt x="54873" y="29944"/>
                  </a:cubicBezTo>
                  <a:lnTo>
                    <a:pt x="214551" y="29944"/>
                  </a:lnTo>
                  <a:cubicBezTo>
                    <a:pt x="228305" y="29944"/>
                    <a:pt x="239481" y="41119"/>
                    <a:pt x="239481" y="54874"/>
                  </a:cubicBezTo>
                  <a:lnTo>
                    <a:pt x="239481" y="174793"/>
                  </a:lnTo>
                  <a:close/>
                </a:path>
              </a:pathLst>
            </a:custGeom>
            <a:grpFill/>
            <a:ln w="7164" cap="flat">
              <a:noFill/>
              <a:prstDash val="solid"/>
              <a:miter/>
            </a:ln>
          </p:spPr>
          <p:txBody>
            <a:bodyPr rtlCol="0" anchor="ctr"/>
            <a:lstStyle/>
            <a:p>
              <a:endParaRPr lang="en-US" sz="1200"/>
            </a:p>
          </p:txBody>
        </p:sp>
        <p:sp>
          <p:nvSpPr>
            <p:cNvPr id="39" name="Freeform: Shape 38">
              <a:extLst>
                <a:ext uri="{FF2B5EF4-FFF2-40B4-BE49-F238E27FC236}">
                  <a16:creationId xmlns:a16="http://schemas.microsoft.com/office/drawing/2014/main" id="{1F877D59-2F52-481B-933E-74B58A3B693F}"/>
                </a:ext>
              </a:extLst>
            </p:cNvPr>
            <p:cNvSpPr/>
            <p:nvPr/>
          </p:nvSpPr>
          <p:spPr>
            <a:xfrm>
              <a:off x="9360628" y="3503740"/>
              <a:ext cx="269424" cy="344499"/>
            </a:xfrm>
            <a:custGeom>
              <a:avLst/>
              <a:gdLst>
                <a:gd name="connsiteX0" fmla="*/ 214480 w 269424"/>
                <a:gd name="connsiteY0" fmla="*/ 0 h 344499"/>
                <a:gd name="connsiteX1" fmla="*/ 54874 w 269424"/>
                <a:gd name="connsiteY1" fmla="*/ 0 h 344499"/>
                <a:gd name="connsiteX2" fmla="*/ 0 w 269424"/>
                <a:gd name="connsiteY2" fmla="*/ 54874 h 344499"/>
                <a:gd name="connsiteX3" fmla="*/ 0 w 269424"/>
                <a:gd name="connsiteY3" fmla="*/ 329528 h 344499"/>
                <a:gd name="connsiteX4" fmla="*/ 14972 w 269424"/>
                <a:gd name="connsiteY4" fmla="*/ 344500 h 344499"/>
                <a:gd name="connsiteX5" fmla="*/ 254453 w 269424"/>
                <a:gd name="connsiteY5" fmla="*/ 344500 h 344499"/>
                <a:gd name="connsiteX6" fmla="*/ 269425 w 269424"/>
                <a:gd name="connsiteY6" fmla="*/ 329528 h 344499"/>
                <a:gd name="connsiteX7" fmla="*/ 269425 w 269424"/>
                <a:gd name="connsiteY7" fmla="*/ 54874 h 344499"/>
                <a:gd name="connsiteX8" fmla="*/ 214480 w 269424"/>
                <a:gd name="connsiteY8" fmla="*/ 0 h 344499"/>
                <a:gd name="connsiteX9" fmla="*/ 239409 w 269424"/>
                <a:gd name="connsiteY9" fmla="*/ 314484 h 344499"/>
                <a:gd name="connsiteX10" fmla="*/ 29872 w 269424"/>
                <a:gd name="connsiteY10" fmla="*/ 314484 h 344499"/>
                <a:gd name="connsiteX11" fmla="*/ 29872 w 269424"/>
                <a:gd name="connsiteY11" fmla="*/ 54802 h 344499"/>
                <a:gd name="connsiteX12" fmla="*/ 54802 w 269424"/>
                <a:gd name="connsiteY12" fmla="*/ 29872 h 344499"/>
                <a:gd name="connsiteX13" fmla="*/ 214408 w 269424"/>
                <a:gd name="connsiteY13" fmla="*/ 29872 h 344499"/>
                <a:gd name="connsiteX14" fmla="*/ 239338 w 269424"/>
                <a:gd name="connsiteY14" fmla="*/ 54802 h 344499"/>
                <a:gd name="connsiteX15" fmla="*/ 239338 w 269424"/>
                <a:gd name="connsiteY15" fmla="*/ 314484 h 34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9424" h="344499">
                  <a:moveTo>
                    <a:pt x="214480" y="0"/>
                  </a:moveTo>
                  <a:lnTo>
                    <a:pt x="54874" y="0"/>
                  </a:lnTo>
                  <a:cubicBezTo>
                    <a:pt x="24571" y="0"/>
                    <a:pt x="0" y="24571"/>
                    <a:pt x="0" y="54874"/>
                  </a:cubicBezTo>
                  <a:lnTo>
                    <a:pt x="0" y="329528"/>
                  </a:lnTo>
                  <a:cubicBezTo>
                    <a:pt x="0" y="337766"/>
                    <a:pt x="6662" y="344500"/>
                    <a:pt x="14972" y="344500"/>
                  </a:cubicBezTo>
                  <a:lnTo>
                    <a:pt x="254453" y="344500"/>
                  </a:lnTo>
                  <a:cubicBezTo>
                    <a:pt x="262691" y="344500"/>
                    <a:pt x="269425" y="337766"/>
                    <a:pt x="269425" y="329528"/>
                  </a:cubicBezTo>
                  <a:lnTo>
                    <a:pt x="269425" y="54874"/>
                  </a:lnTo>
                  <a:cubicBezTo>
                    <a:pt x="269353" y="24571"/>
                    <a:pt x="244711" y="0"/>
                    <a:pt x="214480" y="0"/>
                  </a:cubicBezTo>
                  <a:close/>
                  <a:moveTo>
                    <a:pt x="239409" y="314484"/>
                  </a:moveTo>
                  <a:lnTo>
                    <a:pt x="29872" y="314484"/>
                  </a:lnTo>
                  <a:lnTo>
                    <a:pt x="29872" y="54802"/>
                  </a:lnTo>
                  <a:cubicBezTo>
                    <a:pt x="29872" y="41048"/>
                    <a:pt x="41048" y="29872"/>
                    <a:pt x="54802" y="29872"/>
                  </a:cubicBezTo>
                  <a:lnTo>
                    <a:pt x="214408" y="29872"/>
                  </a:lnTo>
                  <a:cubicBezTo>
                    <a:pt x="228162" y="29872"/>
                    <a:pt x="239338" y="41119"/>
                    <a:pt x="239338" y="54802"/>
                  </a:cubicBezTo>
                  <a:lnTo>
                    <a:pt x="239338" y="314484"/>
                  </a:lnTo>
                  <a:close/>
                </a:path>
              </a:pathLst>
            </a:custGeom>
            <a:grpFill/>
            <a:ln w="7164" cap="flat">
              <a:noFill/>
              <a:prstDash val="solid"/>
              <a:miter/>
            </a:ln>
          </p:spPr>
          <p:txBody>
            <a:bodyPr rtlCol="0" anchor="ctr"/>
            <a:lstStyle/>
            <a:p>
              <a:endParaRPr lang="en-US" sz="1200"/>
            </a:p>
          </p:txBody>
        </p:sp>
        <p:sp>
          <p:nvSpPr>
            <p:cNvPr id="40" name="Freeform: Shape 39">
              <a:extLst>
                <a:ext uri="{FF2B5EF4-FFF2-40B4-BE49-F238E27FC236}">
                  <a16:creationId xmlns:a16="http://schemas.microsoft.com/office/drawing/2014/main" id="{E2FA222E-9075-4012-937E-43EFB22B7BC7}"/>
                </a:ext>
              </a:extLst>
            </p:cNvPr>
            <p:cNvSpPr/>
            <p:nvPr/>
          </p:nvSpPr>
          <p:spPr>
            <a:xfrm>
              <a:off x="8908860" y="2860373"/>
              <a:ext cx="454489" cy="433833"/>
            </a:xfrm>
            <a:custGeom>
              <a:avLst/>
              <a:gdLst>
                <a:gd name="connsiteX0" fmla="*/ 453774 w 454489"/>
                <a:gd name="connsiteY0" fmla="*/ 164621 h 433833"/>
                <a:gd name="connsiteX1" fmla="*/ 441668 w 454489"/>
                <a:gd name="connsiteY1" fmla="*/ 154377 h 433833"/>
                <a:gd name="connsiteX2" fmla="*/ 302764 w 454489"/>
                <a:gd name="connsiteY2" fmla="*/ 134175 h 433833"/>
                <a:gd name="connsiteX3" fmla="*/ 240656 w 454489"/>
                <a:gd name="connsiteY3" fmla="*/ 8310 h 433833"/>
                <a:gd name="connsiteX4" fmla="*/ 227260 w 454489"/>
                <a:gd name="connsiteY4" fmla="*/ 0 h 433833"/>
                <a:gd name="connsiteX5" fmla="*/ 213864 w 454489"/>
                <a:gd name="connsiteY5" fmla="*/ 8310 h 433833"/>
                <a:gd name="connsiteX6" fmla="*/ 151755 w 454489"/>
                <a:gd name="connsiteY6" fmla="*/ 134175 h 433833"/>
                <a:gd name="connsiteX7" fmla="*/ 12851 w 454489"/>
                <a:gd name="connsiteY7" fmla="*/ 154377 h 433833"/>
                <a:gd name="connsiteX8" fmla="*/ 745 w 454489"/>
                <a:gd name="connsiteY8" fmla="*/ 164621 h 433833"/>
                <a:gd name="connsiteX9" fmla="*/ 4542 w 454489"/>
                <a:gd name="connsiteY9" fmla="*/ 179951 h 433833"/>
                <a:gd name="connsiteX10" fmla="*/ 105048 w 454489"/>
                <a:gd name="connsiteY10" fmla="*/ 277950 h 433833"/>
                <a:gd name="connsiteX11" fmla="*/ 81336 w 454489"/>
                <a:gd name="connsiteY11" fmla="*/ 416280 h 433833"/>
                <a:gd name="connsiteX12" fmla="*/ 87282 w 454489"/>
                <a:gd name="connsiteY12" fmla="*/ 430965 h 433833"/>
                <a:gd name="connsiteX13" fmla="*/ 96093 w 454489"/>
                <a:gd name="connsiteY13" fmla="*/ 433831 h 433833"/>
                <a:gd name="connsiteX14" fmla="*/ 103042 w 454489"/>
                <a:gd name="connsiteY14" fmla="*/ 432111 h 433833"/>
                <a:gd name="connsiteX15" fmla="*/ 227260 w 454489"/>
                <a:gd name="connsiteY15" fmla="*/ 366779 h 433833"/>
                <a:gd name="connsiteX16" fmla="*/ 351549 w 454489"/>
                <a:gd name="connsiteY16" fmla="*/ 432111 h 433833"/>
                <a:gd name="connsiteX17" fmla="*/ 367309 w 454489"/>
                <a:gd name="connsiteY17" fmla="*/ 430965 h 433833"/>
                <a:gd name="connsiteX18" fmla="*/ 373255 w 454489"/>
                <a:gd name="connsiteY18" fmla="*/ 416280 h 433833"/>
                <a:gd name="connsiteX19" fmla="*/ 349543 w 454489"/>
                <a:gd name="connsiteY19" fmla="*/ 277950 h 433833"/>
                <a:gd name="connsiteX20" fmla="*/ 450049 w 454489"/>
                <a:gd name="connsiteY20" fmla="*/ 179951 h 433833"/>
                <a:gd name="connsiteX21" fmla="*/ 453774 w 454489"/>
                <a:gd name="connsiteY21" fmla="*/ 164621 h 433833"/>
                <a:gd name="connsiteX22" fmla="*/ 322894 w 454489"/>
                <a:gd name="connsiteY22" fmla="*/ 261974 h 433833"/>
                <a:gd name="connsiteX23" fmla="*/ 318596 w 454489"/>
                <a:gd name="connsiteY23" fmla="*/ 275227 h 433833"/>
                <a:gd name="connsiteX24" fmla="*/ 338511 w 454489"/>
                <a:gd name="connsiteY24" fmla="*/ 391422 h 433833"/>
                <a:gd name="connsiteX25" fmla="*/ 234136 w 454489"/>
                <a:gd name="connsiteY25" fmla="*/ 336548 h 433833"/>
                <a:gd name="connsiteX26" fmla="*/ 220239 w 454489"/>
                <a:gd name="connsiteY26" fmla="*/ 336548 h 433833"/>
                <a:gd name="connsiteX27" fmla="*/ 115865 w 454489"/>
                <a:gd name="connsiteY27" fmla="*/ 391422 h 433833"/>
                <a:gd name="connsiteX28" fmla="*/ 135780 w 454489"/>
                <a:gd name="connsiteY28" fmla="*/ 275227 h 433833"/>
                <a:gd name="connsiteX29" fmla="*/ 131482 w 454489"/>
                <a:gd name="connsiteY29" fmla="*/ 261974 h 433833"/>
                <a:gd name="connsiteX30" fmla="*/ 47022 w 454489"/>
                <a:gd name="connsiteY30" fmla="*/ 179664 h 433833"/>
                <a:gd name="connsiteX31" fmla="*/ 163718 w 454489"/>
                <a:gd name="connsiteY31" fmla="*/ 162686 h 433833"/>
                <a:gd name="connsiteX32" fmla="*/ 174965 w 454489"/>
                <a:gd name="connsiteY32" fmla="*/ 154520 h 433833"/>
                <a:gd name="connsiteX33" fmla="*/ 227188 w 454489"/>
                <a:gd name="connsiteY33" fmla="*/ 48784 h 433833"/>
                <a:gd name="connsiteX34" fmla="*/ 279339 w 454489"/>
                <a:gd name="connsiteY34" fmla="*/ 154520 h 433833"/>
                <a:gd name="connsiteX35" fmla="*/ 290586 w 454489"/>
                <a:gd name="connsiteY35" fmla="*/ 162686 h 433833"/>
                <a:gd name="connsiteX36" fmla="*/ 407282 w 454489"/>
                <a:gd name="connsiteY36" fmla="*/ 179664 h 433833"/>
                <a:gd name="connsiteX37" fmla="*/ 322894 w 454489"/>
                <a:gd name="connsiteY37" fmla="*/ 261974 h 433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54489" h="433833">
                  <a:moveTo>
                    <a:pt x="453774" y="164621"/>
                  </a:moveTo>
                  <a:cubicBezTo>
                    <a:pt x="451983" y="159176"/>
                    <a:pt x="447327" y="155236"/>
                    <a:pt x="441668" y="154377"/>
                  </a:cubicBezTo>
                  <a:lnTo>
                    <a:pt x="302764" y="134175"/>
                  </a:lnTo>
                  <a:lnTo>
                    <a:pt x="240656" y="8310"/>
                  </a:lnTo>
                  <a:cubicBezTo>
                    <a:pt x="238148" y="3152"/>
                    <a:pt x="232919" y="0"/>
                    <a:pt x="227260" y="0"/>
                  </a:cubicBezTo>
                  <a:cubicBezTo>
                    <a:pt x="221528" y="0"/>
                    <a:pt x="216371" y="3224"/>
                    <a:pt x="213864" y="8310"/>
                  </a:cubicBezTo>
                  <a:lnTo>
                    <a:pt x="151755" y="134175"/>
                  </a:lnTo>
                  <a:lnTo>
                    <a:pt x="12851" y="154377"/>
                  </a:lnTo>
                  <a:cubicBezTo>
                    <a:pt x="7192" y="155236"/>
                    <a:pt x="2536" y="159176"/>
                    <a:pt x="745" y="164621"/>
                  </a:cubicBezTo>
                  <a:cubicBezTo>
                    <a:pt x="-1046" y="169993"/>
                    <a:pt x="458" y="175939"/>
                    <a:pt x="4542" y="179951"/>
                  </a:cubicBezTo>
                  <a:lnTo>
                    <a:pt x="105048" y="277950"/>
                  </a:lnTo>
                  <a:lnTo>
                    <a:pt x="81336" y="416280"/>
                  </a:lnTo>
                  <a:cubicBezTo>
                    <a:pt x="80405" y="421939"/>
                    <a:pt x="82697" y="427598"/>
                    <a:pt x="87282" y="430965"/>
                  </a:cubicBezTo>
                  <a:cubicBezTo>
                    <a:pt x="89860" y="432828"/>
                    <a:pt x="93012" y="433831"/>
                    <a:pt x="96093" y="433831"/>
                  </a:cubicBezTo>
                  <a:cubicBezTo>
                    <a:pt x="98457" y="433831"/>
                    <a:pt x="100893" y="433257"/>
                    <a:pt x="103042" y="432111"/>
                  </a:cubicBezTo>
                  <a:lnTo>
                    <a:pt x="227260" y="366779"/>
                  </a:lnTo>
                  <a:lnTo>
                    <a:pt x="351549" y="432111"/>
                  </a:lnTo>
                  <a:cubicBezTo>
                    <a:pt x="356563" y="434762"/>
                    <a:pt x="362724" y="434332"/>
                    <a:pt x="367309" y="430965"/>
                  </a:cubicBezTo>
                  <a:cubicBezTo>
                    <a:pt x="371965" y="427598"/>
                    <a:pt x="374257" y="421939"/>
                    <a:pt x="373255" y="416280"/>
                  </a:cubicBezTo>
                  <a:lnTo>
                    <a:pt x="349543" y="277950"/>
                  </a:lnTo>
                  <a:lnTo>
                    <a:pt x="450049" y="179951"/>
                  </a:lnTo>
                  <a:cubicBezTo>
                    <a:pt x="454061" y="175939"/>
                    <a:pt x="455493" y="169993"/>
                    <a:pt x="453774" y="164621"/>
                  </a:cubicBezTo>
                  <a:close/>
                  <a:moveTo>
                    <a:pt x="322894" y="261974"/>
                  </a:moveTo>
                  <a:cubicBezTo>
                    <a:pt x="319384" y="265413"/>
                    <a:pt x="317737" y="270356"/>
                    <a:pt x="318596" y="275227"/>
                  </a:cubicBezTo>
                  <a:lnTo>
                    <a:pt x="338511" y="391422"/>
                  </a:lnTo>
                  <a:lnTo>
                    <a:pt x="234136" y="336548"/>
                  </a:lnTo>
                  <a:cubicBezTo>
                    <a:pt x="229767" y="334256"/>
                    <a:pt x="224537" y="334256"/>
                    <a:pt x="220239" y="336548"/>
                  </a:cubicBezTo>
                  <a:lnTo>
                    <a:pt x="115865" y="391422"/>
                  </a:lnTo>
                  <a:lnTo>
                    <a:pt x="135780" y="275227"/>
                  </a:lnTo>
                  <a:cubicBezTo>
                    <a:pt x="136639" y="270356"/>
                    <a:pt x="134992" y="265413"/>
                    <a:pt x="131482" y="261974"/>
                  </a:cubicBezTo>
                  <a:lnTo>
                    <a:pt x="47022" y="179664"/>
                  </a:lnTo>
                  <a:lnTo>
                    <a:pt x="163718" y="162686"/>
                  </a:lnTo>
                  <a:cubicBezTo>
                    <a:pt x="168589" y="161970"/>
                    <a:pt x="172816" y="158890"/>
                    <a:pt x="174965" y="154520"/>
                  </a:cubicBezTo>
                  <a:lnTo>
                    <a:pt x="227188" y="48784"/>
                  </a:lnTo>
                  <a:lnTo>
                    <a:pt x="279339" y="154520"/>
                  </a:lnTo>
                  <a:cubicBezTo>
                    <a:pt x="281560" y="158961"/>
                    <a:pt x="285715" y="161970"/>
                    <a:pt x="290586" y="162686"/>
                  </a:cubicBezTo>
                  <a:lnTo>
                    <a:pt x="407282" y="179664"/>
                  </a:lnTo>
                  <a:lnTo>
                    <a:pt x="322894" y="261974"/>
                  </a:lnTo>
                  <a:close/>
                </a:path>
              </a:pathLst>
            </a:custGeom>
            <a:grpFill/>
            <a:ln w="7164" cap="flat">
              <a:noFill/>
              <a:prstDash val="solid"/>
              <a:miter/>
            </a:ln>
          </p:spPr>
          <p:txBody>
            <a:bodyPr rtlCol="0" anchor="ctr"/>
            <a:lstStyle/>
            <a:p>
              <a:endParaRPr lang="en-US" sz="1200"/>
            </a:p>
          </p:txBody>
        </p:sp>
        <p:sp>
          <p:nvSpPr>
            <p:cNvPr id="41" name="Freeform: Shape 40">
              <a:extLst>
                <a:ext uri="{FF2B5EF4-FFF2-40B4-BE49-F238E27FC236}">
                  <a16:creationId xmlns:a16="http://schemas.microsoft.com/office/drawing/2014/main" id="{8DA19F2B-B172-49F2-9122-50182C48BB00}"/>
                </a:ext>
              </a:extLst>
            </p:cNvPr>
            <p:cNvSpPr/>
            <p:nvPr/>
          </p:nvSpPr>
          <p:spPr>
            <a:xfrm>
              <a:off x="9240852" y="2860373"/>
              <a:ext cx="389200" cy="573450"/>
            </a:xfrm>
            <a:custGeom>
              <a:avLst/>
              <a:gdLst>
                <a:gd name="connsiteX0" fmla="*/ 374157 w 389200"/>
                <a:gd name="connsiteY0" fmla="*/ 0 h 573450"/>
                <a:gd name="connsiteX1" fmla="*/ 14972 w 389200"/>
                <a:gd name="connsiteY1" fmla="*/ 0 h 573450"/>
                <a:gd name="connsiteX2" fmla="*/ 0 w 389200"/>
                <a:gd name="connsiteY2" fmla="*/ 14972 h 573450"/>
                <a:gd name="connsiteX3" fmla="*/ 14972 w 389200"/>
                <a:gd name="connsiteY3" fmla="*/ 29944 h 573450"/>
                <a:gd name="connsiteX4" fmla="*/ 359257 w 389200"/>
                <a:gd name="connsiteY4" fmla="*/ 29944 h 573450"/>
                <a:gd name="connsiteX5" fmla="*/ 359257 w 389200"/>
                <a:gd name="connsiteY5" fmla="*/ 558478 h 573450"/>
                <a:gd name="connsiteX6" fmla="*/ 374229 w 389200"/>
                <a:gd name="connsiteY6" fmla="*/ 573450 h 573450"/>
                <a:gd name="connsiteX7" fmla="*/ 389201 w 389200"/>
                <a:gd name="connsiteY7" fmla="*/ 558478 h 573450"/>
                <a:gd name="connsiteX8" fmla="*/ 389201 w 389200"/>
                <a:gd name="connsiteY8" fmla="*/ 14900 h 573450"/>
                <a:gd name="connsiteX9" fmla="*/ 374157 w 389200"/>
                <a:gd name="connsiteY9" fmla="*/ 0 h 57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200" h="573450">
                  <a:moveTo>
                    <a:pt x="374157" y="0"/>
                  </a:moveTo>
                  <a:lnTo>
                    <a:pt x="14972" y="0"/>
                  </a:lnTo>
                  <a:cubicBezTo>
                    <a:pt x="6734" y="0"/>
                    <a:pt x="0" y="6734"/>
                    <a:pt x="0" y="14972"/>
                  </a:cubicBezTo>
                  <a:cubicBezTo>
                    <a:pt x="0" y="23282"/>
                    <a:pt x="6734" y="29944"/>
                    <a:pt x="14972" y="29944"/>
                  </a:cubicBezTo>
                  <a:lnTo>
                    <a:pt x="359257" y="29944"/>
                  </a:lnTo>
                  <a:lnTo>
                    <a:pt x="359257" y="558478"/>
                  </a:lnTo>
                  <a:cubicBezTo>
                    <a:pt x="359257" y="566788"/>
                    <a:pt x="365919" y="573450"/>
                    <a:pt x="374229" y="573450"/>
                  </a:cubicBezTo>
                  <a:cubicBezTo>
                    <a:pt x="382467" y="573450"/>
                    <a:pt x="389201" y="566716"/>
                    <a:pt x="389201" y="558478"/>
                  </a:cubicBezTo>
                  <a:lnTo>
                    <a:pt x="389201" y="14900"/>
                  </a:lnTo>
                  <a:cubicBezTo>
                    <a:pt x="389129" y="6734"/>
                    <a:pt x="382396" y="0"/>
                    <a:pt x="374157" y="0"/>
                  </a:cubicBezTo>
                  <a:close/>
                </a:path>
              </a:pathLst>
            </a:custGeom>
            <a:grpFill/>
            <a:ln w="7164" cap="flat">
              <a:noFill/>
              <a:prstDash val="solid"/>
              <a:miter/>
            </a:ln>
          </p:spPr>
          <p:txBody>
            <a:bodyPr rtlCol="0" anchor="ctr"/>
            <a:lstStyle/>
            <a:p>
              <a:endParaRPr lang="en-US" sz="1200"/>
            </a:p>
          </p:txBody>
        </p:sp>
        <p:sp>
          <p:nvSpPr>
            <p:cNvPr id="42" name="Freeform: Shape 41">
              <a:extLst>
                <a:ext uri="{FF2B5EF4-FFF2-40B4-BE49-F238E27FC236}">
                  <a16:creationId xmlns:a16="http://schemas.microsoft.com/office/drawing/2014/main" id="{E123ACE8-7F24-43CF-90A3-B045E943FA8A}"/>
                </a:ext>
              </a:extLst>
            </p:cNvPr>
            <p:cNvSpPr/>
            <p:nvPr/>
          </p:nvSpPr>
          <p:spPr>
            <a:xfrm>
              <a:off x="8642186" y="2860301"/>
              <a:ext cx="389129" cy="713212"/>
            </a:xfrm>
            <a:custGeom>
              <a:avLst/>
              <a:gdLst>
                <a:gd name="connsiteX0" fmla="*/ 14972 w 389129"/>
                <a:gd name="connsiteY0" fmla="*/ 713213 h 713212"/>
                <a:gd name="connsiteX1" fmla="*/ 29944 w 389129"/>
                <a:gd name="connsiteY1" fmla="*/ 698241 h 713212"/>
                <a:gd name="connsiteX2" fmla="*/ 29944 w 389129"/>
                <a:gd name="connsiteY2" fmla="*/ 29944 h 713212"/>
                <a:gd name="connsiteX3" fmla="*/ 374157 w 389129"/>
                <a:gd name="connsiteY3" fmla="*/ 29944 h 713212"/>
                <a:gd name="connsiteX4" fmla="*/ 389129 w 389129"/>
                <a:gd name="connsiteY4" fmla="*/ 14972 h 713212"/>
                <a:gd name="connsiteX5" fmla="*/ 374157 w 389129"/>
                <a:gd name="connsiteY5" fmla="*/ 0 h 713212"/>
                <a:gd name="connsiteX6" fmla="*/ 14972 w 389129"/>
                <a:gd name="connsiteY6" fmla="*/ 0 h 713212"/>
                <a:gd name="connsiteX7" fmla="*/ 0 w 389129"/>
                <a:gd name="connsiteY7" fmla="*/ 14972 h 713212"/>
                <a:gd name="connsiteX8" fmla="*/ 0 w 389129"/>
                <a:gd name="connsiteY8" fmla="*/ 698241 h 713212"/>
                <a:gd name="connsiteX9" fmla="*/ 14972 w 389129"/>
                <a:gd name="connsiteY9" fmla="*/ 713213 h 71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129" h="713212">
                  <a:moveTo>
                    <a:pt x="14972" y="713213"/>
                  </a:moveTo>
                  <a:cubicBezTo>
                    <a:pt x="23210" y="713213"/>
                    <a:pt x="29944" y="706551"/>
                    <a:pt x="29944" y="698241"/>
                  </a:cubicBezTo>
                  <a:lnTo>
                    <a:pt x="29944" y="29944"/>
                  </a:lnTo>
                  <a:lnTo>
                    <a:pt x="374157" y="29944"/>
                  </a:lnTo>
                  <a:cubicBezTo>
                    <a:pt x="382396" y="29944"/>
                    <a:pt x="389129" y="23210"/>
                    <a:pt x="389129" y="14972"/>
                  </a:cubicBezTo>
                  <a:cubicBezTo>
                    <a:pt x="389129" y="6734"/>
                    <a:pt x="382396" y="0"/>
                    <a:pt x="374157" y="0"/>
                  </a:cubicBezTo>
                  <a:lnTo>
                    <a:pt x="14972" y="0"/>
                  </a:lnTo>
                  <a:cubicBezTo>
                    <a:pt x="6734" y="0"/>
                    <a:pt x="0" y="6734"/>
                    <a:pt x="0" y="14972"/>
                  </a:cubicBezTo>
                  <a:lnTo>
                    <a:pt x="0" y="698241"/>
                  </a:lnTo>
                  <a:cubicBezTo>
                    <a:pt x="0" y="706551"/>
                    <a:pt x="6662" y="713213"/>
                    <a:pt x="14972" y="713213"/>
                  </a:cubicBezTo>
                  <a:close/>
                </a:path>
              </a:pathLst>
            </a:custGeom>
            <a:grpFill/>
            <a:ln w="7164" cap="flat">
              <a:noFill/>
              <a:prstDash val="solid"/>
              <a:miter/>
            </a:ln>
          </p:spPr>
          <p:txBody>
            <a:bodyPr rtlCol="0" anchor="ctr"/>
            <a:lstStyle/>
            <a:p>
              <a:endParaRPr lang="en-US" sz="1200"/>
            </a:p>
          </p:txBody>
        </p:sp>
      </p:grpSp>
      <p:grpSp>
        <p:nvGrpSpPr>
          <p:cNvPr id="43" name="Graphic 2">
            <a:extLst>
              <a:ext uri="{FF2B5EF4-FFF2-40B4-BE49-F238E27FC236}">
                <a16:creationId xmlns:a16="http://schemas.microsoft.com/office/drawing/2014/main" id="{2C892B70-0B14-45EE-A4D9-49FBFDC318CD}"/>
              </a:ext>
            </a:extLst>
          </p:cNvPr>
          <p:cNvGrpSpPr/>
          <p:nvPr/>
        </p:nvGrpSpPr>
        <p:grpSpPr>
          <a:xfrm>
            <a:off x="8135304" y="3537085"/>
            <a:ext cx="665348" cy="665251"/>
            <a:chOff x="8630792" y="2871358"/>
            <a:chExt cx="987480" cy="987337"/>
          </a:xfrm>
          <a:solidFill>
            <a:schemeClr val="bg1"/>
          </a:solidFill>
        </p:grpSpPr>
        <p:sp>
          <p:nvSpPr>
            <p:cNvPr id="44" name="Freeform: Shape 43">
              <a:extLst>
                <a:ext uri="{FF2B5EF4-FFF2-40B4-BE49-F238E27FC236}">
                  <a16:creationId xmlns:a16="http://schemas.microsoft.com/office/drawing/2014/main" id="{8980DA3A-8D4D-4F89-9BBD-B17A22090C3B}"/>
                </a:ext>
              </a:extLst>
            </p:cNvPr>
            <p:cNvSpPr/>
            <p:nvPr/>
          </p:nvSpPr>
          <p:spPr>
            <a:xfrm>
              <a:off x="8751950" y="2871358"/>
              <a:ext cx="181880" cy="181879"/>
            </a:xfrm>
            <a:custGeom>
              <a:avLst/>
              <a:gdLst>
                <a:gd name="connsiteX0" fmla="*/ 90940 w 181880"/>
                <a:gd name="connsiteY0" fmla="*/ 181880 h 181879"/>
                <a:gd name="connsiteX1" fmla="*/ 181880 w 181880"/>
                <a:gd name="connsiteY1" fmla="*/ 90940 h 181879"/>
                <a:gd name="connsiteX2" fmla="*/ 90940 w 181880"/>
                <a:gd name="connsiteY2" fmla="*/ 0 h 181879"/>
                <a:gd name="connsiteX3" fmla="*/ 0 w 181880"/>
                <a:gd name="connsiteY3" fmla="*/ 90940 h 181879"/>
                <a:gd name="connsiteX4" fmla="*/ 90940 w 181880"/>
                <a:gd name="connsiteY4" fmla="*/ 181880 h 181879"/>
                <a:gd name="connsiteX5" fmla="*/ 90940 w 181880"/>
                <a:gd name="connsiteY5" fmla="*/ 30004 h 181879"/>
                <a:gd name="connsiteX6" fmla="*/ 151948 w 181880"/>
                <a:gd name="connsiteY6" fmla="*/ 91011 h 181879"/>
                <a:gd name="connsiteX7" fmla="*/ 90940 w 181880"/>
                <a:gd name="connsiteY7" fmla="*/ 152019 h 181879"/>
                <a:gd name="connsiteX8" fmla="*/ 29932 w 181880"/>
                <a:gd name="connsiteY8" fmla="*/ 91011 h 181879"/>
                <a:gd name="connsiteX9" fmla="*/ 90940 w 181880"/>
                <a:gd name="connsiteY9" fmla="*/ 30004 h 18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1880" h="181879">
                  <a:moveTo>
                    <a:pt x="90940" y="181880"/>
                  </a:moveTo>
                  <a:cubicBezTo>
                    <a:pt x="141089" y="181880"/>
                    <a:pt x="181880" y="141089"/>
                    <a:pt x="181880" y="90940"/>
                  </a:cubicBezTo>
                  <a:cubicBezTo>
                    <a:pt x="181880" y="40791"/>
                    <a:pt x="141089" y="0"/>
                    <a:pt x="90940" y="0"/>
                  </a:cubicBezTo>
                  <a:cubicBezTo>
                    <a:pt x="40791" y="0"/>
                    <a:pt x="0" y="40791"/>
                    <a:pt x="0" y="90940"/>
                  </a:cubicBezTo>
                  <a:cubicBezTo>
                    <a:pt x="0" y="141089"/>
                    <a:pt x="40791" y="181880"/>
                    <a:pt x="90940" y="181880"/>
                  </a:cubicBezTo>
                  <a:close/>
                  <a:moveTo>
                    <a:pt x="90940" y="30004"/>
                  </a:moveTo>
                  <a:cubicBezTo>
                    <a:pt x="124587" y="30004"/>
                    <a:pt x="151948" y="57364"/>
                    <a:pt x="151948" y="91011"/>
                  </a:cubicBezTo>
                  <a:cubicBezTo>
                    <a:pt x="151948" y="124659"/>
                    <a:pt x="124587" y="152019"/>
                    <a:pt x="90940" y="152019"/>
                  </a:cubicBezTo>
                  <a:cubicBezTo>
                    <a:pt x="57293" y="152019"/>
                    <a:pt x="29932" y="124659"/>
                    <a:pt x="29932" y="91011"/>
                  </a:cubicBezTo>
                  <a:cubicBezTo>
                    <a:pt x="29932" y="57364"/>
                    <a:pt x="57293" y="30004"/>
                    <a:pt x="90940" y="30004"/>
                  </a:cubicBezTo>
                  <a:close/>
                </a:path>
              </a:pathLst>
            </a:custGeom>
            <a:grpFill/>
            <a:ln w="7144" cap="flat">
              <a:noFill/>
              <a:prstDash val="solid"/>
              <a:miter/>
            </a:ln>
          </p:spPr>
          <p:txBody>
            <a:bodyPr rtlCol="0" anchor="ctr"/>
            <a:lstStyle/>
            <a:p>
              <a:endParaRPr lang="en-US" sz="1200"/>
            </a:p>
          </p:txBody>
        </p:sp>
        <p:sp>
          <p:nvSpPr>
            <p:cNvPr id="45" name="Freeform: Shape 44">
              <a:extLst>
                <a:ext uri="{FF2B5EF4-FFF2-40B4-BE49-F238E27FC236}">
                  <a16:creationId xmlns:a16="http://schemas.microsoft.com/office/drawing/2014/main" id="{521BC50A-AC0E-4A7B-81E4-0EF753A03B80}"/>
                </a:ext>
              </a:extLst>
            </p:cNvPr>
            <p:cNvSpPr/>
            <p:nvPr/>
          </p:nvSpPr>
          <p:spPr>
            <a:xfrm>
              <a:off x="9315092" y="2871358"/>
              <a:ext cx="181879" cy="181879"/>
            </a:xfrm>
            <a:custGeom>
              <a:avLst/>
              <a:gdLst>
                <a:gd name="connsiteX0" fmla="*/ 90940 w 181879"/>
                <a:gd name="connsiteY0" fmla="*/ 181880 h 181879"/>
                <a:gd name="connsiteX1" fmla="*/ 181880 w 181879"/>
                <a:gd name="connsiteY1" fmla="*/ 90940 h 181879"/>
                <a:gd name="connsiteX2" fmla="*/ 90940 w 181879"/>
                <a:gd name="connsiteY2" fmla="*/ 0 h 181879"/>
                <a:gd name="connsiteX3" fmla="*/ 0 w 181879"/>
                <a:gd name="connsiteY3" fmla="*/ 90940 h 181879"/>
                <a:gd name="connsiteX4" fmla="*/ 90940 w 181879"/>
                <a:gd name="connsiteY4" fmla="*/ 181880 h 181879"/>
                <a:gd name="connsiteX5" fmla="*/ 90940 w 181879"/>
                <a:gd name="connsiteY5" fmla="*/ 30004 h 181879"/>
                <a:gd name="connsiteX6" fmla="*/ 151947 w 181879"/>
                <a:gd name="connsiteY6" fmla="*/ 91011 h 181879"/>
                <a:gd name="connsiteX7" fmla="*/ 90940 w 181879"/>
                <a:gd name="connsiteY7" fmla="*/ 152019 h 181879"/>
                <a:gd name="connsiteX8" fmla="*/ 29932 w 181879"/>
                <a:gd name="connsiteY8" fmla="*/ 91011 h 181879"/>
                <a:gd name="connsiteX9" fmla="*/ 90940 w 181879"/>
                <a:gd name="connsiteY9" fmla="*/ 30004 h 18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1879" h="181879">
                  <a:moveTo>
                    <a:pt x="90940" y="181880"/>
                  </a:moveTo>
                  <a:cubicBezTo>
                    <a:pt x="141089" y="181880"/>
                    <a:pt x="181880" y="141089"/>
                    <a:pt x="181880" y="90940"/>
                  </a:cubicBezTo>
                  <a:cubicBezTo>
                    <a:pt x="181880" y="40791"/>
                    <a:pt x="141089" y="0"/>
                    <a:pt x="90940" y="0"/>
                  </a:cubicBezTo>
                  <a:cubicBezTo>
                    <a:pt x="40791" y="0"/>
                    <a:pt x="0" y="40791"/>
                    <a:pt x="0" y="90940"/>
                  </a:cubicBezTo>
                  <a:cubicBezTo>
                    <a:pt x="0" y="141089"/>
                    <a:pt x="40791" y="181880"/>
                    <a:pt x="90940" y="181880"/>
                  </a:cubicBezTo>
                  <a:close/>
                  <a:moveTo>
                    <a:pt x="90940" y="30004"/>
                  </a:moveTo>
                  <a:cubicBezTo>
                    <a:pt x="124587" y="30004"/>
                    <a:pt x="151947" y="57364"/>
                    <a:pt x="151947" y="91011"/>
                  </a:cubicBezTo>
                  <a:cubicBezTo>
                    <a:pt x="151947" y="124659"/>
                    <a:pt x="124587" y="152019"/>
                    <a:pt x="90940" y="152019"/>
                  </a:cubicBezTo>
                  <a:cubicBezTo>
                    <a:pt x="57293" y="152019"/>
                    <a:pt x="29932" y="124659"/>
                    <a:pt x="29932" y="91011"/>
                  </a:cubicBezTo>
                  <a:cubicBezTo>
                    <a:pt x="29932" y="57364"/>
                    <a:pt x="57293" y="30004"/>
                    <a:pt x="90940" y="30004"/>
                  </a:cubicBezTo>
                  <a:close/>
                </a:path>
              </a:pathLst>
            </a:custGeom>
            <a:grpFill/>
            <a:ln w="7144" cap="flat">
              <a:noFill/>
              <a:prstDash val="solid"/>
              <a:miter/>
            </a:ln>
          </p:spPr>
          <p:txBody>
            <a:bodyPr rtlCol="0" anchor="ctr"/>
            <a:lstStyle/>
            <a:p>
              <a:endParaRPr lang="en-US" sz="1200"/>
            </a:p>
          </p:txBody>
        </p:sp>
        <p:sp>
          <p:nvSpPr>
            <p:cNvPr id="46" name="Freeform: Shape 45">
              <a:extLst>
                <a:ext uri="{FF2B5EF4-FFF2-40B4-BE49-F238E27FC236}">
                  <a16:creationId xmlns:a16="http://schemas.microsoft.com/office/drawing/2014/main" id="{F6D3ADD8-0427-4408-AF77-349874D97A24}"/>
                </a:ext>
              </a:extLst>
            </p:cNvPr>
            <p:cNvSpPr/>
            <p:nvPr/>
          </p:nvSpPr>
          <p:spPr>
            <a:xfrm>
              <a:off x="8630792" y="3091814"/>
              <a:ext cx="987480" cy="766881"/>
            </a:xfrm>
            <a:custGeom>
              <a:avLst/>
              <a:gdLst>
                <a:gd name="connsiteX0" fmla="*/ 885611 w 987480"/>
                <a:gd name="connsiteY0" fmla="*/ 0 h 766881"/>
                <a:gd name="connsiteX1" fmla="*/ 688586 w 987480"/>
                <a:gd name="connsiteY1" fmla="*/ 0 h 766881"/>
                <a:gd name="connsiteX2" fmla="*/ 597432 w 987480"/>
                <a:gd name="connsiteY2" fmla="*/ 56436 h 766881"/>
                <a:gd name="connsiteX3" fmla="*/ 493705 w 987480"/>
                <a:gd name="connsiteY3" fmla="*/ 265176 h 766881"/>
                <a:gd name="connsiteX4" fmla="*/ 389978 w 987480"/>
                <a:gd name="connsiteY4" fmla="*/ 56436 h 766881"/>
                <a:gd name="connsiteX5" fmla="*/ 299109 w 987480"/>
                <a:gd name="connsiteY5" fmla="*/ 0 h 766881"/>
                <a:gd name="connsiteX6" fmla="*/ 101727 w 987480"/>
                <a:gd name="connsiteY6" fmla="*/ 0 h 766881"/>
                <a:gd name="connsiteX7" fmla="*/ 0 w 987480"/>
                <a:gd name="connsiteY7" fmla="*/ 101656 h 766881"/>
                <a:gd name="connsiteX8" fmla="*/ 0 w 987480"/>
                <a:gd name="connsiteY8" fmla="*/ 354687 h 766881"/>
                <a:gd name="connsiteX9" fmla="*/ 58365 w 987480"/>
                <a:gd name="connsiteY9" fmla="*/ 413052 h 766881"/>
                <a:gd name="connsiteX10" fmla="*/ 86725 w 987480"/>
                <a:gd name="connsiteY10" fmla="*/ 405337 h 766881"/>
                <a:gd name="connsiteX11" fmla="*/ 86725 w 987480"/>
                <a:gd name="connsiteY11" fmla="*/ 697373 h 766881"/>
                <a:gd name="connsiteX12" fmla="*/ 156877 w 987480"/>
                <a:gd name="connsiteY12" fmla="*/ 766882 h 766881"/>
                <a:gd name="connsiteX13" fmla="*/ 212027 w 987480"/>
                <a:gd name="connsiteY13" fmla="*/ 740235 h 766881"/>
                <a:gd name="connsiteX14" fmla="*/ 267248 w 987480"/>
                <a:gd name="connsiteY14" fmla="*/ 766882 h 766881"/>
                <a:gd name="connsiteX15" fmla="*/ 337400 w 987480"/>
                <a:gd name="connsiteY15" fmla="*/ 697373 h 766881"/>
                <a:gd name="connsiteX16" fmla="*/ 337400 w 987480"/>
                <a:gd name="connsiteY16" fmla="*/ 364974 h 766881"/>
                <a:gd name="connsiteX17" fmla="*/ 337400 w 987480"/>
                <a:gd name="connsiteY17" fmla="*/ 288893 h 766881"/>
                <a:gd name="connsiteX18" fmla="*/ 322469 w 987480"/>
                <a:gd name="connsiteY18" fmla="*/ 273963 h 766881"/>
                <a:gd name="connsiteX19" fmla="*/ 307539 w 987480"/>
                <a:gd name="connsiteY19" fmla="*/ 288893 h 766881"/>
                <a:gd name="connsiteX20" fmla="*/ 307539 w 987480"/>
                <a:gd name="connsiteY20" fmla="*/ 349972 h 766881"/>
                <a:gd name="connsiteX21" fmla="*/ 116729 w 987480"/>
                <a:gd name="connsiteY21" fmla="*/ 349972 h 766881"/>
                <a:gd name="connsiteX22" fmla="*/ 116729 w 987480"/>
                <a:gd name="connsiteY22" fmla="*/ 116729 h 766881"/>
                <a:gd name="connsiteX23" fmla="*/ 101798 w 987480"/>
                <a:gd name="connsiteY23" fmla="*/ 101798 h 766881"/>
                <a:gd name="connsiteX24" fmla="*/ 86868 w 987480"/>
                <a:gd name="connsiteY24" fmla="*/ 116729 h 766881"/>
                <a:gd name="connsiteX25" fmla="*/ 86868 w 987480"/>
                <a:gd name="connsiteY25" fmla="*/ 354687 h 766881"/>
                <a:gd name="connsiteX26" fmla="*/ 58507 w 987480"/>
                <a:gd name="connsiteY26" fmla="*/ 383119 h 766881"/>
                <a:gd name="connsiteX27" fmla="*/ 30075 w 987480"/>
                <a:gd name="connsiteY27" fmla="*/ 354687 h 766881"/>
                <a:gd name="connsiteX28" fmla="*/ 30075 w 987480"/>
                <a:gd name="connsiteY28" fmla="*/ 101656 h 766881"/>
                <a:gd name="connsiteX29" fmla="*/ 101870 w 987480"/>
                <a:gd name="connsiteY29" fmla="*/ 29932 h 766881"/>
                <a:gd name="connsiteX30" fmla="*/ 198311 w 987480"/>
                <a:gd name="connsiteY30" fmla="*/ 29932 h 766881"/>
                <a:gd name="connsiteX31" fmla="*/ 212241 w 987480"/>
                <a:gd name="connsiteY31" fmla="*/ 39862 h 766881"/>
                <a:gd name="connsiteX32" fmla="*/ 226171 w 987480"/>
                <a:gd name="connsiteY32" fmla="*/ 29932 h 766881"/>
                <a:gd name="connsiteX33" fmla="*/ 299109 w 987480"/>
                <a:gd name="connsiteY33" fmla="*/ 29932 h 766881"/>
                <a:gd name="connsiteX34" fmla="*/ 363260 w 987480"/>
                <a:gd name="connsiteY34" fmla="*/ 69795 h 766881"/>
                <a:gd name="connsiteX35" fmla="*/ 475917 w 987480"/>
                <a:gd name="connsiteY35" fmla="*/ 296323 h 766881"/>
                <a:gd name="connsiteX36" fmla="*/ 463129 w 987480"/>
                <a:gd name="connsiteY36" fmla="*/ 334399 h 766881"/>
                <a:gd name="connsiteX37" fmla="*/ 425053 w 987480"/>
                <a:gd name="connsiteY37" fmla="*/ 321612 h 766881"/>
                <a:gd name="connsiteX38" fmla="*/ 318897 w 987480"/>
                <a:gd name="connsiteY38" fmla="*/ 108585 h 766881"/>
                <a:gd name="connsiteX39" fmla="*/ 298823 w 987480"/>
                <a:gd name="connsiteY39" fmla="*/ 101870 h 766881"/>
                <a:gd name="connsiteX40" fmla="*/ 292108 w 987480"/>
                <a:gd name="connsiteY40" fmla="*/ 121944 h 766881"/>
                <a:gd name="connsiteX41" fmla="*/ 398050 w 987480"/>
                <a:gd name="connsiteY41" fmla="*/ 335042 h 766881"/>
                <a:gd name="connsiteX42" fmla="*/ 476274 w 987480"/>
                <a:gd name="connsiteY42" fmla="*/ 361331 h 766881"/>
                <a:gd name="connsiteX43" fmla="*/ 493705 w 987480"/>
                <a:gd name="connsiteY43" fmla="*/ 347901 h 766881"/>
                <a:gd name="connsiteX44" fmla="*/ 511136 w 987480"/>
                <a:gd name="connsiteY44" fmla="*/ 361331 h 766881"/>
                <a:gd name="connsiteX45" fmla="*/ 555641 w 987480"/>
                <a:gd name="connsiteY45" fmla="*/ 364403 h 766881"/>
                <a:gd name="connsiteX46" fmla="*/ 589288 w 987480"/>
                <a:gd name="connsiteY46" fmla="*/ 335042 h 766881"/>
                <a:gd name="connsiteX47" fmla="*/ 695230 w 987480"/>
                <a:gd name="connsiteY47" fmla="*/ 121944 h 766881"/>
                <a:gd name="connsiteX48" fmla="*/ 688515 w 987480"/>
                <a:gd name="connsiteY48" fmla="*/ 101870 h 766881"/>
                <a:gd name="connsiteX49" fmla="*/ 668441 w 987480"/>
                <a:gd name="connsiteY49" fmla="*/ 108585 h 766881"/>
                <a:gd name="connsiteX50" fmla="*/ 562499 w 987480"/>
                <a:gd name="connsiteY50" fmla="*/ 321612 h 766881"/>
                <a:gd name="connsiteX51" fmla="*/ 524423 w 987480"/>
                <a:gd name="connsiteY51" fmla="*/ 334399 h 766881"/>
                <a:gd name="connsiteX52" fmla="*/ 511636 w 987480"/>
                <a:gd name="connsiteY52" fmla="*/ 296323 h 766881"/>
                <a:gd name="connsiteX53" fmla="*/ 624221 w 987480"/>
                <a:gd name="connsiteY53" fmla="*/ 69795 h 766881"/>
                <a:gd name="connsiteX54" fmla="*/ 688586 w 987480"/>
                <a:gd name="connsiteY54" fmla="*/ 29932 h 766881"/>
                <a:gd name="connsiteX55" fmla="*/ 885611 w 987480"/>
                <a:gd name="connsiteY55" fmla="*/ 29932 h 766881"/>
                <a:gd name="connsiteX56" fmla="*/ 957406 w 987480"/>
                <a:gd name="connsiteY56" fmla="*/ 101656 h 766881"/>
                <a:gd name="connsiteX57" fmla="*/ 957406 w 987480"/>
                <a:gd name="connsiteY57" fmla="*/ 354687 h 766881"/>
                <a:gd name="connsiteX58" fmla="*/ 928974 w 987480"/>
                <a:gd name="connsiteY58" fmla="*/ 383119 h 766881"/>
                <a:gd name="connsiteX59" fmla="*/ 900613 w 987480"/>
                <a:gd name="connsiteY59" fmla="*/ 354687 h 766881"/>
                <a:gd name="connsiteX60" fmla="*/ 900613 w 987480"/>
                <a:gd name="connsiteY60" fmla="*/ 116729 h 766881"/>
                <a:gd name="connsiteX61" fmla="*/ 885682 w 987480"/>
                <a:gd name="connsiteY61" fmla="*/ 101798 h 766881"/>
                <a:gd name="connsiteX62" fmla="*/ 870752 w 987480"/>
                <a:gd name="connsiteY62" fmla="*/ 116729 h 766881"/>
                <a:gd name="connsiteX63" fmla="*/ 870752 w 987480"/>
                <a:gd name="connsiteY63" fmla="*/ 349972 h 766881"/>
                <a:gd name="connsiteX64" fmla="*/ 679943 w 987480"/>
                <a:gd name="connsiteY64" fmla="*/ 349972 h 766881"/>
                <a:gd name="connsiteX65" fmla="*/ 679943 w 987480"/>
                <a:gd name="connsiteY65" fmla="*/ 288893 h 766881"/>
                <a:gd name="connsiteX66" fmla="*/ 665012 w 987480"/>
                <a:gd name="connsiteY66" fmla="*/ 273963 h 766881"/>
                <a:gd name="connsiteX67" fmla="*/ 650081 w 987480"/>
                <a:gd name="connsiteY67" fmla="*/ 288893 h 766881"/>
                <a:gd name="connsiteX68" fmla="*/ 650081 w 987480"/>
                <a:gd name="connsiteY68" fmla="*/ 364974 h 766881"/>
                <a:gd name="connsiteX69" fmla="*/ 650081 w 987480"/>
                <a:gd name="connsiteY69" fmla="*/ 697373 h 766881"/>
                <a:gd name="connsiteX70" fmla="*/ 720233 w 987480"/>
                <a:gd name="connsiteY70" fmla="*/ 766882 h 766881"/>
                <a:gd name="connsiteX71" fmla="*/ 775454 w 987480"/>
                <a:gd name="connsiteY71" fmla="*/ 740235 h 766881"/>
                <a:gd name="connsiteX72" fmla="*/ 830604 w 987480"/>
                <a:gd name="connsiteY72" fmla="*/ 766882 h 766881"/>
                <a:gd name="connsiteX73" fmla="*/ 900756 w 987480"/>
                <a:gd name="connsiteY73" fmla="*/ 697373 h 766881"/>
                <a:gd name="connsiteX74" fmla="*/ 900756 w 987480"/>
                <a:gd name="connsiteY74" fmla="*/ 405337 h 766881"/>
                <a:gd name="connsiteX75" fmla="*/ 929116 w 987480"/>
                <a:gd name="connsiteY75" fmla="*/ 413052 h 766881"/>
                <a:gd name="connsiteX76" fmla="*/ 987481 w 987480"/>
                <a:gd name="connsiteY76" fmla="*/ 354687 h 766881"/>
                <a:gd name="connsiteX77" fmla="*/ 987481 w 987480"/>
                <a:gd name="connsiteY77" fmla="*/ 101656 h 766881"/>
                <a:gd name="connsiteX78" fmla="*/ 885611 w 987480"/>
                <a:gd name="connsiteY78" fmla="*/ 0 h 766881"/>
                <a:gd name="connsiteX79" fmla="*/ 116658 w 987480"/>
                <a:gd name="connsiteY79" fmla="*/ 379976 h 766881"/>
                <a:gd name="connsiteX80" fmla="*/ 307467 w 987480"/>
                <a:gd name="connsiteY80" fmla="*/ 379976 h 766881"/>
                <a:gd name="connsiteX81" fmla="*/ 307467 w 987480"/>
                <a:gd name="connsiteY81" fmla="*/ 697373 h 766881"/>
                <a:gd name="connsiteX82" fmla="*/ 267248 w 987480"/>
                <a:gd name="connsiteY82" fmla="*/ 736950 h 766881"/>
                <a:gd name="connsiteX83" fmla="*/ 227029 w 987480"/>
                <a:gd name="connsiteY83" fmla="*/ 697373 h 766881"/>
                <a:gd name="connsiteX84" fmla="*/ 227029 w 987480"/>
                <a:gd name="connsiteY84" fmla="*/ 437698 h 766881"/>
                <a:gd name="connsiteX85" fmla="*/ 212098 w 987480"/>
                <a:gd name="connsiteY85" fmla="*/ 422696 h 766881"/>
                <a:gd name="connsiteX86" fmla="*/ 197168 w 987480"/>
                <a:gd name="connsiteY86" fmla="*/ 437698 h 766881"/>
                <a:gd name="connsiteX87" fmla="*/ 197168 w 987480"/>
                <a:gd name="connsiteY87" fmla="*/ 697373 h 766881"/>
                <a:gd name="connsiteX88" fmla="*/ 156948 w 987480"/>
                <a:gd name="connsiteY88" fmla="*/ 736950 h 766881"/>
                <a:gd name="connsiteX89" fmla="*/ 116729 w 987480"/>
                <a:gd name="connsiteY89" fmla="*/ 697373 h 766881"/>
                <a:gd name="connsiteX90" fmla="*/ 116729 w 987480"/>
                <a:gd name="connsiteY90" fmla="*/ 379976 h 766881"/>
                <a:gd name="connsiteX91" fmla="*/ 870609 w 987480"/>
                <a:gd name="connsiteY91" fmla="*/ 697373 h 766881"/>
                <a:gd name="connsiteX92" fmla="*/ 830390 w 987480"/>
                <a:gd name="connsiteY92" fmla="*/ 736950 h 766881"/>
                <a:gd name="connsiteX93" fmla="*/ 790171 w 987480"/>
                <a:gd name="connsiteY93" fmla="*/ 697373 h 766881"/>
                <a:gd name="connsiteX94" fmla="*/ 790171 w 987480"/>
                <a:gd name="connsiteY94" fmla="*/ 437698 h 766881"/>
                <a:gd name="connsiteX95" fmla="*/ 775240 w 987480"/>
                <a:gd name="connsiteY95" fmla="*/ 422696 h 766881"/>
                <a:gd name="connsiteX96" fmla="*/ 760310 w 987480"/>
                <a:gd name="connsiteY96" fmla="*/ 437698 h 766881"/>
                <a:gd name="connsiteX97" fmla="*/ 760310 w 987480"/>
                <a:gd name="connsiteY97" fmla="*/ 697373 h 766881"/>
                <a:gd name="connsiteX98" fmla="*/ 720090 w 987480"/>
                <a:gd name="connsiteY98" fmla="*/ 736950 h 766881"/>
                <a:gd name="connsiteX99" fmla="*/ 679871 w 987480"/>
                <a:gd name="connsiteY99" fmla="*/ 697373 h 766881"/>
                <a:gd name="connsiteX100" fmla="*/ 679871 w 987480"/>
                <a:gd name="connsiteY100" fmla="*/ 379976 h 766881"/>
                <a:gd name="connsiteX101" fmla="*/ 870680 w 987480"/>
                <a:gd name="connsiteY101" fmla="*/ 379976 h 766881"/>
                <a:gd name="connsiteX102" fmla="*/ 870680 w 987480"/>
                <a:gd name="connsiteY102" fmla="*/ 697373 h 76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87480" h="766881">
                  <a:moveTo>
                    <a:pt x="885611" y="0"/>
                  </a:moveTo>
                  <a:lnTo>
                    <a:pt x="688586" y="0"/>
                  </a:lnTo>
                  <a:cubicBezTo>
                    <a:pt x="649653" y="0"/>
                    <a:pt x="614720" y="21646"/>
                    <a:pt x="597432" y="56436"/>
                  </a:cubicBezTo>
                  <a:lnTo>
                    <a:pt x="493705" y="265176"/>
                  </a:lnTo>
                  <a:lnTo>
                    <a:pt x="389978" y="56436"/>
                  </a:lnTo>
                  <a:cubicBezTo>
                    <a:pt x="372761" y="21789"/>
                    <a:pt x="337900" y="143"/>
                    <a:pt x="299109" y="0"/>
                  </a:cubicBezTo>
                  <a:lnTo>
                    <a:pt x="101727" y="0"/>
                  </a:lnTo>
                  <a:cubicBezTo>
                    <a:pt x="45649" y="0"/>
                    <a:pt x="0" y="45649"/>
                    <a:pt x="0" y="101656"/>
                  </a:cubicBezTo>
                  <a:lnTo>
                    <a:pt x="0" y="354687"/>
                  </a:lnTo>
                  <a:cubicBezTo>
                    <a:pt x="0" y="386834"/>
                    <a:pt x="26218" y="413052"/>
                    <a:pt x="58365" y="413052"/>
                  </a:cubicBezTo>
                  <a:cubicBezTo>
                    <a:pt x="68723" y="413052"/>
                    <a:pt x="78296" y="410123"/>
                    <a:pt x="86725" y="405337"/>
                  </a:cubicBezTo>
                  <a:lnTo>
                    <a:pt x="86725" y="697373"/>
                  </a:lnTo>
                  <a:cubicBezTo>
                    <a:pt x="86725" y="735664"/>
                    <a:pt x="118229" y="766882"/>
                    <a:pt x="156877" y="766882"/>
                  </a:cubicBezTo>
                  <a:cubicBezTo>
                    <a:pt x="179237" y="766882"/>
                    <a:pt x="199168" y="756452"/>
                    <a:pt x="212027" y="740235"/>
                  </a:cubicBezTo>
                  <a:cubicBezTo>
                    <a:pt x="224886" y="756452"/>
                    <a:pt x="244816" y="766882"/>
                    <a:pt x="267248" y="766882"/>
                  </a:cubicBezTo>
                  <a:cubicBezTo>
                    <a:pt x="305895" y="766882"/>
                    <a:pt x="337400" y="735664"/>
                    <a:pt x="337400" y="697373"/>
                  </a:cubicBezTo>
                  <a:lnTo>
                    <a:pt x="337400" y="364974"/>
                  </a:lnTo>
                  <a:lnTo>
                    <a:pt x="337400" y="288893"/>
                  </a:lnTo>
                  <a:cubicBezTo>
                    <a:pt x="337400" y="280678"/>
                    <a:pt x="330684" y="273963"/>
                    <a:pt x="322469" y="273963"/>
                  </a:cubicBezTo>
                  <a:cubicBezTo>
                    <a:pt x="314182" y="273963"/>
                    <a:pt x="307539" y="280678"/>
                    <a:pt x="307539" y="288893"/>
                  </a:cubicBezTo>
                  <a:lnTo>
                    <a:pt x="307539" y="349972"/>
                  </a:lnTo>
                  <a:lnTo>
                    <a:pt x="116729" y="349972"/>
                  </a:lnTo>
                  <a:lnTo>
                    <a:pt x="116729" y="116729"/>
                  </a:lnTo>
                  <a:cubicBezTo>
                    <a:pt x="116729" y="108514"/>
                    <a:pt x="110014" y="101798"/>
                    <a:pt x="101798" y="101798"/>
                  </a:cubicBezTo>
                  <a:cubicBezTo>
                    <a:pt x="93512" y="101798"/>
                    <a:pt x="86868" y="108514"/>
                    <a:pt x="86868" y="116729"/>
                  </a:cubicBezTo>
                  <a:lnTo>
                    <a:pt x="86868" y="354687"/>
                  </a:lnTo>
                  <a:cubicBezTo>
                    <a:pt x="86868" y="370332"/>
                    <a:pt x="74152" y="383119"/>
                    <a:pt x="58507" y="383119"/>
                  </a:cubicBezTo>
                  <a:cubicBezTo>
                    <a:pt x="42863" y="383119"/>
                    <a:pt x="30075" y="370332"/>
                    <a:pt x="30075" y="354687"/>
                  </a:cubicBezTo>
                  <a:lnTo>
                    <a:pt x="30075" y="101656"/>
                  </a:lnTo>
                  <a:cubicBezTo>
                    <a:pt x="30075" y="62079"/>
                    <a:pt x="62294" y="29932"/>
                    <a:pt x="101870" y="29932"/>
                  </a:cubicBezTo>
                  <a:lnTo>
                    <a:pt x="198311" y="29932"/>
                  </a:lnTo>
                  <a:cubicBezTo>
                    <a:pt x="200383" y="35719"/>
                    <a:pt x="205740" y="39862"/>
                    <a:pt x="212241" y="39862"/>
                  </a:cubicBezTo>
                  <a:cubicBezTo>
                    <a:pt x="218742" y="39862"/>
                    <a:pt x="224100" y="35719"/>
                    <a:pt x="226171" y="29932"/>
                  </a:cubicBezTo>
                  <a:lnTo>
                    <a:pt x="299109" y="29932"/>
                  </a:lnTo>
                  <a:cubicBezTo>
                    <a:pt x="326469" y="30004"/>
                    <a:pt x="351044" y="45292"/>
                    <a:pt x="363260" y="69795"/>
                  </a:cubicBezTo>
                  <a:lnTo>
                    <a:pt x="475917" y="296323"/>
                  </a:lnTo>
                  <a:cubicBezTo>
                    <a:pt x="482918" y="310325"/>
                    <a:pt x="477131" y="327398"/>
                    <a:pt x="463129" y="334399"/>
                  </a:cubicBezTo>
                  <a:cubicBezTo>
                    <a:pt x="449128" y="341328"/>
                    <a:pt x="432054" y="335613"/>
                    <a:pt x="425053" y="321612"/>
                  </a:cubicBezTo>
                  <a:lnTo>
                    <a:pt x="318897" y="108585"/>
                  </a:lnTo>
                  <a:cubicBezTo>
                    <a:pt x="315183" y="101227"/>
                    <a:pt x="306324" y="98155"/>
                    <a:pt x="298823" y="101870"/>
                  </a:cubicBezTo>
                  <a:cubicBezTo>
                    <a:pt x="291394" y="105585"/>
                    <a:pt x="288394" y="114514"/>
                    <a:pt x="292108" y="121944"/>
                  </a:cubicBezTo>
                  <a:lnTo>
                    <a:pt x="398050" y="335042"/>
                  </a:lnTo>
                  <a:cubicBezTo>
                    <a:pt x="412409" y="363831"/>
                    <a:pt x="447413" y="375619"/>
                    <a:pt x="476274" y="361331"/>
                  </a:cubicBezTo>
                  <a:cubicBezTo>
                    <a:pt x="483132" y="357902"/>
                    <a:pt x="488918" y="353330"/>
                    <a:pt x="493705" y="347901"/>
                  </a:cubicBezTo>
                  <a:cubicBezTo>
                    <a:pt x="498491" y="353259"/>
                    <a:pt x="504278" y="357902"/>
                    <a:pt x="511136" y="361331"/>
                  </a:cubicBezTo>
                  <a:cubicBezTo>
                    <a:pt x="525137" y="368260"/>
                    <a:pt x="540925" y="369332"/>
                    <a:pt x="555641" y="364403"/>
                  </a:cubicBezTo>
                  <a:cubicBezTo>
                    <a:pt x="570429" y="359474"/>
                    <a:pt x="582359" y="349044"/>
                    <a:pt x="589288" y="335042"/>
                  </a:cubicBezTo>
                  <a:lnTo>
                    <a:pt x="695230" y="121944"/>
                  </a:lnTo>
                  <a:cubicBezTo>
                    <a:pt x="698873" y="114586"/>
                    <a:pt x="695873" y="105585"/>
                    <a:pt x="688515" y="101870"/>
                  </a:cubicBezTo>
                  <a:cubicBezTo>
                    <a:pt x="681014" y="98155"/>
                    <a:pt x="672084" y="101227"/>
                    <a:pt x="668441" y="108585"/>
                  </a:cubicBezTo>
                  <a:lnTo>
                    <a:pt x="562499" y="321612"/>
                  </a:lnTo>
                  <a:cubicBezTo>
                    <a:pt x="555498" y="335685"/>
                    <a:pt x="538425" y="341471"/>
                    <a:pt x="524423" y="334399"/>
                  </a:cubicBezTo>
                  <a:cubicBezTo>
                    <a:pt x="510421" y="327398"/>
                    <a:pt x="504635" y="310325"/>
                    <a:pt x="511636" y="296323"/>
                  </a:cubicBezTo>
                  <a:lnTo>
                    <a:pt x="624221" y="69795"/>
                  </a:lnTo>
                  <a:cubicBezTo>
                    <a:pt x="636437" y="45220"/>
                    <a:pt x="661083" y="29932"/>
                    <a:pt x="688586" y="29932"/>
                  </a:cubicBezTo>
                  <a:lnTo>
                    <a:pt x="885611" y="29932"/>
                  </a:lnTo>
                  <a:cubicBezTo>
                    <a:pt x="925187" y="29932"/>
                    <a:pt x="957406" y="62151"/>
                    <a:pt x="957406" y="101656"/>
                  </a:cubicBezTo>
                  <a:lnTo>
                    <a:pt x="957406" y="354687"/>
                  </a:lnTo>
                  <a:cubicBezTo>
                    <a:pt x="957406" y="370332"/>
                    <a:pt x="944618" y="383119"/>
                    <a:pt x="928974" y="383119"/>
                  </a:cubicBezTo>
                  <a:cubicBezTo>
                    <a:pt x="913329" y="383119"/>
                    <a:pt x="900613" y="370332"/>
                    <a:pt x="900613" y="354687"/>
                  </a:cubicBezTo>
                  <a:lnTo>
                    <a:pt x="900613" y="116729"/>
                  </a:lnTo>
                  <a:cubicBezTo>
                    <a:pt x="900613" y="108514"/>
                    <a:pt x="893898" y="101798"/>
                    <a:pt x="885682" y="101798"/>
                  </a:cubicBezTo>
                  <a:cubicBezTo>
                    <a:pt x="877395" y="101798"/>
                    <a:pt x="870752" y="108514"/>
                    <a:pt x="870752" y="116729"/>
                  </a:cubicBezTo>
                  <a:lnTo>
                    <a:pt x="870752" y="349972"/>
                  </a:lnTo>
                  <a:lnTo>
                    <a:pt x="679943" y="349972"/>
                  </a:lnTo>
                  <a:lnTo>
                    <a:pt x="679943" y="288893"/>
                  </a:lnTo>
                  <a:cubicBezTo>
                    <a:pt x="679943" y="280678"/>
                    <a:pt x="673227" y="273963"/>
                    <a:pt x="665012" y="273963"/>
                  </a:cubicBezTo>
                  <a:cubicBezTo>
                    <a:pt x="656725" y="273963"/>
                    <a:pt x="650081" y="280678"/>
                    <a:pt x="650081" y="288893"/>
                  </a:cubicBezTo>
                  <a:lnTo>
                    <a:pt x="650081" y="364974"/>
                  </a:lnTo>
                  <a:lnTo>
                    <a:pt x="650081" y="697373"/>
                  </a:lnTo>
                  <a:cubicBezTo>
                    <a:pt x="650081" y="735664"/>
                    <a:pt x="681585" y="766882"/>
                    <a:pt x="720233" y="766882"/>
                  </a:cubicBezTo>
                  <a:cubicBezTo>
                    <a:pt x="742593" y="766882"/>
                    <a:pt x="762595" y="756452"/>
                    <a:pt x="775454" y="740235"/>
                  </a:cubicBezTo>
                  <a:cubicBezTo>
                    <a:pt x="788313" y="756452"/>
                    <a:pt x="808244" y="766882"/>
                    <a:pt x="830604" y="766882"/>
                  </a:cubicBezTo>
                  <a:cubicBezTo>
                    <a:pt x="869323" y="766882"/>
                    <a:pt x="900756" y="735664"/>
                    <a:pt x="900756" y="697373"/>
                  </a:cubicBezTo>
                  <a:lnTo>
                    <a:pt x="900756" y="405337"/>
                  </a:lnTo>
                  <a:cubicBezTo>
                    <a:pt x="909185" y="410123"/>
                    <a:pt x="918830" y="413052"/>
                    <a:pt x="929116" y="413052"/>
                  </a:cubicBezTo>
                  <a:cubicBezTo>
                    <a:pt x="961263" y="413052"/>
                    <a:pt x="987481" y="386906"/>
                    <a:pt x="987481" y="354687"/>
                  </a:cubicBezTo>
                  <a:lnTo>
                    <a:pt x="987481" y="101656"/>
                  </a:lnTo>
                  <a:cubicBezTo>
                    <a:pt x="987266" y="45649"/>
                    <a:pt x="941689" y="0"/>
                    <a:pt x="885611" y="0"/>
                  </a:cubicBezTo>
                  <a:close/>
                  <a:moveTo>
                    <a:pt x="116658" y="379976"/>
                  </a:moveTo>
                  <a:lnTo>
                    <a:pt x="307467" y="379976"/>
                  </a:lnTo>
                  <a:lnTo>
                    <a:pt x="307467" y="697373"/>
                  </a:lnTo>
                  <a:cubicBezTo>
                    <a:pt x="307467" y="719233"/>
                    <a:pt x="289393" y="736950"/>
                    <a:pt x="267248" y="736950"/>
                  </a:cubicBezTo>
                  <a:cubicBezTo>
                    <a:pt x="245031" y="736950"/>
                    <a:pt x="227029" y="719161"/>
                    <a:pt x="227029" y="697373"/>
                  </a:cubicBezTo>
                  <a:lnTo>
                    <a:pt x="227029" y="437698"/>
                  </a:lnTo>
                  <a:cubicBezTo>
                    <a:pt x="227029" y="429411"/>
                    <a:pt x="220313" y="422696"/>
                    <a:pt x="212098" y="422696"/>
                  </a:cubicBezTo>
                  <a:cubicBezTo>
                    <a:pt x="203811" y="422696"/>
                    <a:pt x="197168" y="429411"/>
                    <a:pt x="197168" y="437698"/>
                  </a:cubicBezTo>
                  <a:lnTo>
                    <a:pt x="197168" y="697373"/>
                  </a:lnTo>
                  <a:cubicBezTo>
                    <a:pt x="197168" y="719233"/>
                    <a:pt x="179165" y="736950"/>
                    <a:pt x="156948" y="736950"/>
                  </a:cubicBezTo>
                  <a:cubicBezTo>
                    <a:pt x="134731" y="736950"/>
                    <a:pt x="116729" y="719161"/>
                    <a:pt x="116729" y="697373"/>
                  </a:cubicBezTo>
                  <a:lnTo>
                    <a:pt x="116729" y="379976"/>
                  </a:lnTo>
                  <a:close/>
                  <a:moveTo>
                    <a:pt x="870609" y="697373"/>
                  </a:moveTo>
                  <a:cubicBezTo>
                    <a:pt x="870609" y="719233"/>
                    <a:pt x="852535" y="736950"/>
                    <a:pt x="830390" y="736950"/>
                  </a:cubicBezTo>
                  <a:cubicBezTo>
                    <a:pt x="808173" y="736950"/>
                    <a:pt x="790171" y="719161"/>
                    <a:pt x="790171" y="697373"/>
                  </a:cubicBezTo>
                  <a:lnTo>
                    <a:pt x="790171" y="437698"/>
                  </a:lnTo>
                  <a:cubicBezTo>
                    <a:pt x="790171" y="429411"/>
                    <a:pt x="783455" y="422696"/>
                    <a:pt x="775240" y="422696"/>
                  </a:cubicBezTo>
                  <a:cubicBezTo>
                    <a:pt x="766953" y="422696"/>
                    <a:pt x="760310" y="429411"/>
                    <a:pt x="760310" y="437698"/>
                  </a:cubicBezTo>
                  <a:lnTo>
                    <a:pt x="760310" y="697373"/>
                  </a:lnTo>
                  <a:cubicBezTo>
                    <a:pt x="760310" y="719233"/>
                    <a:pt x="742307" y="736950"/>
                    <a:pt x="720090" y="736950"/>
                  </a:cubicBezTo>
                  <a:cubicBezTo>
                    <a:pt x="697944" y="736950"/>
                    <a:pt x="679871" y="719161"/>
                    <a:pt x="679871" y="697373"/>
                  </a:cubicBezTo>
                  <a:lnTo>
                    <a:pt x="679871" y="379976"/>
                  </a:lnTo>
                  <a:lnTo>
                    <a:pt x="870680" y="379976"/>
                  </a:lnTo>
                  <a:lnTo>
                    <a:pt x="870680" y="697373"/>
                  </a:lnTo>
                  <a:close/>
                </a:path>
              </a:pathLst>
            </a:custGeom>
            <a:grpFill/>
            <a:ln w="7144" cap="flat">
              <a:noFill/>
              <a:prstDash val="solid"/>
              <a:miter/>
            </a:ln>
          </p:spPr>
          <p:txBody>
            <a:bodyPr rtlCol="0" anchor="ctr"/>
            <a:lstStyle/>
            <a:p>
              <a:endParaRPr lang="en-US" sz="1200"/>
            </a:p>
          </p:txBody>
        </p:sp>
        <p:sp>
          <p:nvSpPr>
            <p:cNvPr id="47" name="Freeform: Shape 46">
              <a:extLst>
                <a:ext uri="{FF2B5EF4-FFF2-40B4-BE49-F238E27FC236}">
                  <a16:creationId xmlns:a16="http://schemas.microsoft.com/office/drawing/2014/main" id="{7EE3DEDA-74D9-4007-931C-8DEE6298DE4F}"/>
                </a:ext>
              </a:extLst>
            </p:cNvPr>
            <p:cNvSpPr/>
            <p:nvPr/>
          </p:nvSpPr>
          <p:spPr>
            <a:xfrm>
              <a:off x="8827960" y="3299983"/>
              <a:ext cx="29860" cy="47863"/>
            </a:xfrm>
            <a:custGeom>
              <a:avLst/>
              <a:gdLst>
                <a:gd name="connsiteX0" fmla="*/ 29861 w 29860"/>
                <a:gd name="connsiteY0" fmla="*/ 14930 h 47863"/>
                <a:gd name="connsiteX1" fmla="*/ 14930 w 29860"/>
                <a:gd name="connsiteY1" fmla="*/ 0 h 47863"/>
                <a:gd name="connsiteX2" fmla="*/ 0 w 29860"/>
                <a:gd name="connsiteY2" fmla="*/ 14930 h 47863"/>
                <a:gd name="connsiteX3" fmla="*/ 0 w 29860"/>
                <a:gd name="connsiteY3" fmla="*/ 32933 h 47863"/>
                <a:gd name="connsiteX4" fmla="*/ 14930 w 29860"/>
                <a:gd name="connsiteY4" fmla="*/ 47863 h 47863"/>
                <a:gd name="connsiteX5" fmla="*/ 29861 w 29860"/>
                <a:gd name="connsiteY5" fmla="*/ 32933 h 47863"/>
                <a:gd name="connsiteX6" fmla="*/ 29861 w 29860"/>
                <a:gd name="connsiteY6" fmla="*/ 14930 h 47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60" h="47863">
                  <a:moveTo>
                    <a:pt x="29861" y="14930"/>
                  </a:moveTo>
                  <a:cubicBezTo>
                    <a:pt x="29861" y="6644"/>
                    <a:pt x="23146" y="0"/>
                    <a:pt x="14930" y="0"/>
                  </a:cubicBezTo>
                  <a:cubicBezTo>
                    <a:pt x="6644" y="0"/>
                    <a:pt x="0" y="6644"/>
                    <a:pt x="0" y="14930"/>
                  </a:cubicBezTo>
                  <a:lnTo>
                    <a:pt x="0" y="32933"/>
                  </a:lnTo>
                  <a:cubicBezTo>
                    <a:pt x="0" y="41148"/>
                    <a:pt x="6715" y="47863"/>
                    <a:pt x="14930" y="47863"/>
                  </a:cubicBezTo>
                  <a:cubicBezTo>
                    <a:pt x="23217" y="47863"/>
                    <a:pt x="29861" y="41148"/>
                    <a:pt x="29861" y="32933"/>
                  </a:cubicBezTo>
                  <a:lnTo>
                    <a:pt x="29861" y="14930"/>
                  </a:lnTo>
                  <a:close/>
                </a:path>
              </a:pathLst>
            </a:custGeom>
            <a:grpFill/>
            <a:ln w="7144" cap="flat">
              <a:noFill/>
              <a:prstDash val="solid"/>
              <a:miter/>
            </a:ln>
          </p:spPr>
          <p:txBody>
            <a:bodyPr rtlCol="0" anchor="ctr"/>
            <a:lstStyle/>
            <a:p>
              <a:endParaRPr lang="en-US" sz="1200"/>
            </a:p>
          </p:txBody>
        </p:sp>
        <p:sp>
          <p:nvSpPr>
            <p:cNvPr id="48" name="Freeform: Shape 47">
              <a:extLst>
                <a:ext uri="{FF2B5EF4-FFF2-40B4-BE49-F238E27FC236}">
                  <a16:creationId xmlns:a16="http://schemas.microsoft.com/office/drawing/2014/main" id="{6EA4753D-8524-45ED-BF0F-8C472EEEE873}"/>
                </a:ext>
              </a:extLst>
            </p:cNvPr>
            <p:cNvSpPr/>
            <p:nvPr/>
          </p:nvSpPr>
          <p:spPr>
            <a:xfrm>
              <a:off x="8827960" y="3155894"/>
              <a:ext cx="29860" cy="47934"/>
            </a:xfrm>
            <a:custGeom>
              <a:avLst/>
              <a:gdLst>
                <a:gd name="connsiteX0" fmla="*/ 29861 w 29860"/>
                <a:gd name="connsiteY0" fmla="*/ 14930 h 47934"/>
                <a:gd name="connsiteX1" fmla="*/ 14930 w 29860"/>
                <a:gd name="connsiteY1" fmla="*/ 0 h 47934"/>
                <a:gd name="connsiteX2" fmla="*/ 0 w 29860"/>
                <a:gd name="connsiteY2" fmla="*/ 14930 h 47934"/>
                <a:gd name="connsiteX3" fmla="*/ 0 w 29860"/>
                <a:gd name="connsiteY3" fmla="*/ 33004 h 47934"/>
                <a:gd name="connsiteX4" fmla="*/ 14930 w 29860"/>
                <a:gd name="connsiteY4" fmla="*/ 47935 h 47934"/>
                <a:gd name="connsiteX5" fmla="*/ 29861 w 29860"/>
                <a:gd name="connsiteY5" fmla="*/ 33004 h 47934"/>
                <a:gd name="connsiteX6" fmla="*/ 29861 w 29860"/>
                <a:gd name="connsiteY6" fmla="*/ 14930 h 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60" h="47934">
                  <a:moveTo>
                    <a:pt x="29861" y="14930"/>
                  </a:moveTo>
                  <a:cubicBezTo>
                    <a:pt x="29861" y="6715"/>
                    <a:pt x="23146" y="0"/>
                    <a:pt x="14930" y="0"/>
                  </a:cubicBezTo>
                  <a:cubicBezTo>
                    <a:pt x="6644" y="0"/>
                    <a:pt x="0" y="6715"/>
                    <a:pt x="0" y="14930"/>
                  </a:cubicBezTo>
                  <a:lnTo>
                    <a:pt x="0" y="33004"/>
                  </a:lnTo>
                  <a:cubicBezTo>
                    <a:pt x="0" y="41220"/>
                    <a:pt x="6715" y="47935"/>
                    <a:pt x="14930" y="47935"/>
                  </a:cubicBezTo>
                  <a:cubicBezTo>
                    <a:pt x="23217" y="47935"/>
                    <a:pt x="29861" y="41220"/>
                    <a:pt x="29861" y="33004"/>
                  </a:cubicBezTo>
                  <a:lnTo>
                    <a:pt x="29861" y="14930"/>
                  </a:lnTo>
                  <a:close/>
                </a:path>
              </a:pathLst>
            </a:custGeom>
            <a:grpFill/>
            <a:ln w="7144" cap="flat">
              <a:noFill/>
              <a:prstDash val="solid"/>
              <a:miter/>
            </a:ln>
          </p:spPr>
          <p:txBody>
            <a:bodyPr rtlCol="0" anchor="ctr"/>
            <a:lstStyle/>
            <a:p>
              <a:endParaRPr lang="en-US" sz="1200"/>
            </a:p>
          </p:txBody>
        </p:sp>
        <p:sp>
          <p:nvSpPr>
            <p:cNvPr id="49" name="Freeform: Shape 48">
              <a:extLst>
                <a:ext uri="{FF2B5EF4-FFF2-40B4-BE49-F238E27FC236}">
                  <a16:creationId xmlns:a16="http://schemas.microsoft.com/office/drawing/2014/main" id="{AA42F38D-9821-42A1-BDB6-D3163861306F}"/>
                </a:ext>
              </a:extLst>
            </p:cNvPr>
            <p:cNvSpPr/>
            <p:nvPr/>
          </p:nvSpPr>
          <p:spPr>
            <a:xfrm>
              <a:off x="8827960" y="3227903"/>
              <a:ext cx="29860" cy="47934"/>
            </a:xfrm>
            <a:custGeom>
              <a:avLst/>
              <a:gdLst>
                <a:gd name="connsiteX0" fmla="*/ 29861 w 29860"/>
                <a:gd name="connsiteY0" fmla="*/ 15002 h 47934"/>
                <a:gd name="connsiteX1" fmla="*/ 14930 w 29860"/>
                <a:gd name="connsiteY1" fmla="*/ 0 h 47934"/>
                <a:gd name="connsiteX2" fmla="*/ 0 w 29860"/>
                <a:gd name="connsiteY2" fmla="*/ 15002 h 47934"/>
                <a:gd name="connsiteX3" fmla="*/ 0 w 29860"/>
                <a:gd name="connsiteY3" fmla="*/ 33004 h 47934"/>
                <a:gd name="connsiteX4" fmla="*/ 14930 w 29860"/>
                <a:gd name="connsiteY4" fmla="*/ 47935 h 47934"/>
                <a:gd name="connsiteX5" fmla="*/ 29861 w 29860"/>
                <a:gd name="connsiteY5" fmla="*/ 33004 h 47934"/>
                <a:gd name="connsiteX6" fmla="*/ 29861 w 29860"/>
                <a:gd name="connsiteY6" fmla="*/ 15002 h 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60" h="47934">
                  <a:moveTo>
                    <a:pt x="29861" y="15002"/>
                  </a:moveTo>
                  <a:cubicBezTo>
                    <a:pt x="29861" y="6715"/>
                    <a:pt x="23146" y="0"/>
                    <a:pt x="14930" y="0"/>
                  </a:cubicBezTo>
                  <a:cubicBezTo>
                    <a:pt x="6644" y="0"/>
                    <a:pt x="0" y="6715"/>
                    <a:pt x="0" y="15002"/>
                  </a:cubicBezTo>
                  <a:lnTo>
                    <a:pt x="0" y="33004"/>
                  </a:lnTo>
                  <a:cubicBezTo>
                    <a:pt x="0" y="41291"/>
                    <a:pt x="6715" y="47935"/>
                    <a:pt x="14930" y="47935"/>
                  </a:cubicBezTo>
                  <a:cubicBezTo>
                    <a:pt x="23217" y="47935"/>
                    <a:pt x="29861" y="41291"/>
                    <a:pt x="29861" y="33004"/>
                  </a:cubicBezTo>
                  <a:lnTo>
                    <a:pt x="29861" y="15002"/>
                  </a:lnTo>
                  <a:close/>
                </a:path>
              </a:pathLst>
            </a:custGeom>
            <a:grpFill/>
            <a:ln w="7144" cap="flat">
              <a:noFill/>
              <a:prstDash val="solid"/>
              <a:miter/>
            </a:ln>
          </p:spPr>
          <p:txBody>
            <a:bodyPr rtlCol="0" anchor="ctr"/>
            <a:lstStyle/>
            <a:p>
              <a:endParaRPr lang="en-US" sz="1200"/>
            </a:p>
          </p:txBody>
        </p:sp>
        <p:sp>
          <p:nvSpPr>
            <p:cNvPr id="50" name="Freeform: Shape 49">
              <a:extLst>
                <a:ext uri="{FF2B5EF4-FFF2-40B4-BE49-F238E27FC236}">
                  <a16:creationId xmlns:a16="http://schemas.microsoft.com/office/drawing/2014/main" id="{E2ED96ED-FF65-4A35-9938-B0799108568E}"/>
                </a:ext>
              </a:extLst>
            </p:cNvPr>
            <p:cNvSpPr/>
            <p:nvPr/>
          </p:nvSpPr>
          <p:spPr>
            <a:xfrm>
              <a:off x="8827960" y="3371992"/>
              <a:ext cx="29860" cy="39862"/>
            </a:xfrm>
            <a:custGeom>
              <a:avLst/>
              <a:gdLst>
                <a:gd name="connsiteX0" fmla="*/ 14930 w 29860"/>
                <a:gd name="connsiteY0" fmla="*/ 0 h 39862"/>
                <a:gd name="connsiteX1" fmla="*/ 0 w 29860"/>
                <a:gd name="connsiteY1" fmla="*/ 15002 h 39862"/>
                <a:gd name="connsiteX2" fmla="*/ 0 w 29860"/>
                <a:gd name="connsiteY2" fmla="*/ 24932 h 39862"/>
                <a:gd name="connsiteX3" fmla="*/ 14930 w 29860"/>
                <a:gd name="connsiteY3" fmla="*/ 39862 h 39862"/>
                <a:gd name="connsiteX4" fmla="*/ 29861 w 29860"/>
                <a:gd name="connsiteY4" fmla="*/ 24932 h 39862"/>
                <a:gd name="connsiteX5" fmla="*/ 29861 w 29860"/>
                <a:gd name="connsiteY5" fmla="*/ 15002 h 39862"/>
                <a:gd name="connsiteX6" fmla="*/ 14930 w 29860"/>
                <a:gd name="connsiteY6" fmla="*/ 0 h 39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60" h="39862">
                  <a:moveTo>
                    <a:pt x="14930" y="0"/>
                  </a:moveTo>
                  <a:cubicBezTo>
                    <a:pt x="6644" y="0"/>
                    <a:pt x="0" y="6715"/>
                    <a:pt x="0" y="15002"/>
                  </a:cubicBezTo>
                  <a:lnTo>
                    <a:pt x="0" y="24932"/>
                  </a:lnTo>
                  <a:cubicBezTo>
                    <a:pt x="0" y="33147"/>
                    <a:pt x="6715" y="39862"/>
                    <a:pt x="14930" y="39862"/>
                  </a:cubicBezTo>
                  <a:cubicBezTo>
                    <a:pt x="23217" y="39862"/>
                    <a:pt x="29861" y="33147"/>
                    <a:pt x="29861" y="24932"/>
                  </a:cubicBezTo>
                  <a:lnTo>
                    <a:pt x="29861" y="15002"/>
                  </a:lnTo>
                  <a:cubicBezTo>
                    <a:pt x="29861" y="6715"/>
                    <a:pt x="23146" y="0"/>
                    <a:pt x="14930" y="0"/>
                  </a:cubicBezTo>
                  <a:close/>
                </a:path>
              </a:pathLst>
            </a:custGeom>
            <a:grpFill/>
            <a:ln w="7144" cap="flat">
              <a:noFill/>
              <a:prstDash val="solid"/>
              <a:miter/>
            </a:ln>
          </p:spPr>
          <p:txBody>
            <a:bodyPr rtlCol="0" anchor="ctr"/>
            <a:lstStyle/>
            <a:p>
              <a:endParaRPr lang="en-US" sz="1200"/>
            </a:p>
          </p:txBody>
        </p:sp>
      </p:grpSp>
      <p:grpSp>
        <p:nvGrpSpPr>
          <p:cNvPr id="51" name="Graphic 2">
            <a:extLst>
              <a:ext uri="{FF2B5EF4-FFF2-40B4-BE49-F238E27FC236}">
                <a16:creationId xmlns:a16="http://schemas.microsoft.com/office/drawing/2014/main" id="{2DB12053-212D-4C0F-9A4A-843EE8BCF2A0}"/>
              </a:ext>
            </a:extLst>
          </p:cNvPr>
          <p:cNvGrpSpPr/>
          <p:nvPr/>
        </p:nvGrpSpPr>
        <p:grpSpPr>
          <a:xfrm>
            <a:off x="7614414" y="6812718"/>
            <a:ext cx="661644" cy="665154"/>
            <a:chOff x="8633364" y="6590823"/>
            <a:chExt cx="981980" cy="987195"/>
          </a:xfrm>
          <a:solidFill>
            <a:schemeClr val="bg1"/>
          </a:solidFill>
        </p:grpSpPr>
        <p:sp>
          <p:nvSpPr>
            <p:cNvPr id="52" name="Freeform: Shape 51">
              <a:extLst>
                <a:ext uri="{FF2B5EF4-FFF2-40B4-BE49-F238E27FC236}">
                  <a16:creationId xmlns:a16="http://schemas.microsoft.com/office/drawing/2014/main" id="{651FBCF7-63AD-4B60-B665-1F5F42689EFD}"/>
                </a:ext>
              </a:extLst>
            </p:cNvPr>
            <p:cNvSpPr/>
            <p:nvPr/>
          </p:nvSpPr>
          <p:spPr>
            <a:xfrm>
              <a:off x="9211937" y="6932616"/>
              <a:ext cx="29860" cy="29682"/>
            </a:xfrm>
            <a:custGeom>
              <a:avLst/>
              <a:gdLst>
                <a:gd name="connsiteX0" fmla="*/ 4358 w 29860"/>
                <a:gd name="connsiteY0" fmla="*/ 4179 h 29682"/>
                <a:gd name="connsiteX1" fmla="*/ 0 w 29860"/>
                <a:gd name="connsiteY1" fmla="*/ 14752 h 29682"/>
                <a:gd name="connsiteX2" fmla="*/ 4358 w 29860"/>
                <a:gd name="connsiteY2" fmla="*/ 25324 h 29682"/>
                <a:gd name="connsiteX3" fmla="*/ 14930 w 29860"/>
                <a:gd name="connsiteY3" fmla="*/ 29682 h 29682"/>
                <a:gd name="connsiteX4" fmla="*/ 25503 w 29860"/>
                <a:gd name="connsiteY4" fmla="*/ 25324 h 29682"/>
                <a:gd name="connsiteX5" fmla="*/ 29861 w 29860"/>
                <a:gd name="connsiteY5" fmla="*/ 14752 h 29682"/>
                <a:gd name="connsiteX6" fmla="*/ 25503 w 29860"/>
                <a:gd name="connsiteY6" fmla="*/ 4179 h 29682"/>
                <a:gd name="connsiteX7" fmla="*/ 4358 w 29860"/>
                <a:gd name="connsiteY7" fmla="*/ 4179 h 2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0" h="29682">
                  <a:moveTo>
                    <a:pt x="4358" y="4179"/>
                  </a:moveTo>
                  <a:cubicBezTo>
                    <a:pt x="1571" y="6965"/>
                    <a:pt x="0" y="10751"/>
                    <a:pt x="0" y="14752"/>
                  </a:cubicBezTo>
                  <a:cubicBezTo>
                    <a:pt x="0" y="18752"/>
                    <a:pt x="1571" y="22538"/>
                    <a:pt x="4358" y="25324"/>
                  </a:cubicBezTo>
                  <a:cubicBezTo>
                    <a:pt x="7144" y="28111"/>
                    <a:pt x="10930" y="29682"/>
                    <a:pt x="14930" y="29682"/>
                  </a:cubicBezTo>
                  <a:cubicBezTo>
                    <a:pt x="18931" y="29682"/>
                    <a:pt x="22717" y="28111"/>
                    <a:pt x="25503" y="25324"/>
                  </a:cubicBezTo>
                  <a:cubicBezTo>
                    <a:pt x="28289" y="22538"/>
                    <a:pt x="29861" y="18752"/>
                    <a:pt x="29861" y="14752"/>
                  </a:cubicBezTo>
                  <a:cubicBezTo>
                    <a:pt x="29861" y="10751"/>
                    <a:pt x="28289" y="6965"/>
                    <a:pt x="25503" y="4179"/>
                  </a:cubicBezTo>
                  <a:cubicBezTo>
                    <a:pt x="20074" y="-1393"/>
                    <a:pt x="9930" y="-1393"/>
                    <a:pt x="4358" y="4179"/>
                  </a:cubicBezTo>
                  <a:close/>
                </a:path>
              </a:pathLst>
            </a:custGeom>
            <a:grpFill/>
            <a:ln w="7144" cap="flat">
              <a:noFill/>
              <a:prstDash val="solid"/>
              <a:miter/>
            </a:ln>
          </p:spPr>
          <p:txBody>
            <a:bodyPr rtlCol="0" anchor="ctr"/>
            <a:lstStyle/>
            <a:p>
              <a:endParaRPr lang="en-US" sz="1200"/>
            </a:p>
          </p:txBody>
        </p:sp>
        <p:sp>
          <p:nvSpPr>
            <p:cNvPr id="53" name="Freeform: Shape 52">
              <a:extLst>
                <a:ext uri="{FF2B5EF4-FFF2-40B4-BE49-F238E27FC236}">
                  <a16:creationId xmlns:a16="http://schemas.microsoft.com/office/drawing/2014/main" id="{986EA308-FF03-42E5-9680-75D5887FD263}"/>
                </a:ext>
              </a:extLst>
            </p:cNvPr>
            <p:cNvSpPr/>
            <p:nvPr/>
          </p:nvSpPr>
          <p:spPr>
            <a:xfrm>
              <a:off x="9109424" y="6932437"/>
              <a:ext cx="29861" cy="29860"/>
            </a:xfrm>
            <a:custGeom>
              <a:avLst/>
              <a:gdLst>
                <a:gd name="connsiteX0" fmla="*/ 14931 w 29861"/>
                <a:gd name="connsiteY0" fmla="*/ 0 h 29860"/>
                <a:gd name="connsiteX1" fmla="*/ 0 w 29861"/>
                <a:gd name="connsiteY1" fmla="*/ 14931 h 29860"/>
                <a:gd name="connsiteX2" fmla="*/ 14931 w 29861"/>
                <a:gd name="connsiteY2" fmla="*/ 29861 h 29860"/>
                <a:gd name="connsiteX3" fmla="*/ 29861 w 29861"/>
                <a:gd name="connsiteY3" fmla="*/ 14931 h 29860"/>
                <a:gd name="connsiteX4" fmla="*/ 14931 w 29861"/>
                <a:gd name="connsiteY4" fmla="*/ 0 h 2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61" h="29860">
                  <a:moveTo>
                    <a:pt x="14931" y="0"/>
                  </a:moveTo>
                  <a:cubicBezTo>
                    <a:pt x="6787" y="0"/>
                    <a:pt x="0" y="6573"/>
                    <a:pt x="0" y="14931"/>
                  </a:cubicBezTo>
                  <a:cubicBezTo>
                    <a:pt x="0" y="23146"/>
                    <a:pt x="6787" y="29861"/>
                    <a:pt x="14931" y="29861"/>
                  </a:cubicBezTo>
                  <a:cubicBezTo>
                    <a:pt x="23289" y="29861"/>
                    <a:pt x="29861" y="23146"/>
                    <a:pt x="29861" y="14931"/>
                  </a:cubicBezTo>
                  <a:cubicBezTo>
                    <a:pt x="29861" y="6573"/>
                    <a:pt x="23289" y="0"/>
                    <a:pt x="14931" y="0"/>
                  </a:cubicBezTo>
                  <a:close/>
                </a:path>
              </a:pathLst>
            </a:custGeom>
            <a:grpFill/>
            <a:ln w="7144" cap="flat">
              <a:noFill/>
              <a:prstDash val="solid"/>
              <a:miter/>
            </a:ln>
          </p:spPr>
          <p:txBody>
            <a:bodyPr rtlCol="0" anchor="ctr"/>
            <a:lstStyle/>
            <a:p>
              <a:endParaRPr lang="en-US" sz="1200"/>
            </a:p>
          </p:txBody>
        </p:sp>
        <p:sp>
          <p:nvSpPr>
            <p:cNvPr id="54" name="Freeform: Shape 53">
              <a:extLst>
                <a:ext uri="{FF2B5EF4-FFF2-40B4-BE49-F238E27FC236}">
                  <a16:creationId xmlns:a16="http://schemas.microsoft.com/office/drawing/2014/main" id="{34A8E8B5-247C-4059-84E5-D22102942A31}"/>
                </a:ext>
              </a:extLst>
            </p:cNvPr>
            <p:cNvSpPr/>
            <p:nvPr/>
          </p:nvSpPr>
          <p:spPr>
            <a:xfrm>
              <a:off x="9007125" y="6932616"/>
              <a:ext cx="29860" cy="29682"/>
            </a:xfrm>
            <a:custGeom>
              <a:avLst/>
              <a:gdLst>
                <a:gd name="connsiteX0" fmla="*/ 29861 w 29860"/>
                <a:gd name="connsiteY0" fmla="*/ 14752 h 29682"/>
                <a:gd name="connsiteX1" fmla="*/ 25503 w 29860"/>
                <a:gd name="connsiteY1" fmla="*/ 4179 h 29682"/>
                <a:gd name="connsiteX2" fmla="*/ 4358 w 29860"/>
                <a:gd name="connsiteY2" fmla="*/ 4179 h 29682"/>
                <a:gd name="connsiteX3" fmla="*/ 0 w 29860"/>
                <a:gd name="connsiteY3" fmla="*/ 14752 h 29682"/>
                <a:gd name="connsiteX4" fmla="*/ 4358 w 29860"/>
                <a:gd name="connsiteY4" fmla="*/ 25324 h 29682"/>
                <a:gd name="connsiteX5" fmla="*/ 14930 w 29860"/>
                <a:gd name="connsiteY5" fmla="*/ 29682 h 29682"/>
                <a:gd name="connsiteX6" fmla="*/ 25503 w 29860"/>
                <a:gd name="connsiteY6" fmla="*/ 25324 h 29682"/>
                <a:gd name="connsiteX7" fmla="*/ 29861 w 29860"/>
                <a:gd name="connsiteY7" fmla="*/ 14752 h 2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0" h="29682">
                  <a:moveTo>
                    <a:pt x="29861" y="14752"/>
                  </a:moveTo>
                  <a:cubicBezTo>
                    <a:pt x="29861" y="10751"/>
                    <a:pt x="28289" y="6965"/>
                    <a:pt x="25503" y="4179"/>
                  </a:cubicBezTo>
                  <a:cubicBezTo>
                    <a:pt x="19931" y="-1393"/>
                    <a:pt x="9929" y="-1393"/>
                    <a:pt x="4358" y="4179"/>
                  </a:cubicBezTo>
                  <a:cubicBezTo>
                    <a:pt x="1571" y="6965"/>
                    <a:pt x="0" y="10751"/>
                    <a:pt x="0" y="14752"/>
                  </a:cubicBezTo>
                  <a:cubicBezTo>
                    <a:pt x="0" y="18752"/>
                    <a:pt x="1571" y="22538"/>
                    <a:pt x="4358" y="25324"/>
                  </a:cubicBezTo>
                  <a:cubicBezTo>
                    <a:pt x="7144" y="28111"/>
                    <a:pt x="10930" y="29682"/>
                    <a:pt x="14930" y="29682"/>
                  </a:cubicBezTo>
                  <a:cubicBezTo>
                    <a:pt x="18717" y="29682"/>
                    <a:pt x="22717" y="28111"/>
                    <a:pt x="25503" y="25324"/>
                  </a:cubicBezTo>
                  <a:cubicBezTo>
                    <a:pt x="28217" y="22538"/>
                    <a:pt x="29861" y="18752"/>
                    <a:pt x="29861" y="14752"/>
                  </a:cubicBezTo>
                  <a:close/>
                </a:path>
              </a:pathLst>
            </a:custGeom>
            <a:grpFill/>
            <a:ln w="7144" cap="flat">
              <a:noFill/>
              <a:prstDash val="solid"/>
              <a:miter/>
            </a:ln>
          </p:spPr>
          <p:txBody>
            <a:bodyPr rtlCol="0" anchor="ctr"/>
            <a:lstStyle/>
            <a:p>
              <a:endParaRPr lang="en-US" sz="1200"/>
            </a:p>
          </p:txBody>
        </p:sp>
        <p:sp>
          <p:nvSpPr>
            <p:cNvPr id="55" name="Freeform: Shape 54">
              <a:extLst>
                <a:ext uri="{FF2B5EF4-FFF2-40B4-BE49-F238E27FC236}">
                  <a16:creationId xmlns:a16="http://schemas.microsoft.com/office/drawing/2014/main" id="{236228E1-C9B1-44F1-8EF4-FBAADA3D5BFF}"/>
                </a:ext>
              </a:extLst>
            </p:cNvPr>
            <p:cNvSpPr/>
            <p:nvPr/>
          </p:nvSpPr>
          <p:spPr>
            <a:xfrm>
              <a:off x="8914399" y="6715053"/>
              <a:ext cx="419981" cy="29932"/>
            </a:xfrm>
            <a:custGeom>
              <a:avLst/>
              <a:gdLst>
                <a:gd name="connsiteX0" fmla="*/ 419981 w 419981"/>
                <a:gd name="connsiteY0" fmla="*/ 15002 h 29932"/>
                <a:gd name="connsiteX1" fmla="*/ 405051 w 419981"/>
                <a:gd name="connsiteY1" fmla="*/ 0 h 29932"/>
                <a:gd name="connsiteX2" fmla="*/ 14931 w 419981"/>
                <a:gd name="connsiteY2" fmla="*/ 0 h 29932"/>
                <a:gd name="connsiteX3" fmla="*/ 0 w 419981"/>
                <a:gd name="connsiteY3" fmla="*/ 15002 h 29932"/>
                <a:gd name="connsiteX4" fmla="*/ 14931 w 419981"/>
                <a:gd name="connsiteY4" fmla="*/ 29932 h 29932"/>
                <a:gd name="connsiteX5" fmla="*/ 405051 w 419981"/>
                <a:gd name="connsiteY5" fmla="*/ 29932 h 29932"/>
                <a:gd name="connsiteX6" fmla="*/ 419981 w 419981"/>
                <a:gd name="connsiteY6" fmla="*/ 15002 h 2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981" h="29932">
                  <a:moveTo>
                    <a:pt x="419981" y="15002"/>
                  </a:moveTo>
                  <a:cubicBezTo>
                    <a:pt x="419981" y="6715"/>
                    <a:pt x="413266" y="0"/>
                    <a:pt x="405051" y="0"/>
                  </a:cubicBezTo>
                  <a:lnTo>
                    <a:pt x="14931" y="0"/>
                  </a:lnTo>
                  <a:cubicBezTo>
                    <a:pt x="6644" y="0"/>
                    <a:pt x="0" y="6715"/>
                    <a:pt x="0" y="15002"/>
                  </a:cubicBezTo>
                  <a:cubicBezTo>
                    <a:pt x="0" y="23217"/>
                    <a:pt x="6715" y="29932"/>
                    <a:pt x="14931" y="29932"/>
                  </a:cubicBezTo>
                  <a:lnTo>
                    <a:pt x="405051" y="29932"/>
                  </a:lnTo>
                  <a:cubicBezTo>
                    <a:pt x="413266" y="29932"/>
                    <a:pt x="419981" y="23217"/>
                    <a:pt x="419981" y="15002"/>
                  </a:cubicBezTo>
                  <a:close/>
                </a:path>
              </a:pathLst>
            </a:custGeom>
            <a:grpFill/>
            <a:ln w="7144" cap="flat">
              <a:noFill/>
              <a:prstDash val="solid"/>
              <a:miter/>
            </a:ln>
          </p:spPr>
          <p:txBody>
            <a:bodyPr rtlCol="0" anchor="ctr"/>
            <a:lstStyle/>
            <a:p>
              <a:endParaRPr lang="en-US" sz="1200"/>
            </a:p>
          </p:txBody>
        </p:sp>
        <p:sp>
          <p:nvSpPr>
            <p:cNvPr id="56" name="Freeform: Shape 55">
              <a:extLst>
                <a:ext uri="{FF2B5EF4-FFF2-40B4-BE49-F238E27FC236}">
                  <a16:creationId xmlns:a16="http://schemas.microsoft.com/office/drawing/2014/main" id="{3004C0E4-3476-4FAC-8AC8-1BDEC3B90B4B}"/>
                </a:ext>
              </a:extLst>
            </p:cNvPr>
            <p:cNvSpPr/>
            <p:nvPr/>
          </p:nvSpPr>
          <p:spPr>
            <a:xfrm>
              <a:off x="9109567" y="7369778"/>
              <a:ext cx="29718" cy="29718"/>
            </a:xfrm>
            <a:custGeom>
              <a:avLst/>
              <a:gdLst>
                <a:gd name="connsiteX0" fmla="*/ 14859 w 29718"/>
                <a:gd name="connsiteY0" fmla="*/ 29718 h 29718"/>
                <a:gd name="connsiteX1" fmla="*/ 29718 w 29718"/>
                <a:gd name="connsiteY1" fmla="*/ 14859 h 29718"/>
                <a:gd name="connsiteX2" fmla="*/ 14859 w 29718"/>
                <a:gd name="connsiteY2" fmla="*/ 0 h 29718"/>
                <a:gd name="connsiteX3" fmla="*/ 0 w 29718"/>
                <a:gd name="connsiteY3" fmla="*/ 14859 h 29718"/>
                <a:gd name="connsiteX4" fmla="*/ 14859 w 29718"/>
                <a:gd name="connsiteY4" fmla="*/ 29718 h 2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 h="29718">
                  <a:moveTo>
                    <a:pt x="14859" y="29718"/>
                  </a:moveTo>
                  <a:cubicBezTo>
                    <a:pt x="23074" y="29718"/>
                    <a:pt x="29718" y="23074"/>
                    <a:pt x="29718" y="14859"/>
                  </a:cubicBezTo>
                  <a:cubicBezTo>
                    <a:pt x="29718" y="6643"/>
                    <a:pt x="23074" y="0"/>
                    <a:pt x="14859" y="0"/>
                  </a:cubicBezTo>
                  <a:cubicBezTo>
                    <a:pt x="6644" y="0"/>
                    <a:pt x="0" y="6643"/>
                    <a:pt x="0" y="14859"/>
                  </a:cubicBezTo>
                  <a:cubicBezTo>
                    <a:pt x="0" y="23074"/>
                    <a:pt x="6644" y="29718"/>
                    <a:pt x="14859" y="29718"/>
                  </a:cubicBezTo>
                  <a:close/>
                </a:path>
              </a:pathLst>
            </a:custGeom>
            <a:grpFill/>
            <a:ln w="7144" cap="flat">
              <a:noFill/>
              <a:prstDash val="solid"/>
              <a:miter/>
            </a:ln>
          </p:spPr>
          <p:txBody>
            <a:bodyPr rtlCol="0" anchor="ctr"/>
            <a:lstStyle/>
            <a:p>
              <a:endParaRPr lang="en-US" sz="1200"/>
            </a:p>
          </p:txBody>
        </p:sp>
        <p:sp>
          <p:nvSpPr>
            <p:cNvPr id="57" name="Freeform: Shape 56">
              <a:extLst>
                <a:ext uri="{FF2B5EF4-FFF2-40B4-BE49-F238E27FC236}">
                  <a16:creationId xmlns:a16="http://schemas.microsoft.com/office/drawing/2014/main" id="{1BDDB00C-5110-4462-A704-66A73310B215}"/>
                </a:ext>
              </a:extLst>
            </p:cNvPr>
            <p:cNvSpPr/>
            <p:nvPr/>
          </p:nvSpPr>
          <p:spPr>
            <a:xfrm>
              <a:off x="8633364" y="6590823"/>
              <a:ext cx="981980" cy="987195"/>
            </a:xfrm>
            <a:custGeom>
              <a:avLst/>
              <a:gdLst>
                <a:gd name="connsiteX0" fmla="*/ 907613 w 981980"/>
                <a:gd name="connsiteY0" fmla="*/ 124230 h 987195"/>
                <a:gd name="connsiteX1" fmla="*/ 794528 w 981980"/>
                <a:gd name="connsiteY1" fmla="*/ 124230 h 987195"/>
                <a:gd name="connsiteX2" fmla="*/ 585788 w 981980"/>
                <a:gd name="connsiteY2" fmla="*/ 0 h 987195"/>
                <a:gd name="connsiteX3" fmla="*/ 396192 w 981980"/>
                <a:gd name="connsiteY3" fmla="*/ 0 h 987195"/>
                <a:gd name="connsiteX4" fmla="*/ 187452 w 981980"/>
                <a:gd name="connsiteY4" fmla="*/ 124230 h 987195"/>
                <a:gd name="connsiteX5" fmla="*/ 74438 w 981980"/>
                <a:gd name="connsiteY5" fmla="*/ 124230 h 987195"/>
                <a:gd name="connsiteX6" fmla="*/ 0 w 981980"/>
                <a:gd name="connsiteY6" fmla="*/ 198739 h 987195"/>
                <a:gd name="connsiteX7" fmla="*/ 0 w 981980"/>
                <a:gd name="connsiteY7" fmla="*/ 793457 h 987195"/>
                <a:gd name="connsiteX8" fmla="*/ 74795 w 981980"/>
                <a:gd name="connsiteY8" fmla="*/ 868252 h 987195"/>
                <a:gd name="connsiteX9" fmla="*/ 331398 w 981980"/>
                <a:gd name="connsiteY9" fmla="*/ 868252 h 987195"/>
                <a:gd name="connsiteX10" fmla="*/ 301680 w 981980"/>
                <a:gd name="connsiteY10" fmla="*/ 957334 h 987195"/>
                <a:gd name="connsiteX11" fmla="*/ 193452 w 981980"/>
                <a:gd name="connsiteY11" fmla="*/ 957334 h 987195"/>
                <a:gd name="connsiteX12" fmla="*/ 178522 w 981980"/>
                <a:gd name="connsiteY12" fmla="*/ 972264 h 987195"/>
                <a:gd name="connsiteX13" fmla="*/ 193452 w 981980"/>
                <a:gd name="connsiteY13" fmla="*/ 987195 h 987195"/>
                <a:gd name="connsiteX14" fmla="*/ 788527 w 981980"/>
                <a:gd name="connsiteY14" fmla="*/ 987195 h 987195"/>
                <a:gd name="connsiteX15" fmla="*/ 803457 w 981980"/>
                <a:gd name="connsiteY15" fmla="*/ 972264 h 987195"/>
                <a:gd name="connsiteX16" fmla="*/ 788527 w 981980"/>
                <a:gd name="connsiteY16" fmla="*/ 957334 h 987195"/>
                <a:gd name="connsiteX17" fmla="*/ 680299 w 981980"/>
                <a:gd name="connsiteY17" fmla="*/ 957334 h 987195"/>
                <a:gd name="connsiteX18" fmla="*/ 650581 w 981980"/>
                <a:gd name="connsiteY18" fmla="*/ 868252 h 987195"/>
                <a:gd name="connsiteX19" fmla="*/ 907185 w 981980"/>
                <a:gd name="connsiteY19" fmla="*/ 868252 h 987195"/>
                <a:gd name="connsiteX20" fmla="*/ 981980 w 981980"/>
                <a:gd name="connsiteY20" fmla="*/ 793457 h 987195"/>
                <a:gd name="connsiteX21" fmla="*/ 981980 w 981980"/>
                <a:gd name="connsiteY21" fmla="*/ 198739 h 987195"/>
                <a:gd name="connsiteX22" fmla="*/ 907613 w 981980"/>
                <a:gd name="connsiteY22" fmla="*/ 124230 h 987195"/>
                <a:gd name="connsiteX23" fmla="*/ 801314 w 981980"/>
                <a:gd name="connsiteY23" fmla="*/ 252532 h 987195"/>
                <a:gd name="connsiteX24" fmla="*/ 815602 w 981980"/>
                <a:gd name="connsiteY24" fmla="*/ 252532 h 987195"/>
                <a:gd name="connsiteX25" fmla="*/ 853035 w 981980"/>
                <a:gd name="connsiteY25" fmla="*/ 289965 h 987195"/>
                <a:gd name="connsiteX26" fmla="*/ 853035 w 981980"/>
                <a:gd name="connsiteY26" fmla="*/ 423267 h 987195"/>
                <a:gd name="connsiteX27" fmla="*/ 815602 w 981980"/>
                <a:gd name="connsiteY27" fmla="*/ 460701 h 987195"/>
                <a:gd name="connsiteX28" fmla="*/ 801314 w 981980"/>
                <a:gd name="connsiteY28" fmla="*/ 460701 h 987195"/>
                <a:gd name="connsiteX29" fmla="*/ 763881 w 981980"/>
                <a:gd name="connsiteY29" fmla="*/ 423267 h 987195"/>
                <a:gd name="connsiteX30" fmla="*/ 763881 w 981980"/>
                <a:gd name="connsiteY30" fmla="*/ 289965 h 987195"/>
                <a:gd name="connsiteX31" fmla="*/ 801314 w 981980"/>
                <a:gd name="connsiteY31" fmla="*/ 252532 h 987195"/>
                <a:gd name="connsiteX32" fmla="*/ 218241 w 981980"/>
                <a:gd name="connsiteY32" fmla="*/ 289894 h 987195"/>
                <a:gd name="connsiteX33" fmla="*/ 218241 w 981980"/>
                <a:gd name="connsiteY33" fmla="*/ 423196 h 987195"/>
                <a:gd name="connsiteX34" fmla="*/ 180808 w 981980"/>
                <a:gd name="connsiteY34" fmla="*/ 460629 h 987195"/>
                <a:gd name="connsiteX35" fmla="*/ 166521 w 981980"/>
                <a:gd name="connsiteY35" fmla="*/ 460629 h 987195"/>
                <a:gd name="connsiteX36" fmla="*/ 129088 w 981980"/>
                <a:gd name="connsiteY36" fmla="*/ 423196 h 987195"/>
                <a:gd name="connsiteX37" fmla="*/ 129088 w 981980"/>
                <a:gd name="connsiteY37" fmla="*/ 289894 h 987195"/>
                <a:gd name="connsiteX38" fmla="*/ 166521 w 981980"/>
                <a:gd name="connsiteY38" fmla="*/ 252460 h 987195"/>
                <a:gd name="connsiteX39" fmla="*/ 180808 w 981980"/>
                <a:gd name="connsiteY39" fmla="*/ 252460 h 987195"/>
                <a:gd name="connsiteX40" fmla="*/ 218241 w 981980"/>
                <a:gd name="connsiteY40" fmla="*/ 289894 h 987195"/>
                <a:gd name="connsiteX41" fmla="*/ 333327 w 981980"/>
                <a:gd name="connsiteY41" fmla="*/ 957406 h 987195"/>
                <a:gd name="connsiteX42" fmla="*/ 363045 w 981980"/>
                <a:gd name="connsiteY42" fmla="*/ 868323 h 987195"/>
                <a:gd name="connsiteX43" fmla="*/ 619220 w 981980"/>
                <a:gd name="connsiteY43" fmla="*/ 868323 h 987195"/>
                <a:gd name="connsiteX44" fmla="*/ 648938 w 981980"/>
                <a:gd name="connsiteY44" fmla="*/ 957406 h 987195"/>
                <a:gd name="connsiteX45" fmla="*/ 333327 w 981980"/>
                <a:gd name="connsiteY45" fmla="*/ 957406 h 987195"/>
                <a:gd name="connsiteX46" fmla="*/ 952190 w 981980"/>
                <a:gd name="connsiteY46" fmla="*/ 793457 h 987195"/>
                <a:gd name="connsiteX47" fmla="*/ 907328 w 981980"/>
                <a:gd name="connsiteY47" fmla="*/ 838319 h 987195"/>
                <a:gd name="connsiteX48" fmla="*/ 74866 w 981980"/>
                <a:gd name="connsiteY48" fmla="*/ 838319 h 987195"/>
                <a:gd name="connsiteX49" fmla="*/ 30003 w 981980"/>
                <a:gd name="connsiteY49" fmla="*/ 793457 h 987195"/>
                <a:gd name="connsiteX50" fmla="*/ 30003 w 981980"/>
                <a:gd name="connsiteY50" fmla="*/ 749237 h 987195"/>
                <a:gd name="connsiteX51" fmla="*/ 952190 w 981980"/>
                <a:gd name="connsiteY51" fmla="*/ 749237 h 987195"/>
                <a:gd name="connsiteX52" fmla="*/ 952190 w 981980"/>
                <a:gd name="connsiteY52" fmla="*/ 793457 h 987195"/>
                <a:gd name="connsiteX53" fmla="*/ 952190 w 981980"/>
                <a:gd name="connsiteY53" fmla="*/ 719304 h 987195"/>
                <a:gd name="connsiteX54" fmla="*/ 30003 w 981980"/>
                <a:gd name="connsiteY54" fmla="*/ 719304 h 987195"/>
                <a:gd name="connsiteX55" fmla="*/ 30003 w 981980"/>
                <a:gd name="connsiteY55" fmla="*/ 198739 h 987195"/>
                <a:gd name="connsiteX56" fmla="*/ 74581 w 981980"/>
                <a:gd name="connsiteY56" fmla="*/ 154162 h 987195"/>
                <a:gd name="connsiteX57" fmla="*/ 174165 w 981980"/>
                <a:gd name="connsiteY57" fmla="*/ 154162 h 987195"/>
                <a:gd name="connsiteX58" fmla="*/ 159449 w 981980"/>
                <a:gd name="connsiteY58" fmla="*/ 223314 h 987195"/>
                <a:gd name="connsiteX59" fmla="*/ 99298 w 981980"/>
                <a:gd name="connsiteY59" fmla="*/ 289894 h 987195"/>
                <a:gd name="connsiteX60" fmla="*/ 99298 w 981980"/>
                <a:gd name="connsiteY60" fmla="*/ 423196 h 987195"/>
                <a:gd name="connsiteX61" fmla="*/ 166592 w 981980"/>
                <a:gd name="connsiteY61" fmla="*/ 490490 h 987195"/>
                <a:gd name="connsiteX62" fmla="*/ 180880 w 981980"/>
                <a:gd name="connsiteY62" fmla="*/ 490490 h 987195"/>
                <a:gd name="connsiteX63" fmla="*/ 248174 w 981980"/>
                <a:gd name="connsiteY63" fmla="*/ 423196 h 987195"/>
                <a:gd name="connsiteX64" fmla="*/ 248174 w 981980"/>
                <a:gd name="connsiteY64" fmla="*/ 289894 h 987195"/>
                <a:gd name="connsiteX65" fmla="*/ 189381 w 981980"/>
                <a:gd name="connsiteY65" fmla="*/ 223385 h 987195"/>
                <a:gd name="connsiteX66" fmla="*/ 396264 w 981980"/>
                <a:gd name="connsiteY66" fmla="*/ 29861 h 987195"/>
                <a:gd name="connsiteX67" fmla="*/ 585859 w 981980"/>
                <a:gd name="connsiteY67" fmla="*/ 29861 h 987195"/>
                <a:gd name="connsiteX68" fmla="*/ 792742 w 981980"/>
                <a:gd name="connsiteY68" fmla="*/ 223385 h 987195"/>
                <a:gd name="connsiteX69" fmla="*/ 734020 w 981980"/>
                <a:gd name="connsiteY69" fmla="*/ 289822 h 987195"/>
                <a:gd name="connsiteX70" fmla="*/ 734020 w 981980"/>
                <a:gd name="connsiteY70" fmla="*/ 423125 h 987195"/>
                <a:gd name="connsiteX71" fmla="*/ 792742 w 981980"/>
                <a:gd name="connsiteY71" fmla="*/ 489561 h 987195"/>
                <a:gd name="connsiteX72" fmla="*/ 649724 w 981980"/>
                <a:gd name="connsiteY72" fmla="*/ 619221 h 987195"/>
                <a:gd name="connsiteX73" fmla="*/ 575072 w 981980"/>
                <a:gd name="connsiteY73" fmla="*/ 619221 h 987195"/>
                <a:gd name="connsiteX74" fmla="*/ 585359 w 981980"/>
                <a:gd name="connsiteY74" fmla="*/ 584573 h 987195"/>
                <a:gd name="connsiteX75" fmla="*/ 520779 w 981980"/>
                <a:gd name="connsiteY75" fmla="*/ 519994 h 987195"/>
                <a:gd name="connsiteX76" fmla="*/ 461272 w 981980"/>
                <a:gd name="connsiteY76" fmla="*/ 519994 h 987195"/>
                <a:gd name="connsiteX77" fmla="*/ 396692 w 981980"/>
                <a:gd name="connsiteY77" fmla="*/ 584573 h 987195"/>
                <a:gd name="connsiteX78" fmla="*/ 461272 w 981980"/>
                <a:gd name="connsiteY78" fmla="*/ 649153 h 987195"/>
                <a:gd name="connsiteX79" fmla="*/ 491061 w 981980"/>
                <a:gd name="connsiteY79" fmla="*/ 649153 h 987195"/>
                <a:gd name="connsiteX80" fmla="*/ 520779 w 981980"/>
                <a:gd name="connsiteY80" fmla="*/ 649153 h 987195"/>
                <a:gd name="connsiteX81" fmla="*/ 649724 w 981980"/>
                <a:gd name="connsiteY81" fmla="*/ 649153 h 987195"/>
                <a:gd name="connsiteX82" fmla="*/ 822674 w 981980"/>
                <a:gd name="connsiteY82" fmla="*/ 489704 h 987195"/>
                <a:gd name="connsiteX83" fmla="*/ 882967 w 981980"/>
                <a:gd name="connsiteY83" fmla="*/ 423125 h 987195"/>
                <a:gd name="connsiteX84" fmla="*/ 882967 w 981980"/>
                <a:gd name="connsiteY84" fmla="*/ 289822 h 987195"/>
                <a:gd name="connsiteX85" fmla="*/ 822674 w 981980"/>
                <a:gd name="connsiteY85" fmla="*/ 223242 h 987195"/>
                <a:gd name="connsiteX86" fmla="*/ 807958 w 981980"/>
                <a:gd name="connsiteY86" fmla="*/ 154091 h 987195"/>
                <a:gd name="connsiteX87" fmla="*/ 907613 w 981980"/>
                <a:gd name="connsiteY87" fmla="*/ 154091 h 987195"/>
                <a:gd name="connsiteX88" fmla="*/ 952190 w 981980"/>
                <a:gd name="connsiteY88" fmla="*/ 198668 h 987195"/>
                <a:gd name="connsiteX89" fmla="*/ 952190 w 981980"/>
                <a:gd name="connsiteY89" fmla="*/ 719304 h 987195"/>
                <a:gd name="connsiteX90" fmla="*/ 555427 w 981980"/>
                <a:gd name="connsiteY90" fmla="*/ 584716 h 987195"/>
                <a:gd name="connsiteX91" fmla="*/ 520779 w 981980"/>
                <a:gd name="connsiteY91" fmla="*/ 619363 h 987195"/>
                <a:gd name="connsiteX92" fmla="*/ 491061 w 981980"/>
                <a:gd name="connsiteY92" fmla="*/ 619363 h 987195"/>
                <a:gd name="connsiteX93" fmla="*/ 461272 w 981980"/>
                <a:gd name="connsiteY93" fmla="*/ 619363 h 987195"/>
                <a:gd name="connsiteX94" fmla="*/ 426625 w 981980"/>
                <a:gd name="connsiteY94" fmla="*/ 584716 h 987195"/>
                <a:gd name="connsiteX95" fmla="*/ 461272 w 981980"/>
                <a:gd name="connsiteY95" fmla="*/ 550069 h 987195"/>
                <a:gd name="connsiteX96" fmla="*/ 520779 w 981980"/>
                <a:gd name="connsiteY96" fmla="*/ 550069 h 987195"/>
                <a:gd name="connsiteX97" fmla="*/ 555427 w 981980"/>
                <a:gd name="connsiteY97" fmla="*/ 584716 h 98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981980" h="987195">
                  <a:moveTo>
                    <a:pt x="907613" y="124230"/>
                  </a:moveTo>
                  <a:lnTo>
                    <a:pt x="794528" y="124230"/>
                  </a:lnTo>
                  <a:cubicBezTo>
                    <a:pt x="754237" y="50292"/>
                    <a:pt x="675799" y="0"/>
                    <a:pt x="585788" y="0"/>
                  </a:cubicBezTo>
                  <a:lnTo>
                    <a:pt x="396192" y="0"/>
                  </a:lnTo>
                  <a:cubicBezTo>
                    <a:pt x="306181" y="0"/>
                    <a:pt x="227743" y="50292"/>
                    <a:pt x="187452" y="124230"/>
                  </a:cubicBezTo>
                  <a:lnTo>
                    <a:pt x="74438" y="124230"/>
                  </a:lnTo>
                  <a:cubicBezTo>
                    <a:pt x="33361" y="124230"/>
                    <a:pt x="0" y="157663"/>
                    <a:pt x="0" y="198739"/>
                  </a:cubicBezTo>
                  <a:lnTo>
                    <a:pt x="0" y="793457"/>
                  </a:lnTo>
                  <a:cubicBezTo>
                    <a:pt x="0" y="834676"/>
                    <a:pt x="33575" y="868252"/>
                    <a:pt x="74795" y="868252"/>
                  </a:cubicBezTo>
                  <a:lnTo>
                    <a:pt x="331398" y="868252"/>
                  </a:lnTo>
                  <a:lnTo>
                    <a:pt x="301680" y="957334"/>
                  </a:lnTo>
                  <a:lnTo>
                    <a:pt x="193452" y="957334"/>
                  </a:lnTo>
                  <a:cubicBezTo>
                    <a:pt x="185166" y="957334"/>
                    <a:pt x="178522" y="963978"/>
                    <a:pt x="178522" y="972264"/>
                  </a:cubicBezTo>
                  <a:cubicBezTo>
                    <a:pt x="178522" y="980480"/>
                    <a:pt x="185237" y="987195"/>
                    <a:pt x="193452" y="987195"/>
                  </a:cubicBezTo>
                  <a:lnTo>
                    <a:pt x="788527" y="987195"/>
                  </a:lnTo>
                  <a:cubicBezTo>
                    <a:pt x="796814" y="987195"/>
                    <a:pt x="803457" y="980480"/>
                    <a:pt x="803457" y="972264"/>
                  </a:cubicBezTo>
                  <a:cubicBezTo>
                    <a:pt x="803457" y="963978"/>
                    <a:pt x="796742" y="957334"/>
                    <a:pt x="788527" y="957334"/>
                  </a:cubicBezTo>
                  <a:lnTo>
                    <a:pt x="680299" y="957334"/>
                  </a:lnTo>
                  <a:lnTo>
                    <a:pt x="650581" y="868252"/>
                  </a:lnTo>
                  <a:lnTo>
                    <a:pt x="907185" y="868252"/>
                  </a:lnTo>
                  <a:cubicBezTo>
                    <a:pt x="948404" y="868252"/>
                    <a:pt x="981980" y="834676"/>
                    <a:pt x="981980" y="793457"/>
                  </a:cubicBezTo>
                  <a:lnTo>
                    <a:pt x="981980" y="198739"/>
                  </a:lnTo>
                  <a:cubicBezTo>
                    <a:pt x="982123" y="157663"/>
                    <a:pt x="948690" y="124230"/>
                    <a:pt x="907613" y="124230"/>
                  </a:cubicBezTo>
                  <a:close/>
                  <a:moveTo>
                    <a:pt x="801314" y="252532"/>
                  </a:moveTo>
                  <a:lnTo>
                    <a:pt x="815602" y="252532"/>
                  </a:lnTo>
                  <a:cubicBezTo>
                    <a:pt x="836176" y="252532"/>
                    <a:pt x="853035" y="269248"/>
                    <a:pt x="853035" y="289965"/>
                  </a:cubicBezTo>
                  <a:lnTo>
                    <a:pt x="853035" y="423267"/>
                  </a:lnTo>
                  <a:cubicBezTo>
                    <a:pt x="853035" y="443913"/>
                    <a:pt x="836247" y="460701"/>
                    <a:pt x="815602" y="460701"/>
                  </a:cubicBezTo>
                  <a:lnTo>
                    <a:pt x="801314" y="460701"/>
                  </a:lnTo>
                  <a:cubicBezTo>
                    <a:pt x="780669" y="460701"/>
                    <a:pt x="763881" y="443984"/>
                    <a:pt x="763881" y="423267"/>
                  </a:cubicBezTo>
                  <a:lnTo>
                    <a:pt x="763881" y="289965"/>
                  </a:lnTo>
                  <a:cubicBezTo>
                    <a:pt x="763953" y="269248"/>
                    <a:pt x="780740" y="252532"/>
                    <a:pt x="801314" y="252532"/>
                  </a:cubicBezTo>
                  <a:close/>
                  <a:moveTo>
                    <a:pt x="218241" y="289894"/>
                  </a:moveTo>
                  <a:lnTo>
                    <a:pt x="218241" y="423196"/>
                  </a:lnTo>
                  <a:cubicBezTo>
                    <a:pt x="218241" y="443841"/>
                    <a:pt x="201453" y="460629"/>
                    <a:pt x="180808" y="460629"/>
                  </a:cubicBezTo>
                  <a:lnTo>
                    <a:pt x="166521" y="460629"/>
                  </a:lnTo>
                  <a:cubicBezTo>
                    <a:pt x="145875" y="460629"/>
                    <a:pt x="129088" y="443913"/>
                    <a:pt x="129088" y="423196"/>
                  </a:cubicBezTo>
                  <a:lnTo>
                    <a:pt x="129088" y="289894"/>
                  </a:lnTo>
                  <a:cubicBezTo>
                    <a:pt x="129088" y="269248"/>
                    <a:pt x="145875" y="252460"/>
                    <a:pt x="166521" y="252460"/>
                  </a:cubicBezTo>
                  <a:lnTo>
                    <a:pt x="180808" y="252460"/>
                  </a:lnTo>
                  <a:cubicBezTo>
                    <a:pt x="201453" y="252532"/>
                    <a:pt x="218241" y="269248"/>
                    <a:pt x="218241" y="289894"/>
                  </a:cubicBezTo>
                  <a:close/>
                  <a:moveTo>
                    <a:pt x="333327" y="957406"/>
                  </a:moveTo>
                  <a:lnTo>
                    <a:pt x="363045" y="868323"/>
                  </a:lnTo>
                  <a:lnTo>
                    <a:pt x="619220" y="868323"/>
                  </a:lnTo>
                  <a:lnTo>
                    <a:pt x="648938" y="957406"/>
                  </a:lnTo>
                  <a:lnTo>
                    <a:pt x="333327" y="957406"/>
                  </a:lnTo>
                  <a:close/>
                  <a:moveTo>
                    <a:pt x="952190" y="793457"/>
                  </a:moveTo>
                  <a:cubicBezTo>
                    <a:pt x="952190" y="818174"/>
                    <a:pt x="932045" y="838319"/>
                    <a:pt x="907328" y="838319"/>
                  </a:cubicBezTo>
                  <a:lnTo>
                    <a:pt x="74866" y="838319"/>
                  </a:lnTo>
                  <a:cubicBezTo>
                    <a:pt x="50149" y="838319"/>
                    <a:pt x="30003" y="818174"/>
                    <a:pt x="30003" y="793457"/>
                  </a:cubicBezTo>
                  <a:lnTo>
                    <a:pt x="30003" y="749237"/>
                  </a:lnTo>
                  <a:lnTo>
                    <a:pt x="952190" y="749237"/>
                  </a:lnTo>
                  <a:lnTo>
                    <a:pt x="952190" y="793457"/>
                  </a:lnTo>
                  <a:close/>
                  <a:moveTo>
                    <a:pt x="952190" y="719304"/>
                  </a:moveTo>
                  <a:lnTo>
                    <a:pt x="30003" y="719304"/>
                  </a:lnTo>
                  <a:lnTo>
                    <a:pt x="30003" y="198739"/>
                  </a:lnTo>
                  <a:cubicBezTo>
                    <a:pt x="30003" y="174165"/>
                    <a:pt x="50006" y="154162"/>
                    <a:pt x="74581" y="154162"/>
                  </a:cubicBezTo>
                  <a:lnTo>
                    <a:pt x="174165" y="154162"/>
                  </a:lnTo>
                  <a:cubicBezTo>
                    <a:pt x="165949" y="175879"/>
                    <a:pt x="160948" y="199096"/>
                    <a:pt x="159449" y="223314"/>
                  </a:cubicBezTo>
                  <a:cubicBezTo>
                    <a:pt x="125730" y="226957"/>
                    <a:pt x="99298" y="255246"/>
                    <a:pt x="99298" y="289894"/>
                  </a:cubicBezTo>
                  <a:lnTo>
                    <a:pt x="99298" y="423196"/>
                  </a:lnTo>
                  <a:cubicBezTo>
                    <a:pt x="99298" y="460343"/>
                    <a:pt x="129516" y="490490"/>
                    <a:pt x="166592" y="490490"/>
                  </a:cubicBezTo>
                  <a:lnTo>
                    <a:pt x="180880" y="490490"/>
                  </a:lnTo>
                  <a:cubicBezTo>
                    <a:pt x="218027" y="490490"/>
                    <a:pt x="248174" y="460272"/>
                    <a:pt x="248174" y="423196"/>
                  </a:cubicBezTo>
                  <a:lnTo>
                    <a:pt x="248174" y="289894"/>
                  </a:lnTo>
                  <a:cubicBezTo>
                    <a:pt x="248174" y="255675"/>
                    <a:pt x="222456" y="227671"/>
                    <a:pt x="189381" y="223385"/>
                  </a:cubicBezTo>
                  <a:cubicBezTo>
                    <a:pt x="196667" y="115515"/>
                    <a:pt x="286536" y="29861"/>
                    <a:pt x="396264" y="29861"/>
                  </a:cubicBezTo>
                  <a:lnTo>
                    <a:pt x="585859" y="29861"/>
                  </a:lnTo>
                  <a:cubicBezTo>
                    <a:pt x="695587" y="29861"/>
                    <a:pt x="785455" y="115515"/>
                    <a:pt x="792742" y="223385"/>
                  </a:cubicBezTo>
                  <a:cubicBezTo>
                    <a:pt x="759738" y="227671"/>
                    <a:pt x="734020" y="255675"/>
                    <a:pt x="734020" y="289822"/>
                  </a:cubicBezTo>
                  <a:lnTo>
                    <a:pt x="734020" y="423125"/>
                  </a:lnTo>
                  <a:cubicBezTo>
                    <a:pt x="734020" y="457343"/>
                    <a:pt x="759738" y="485275"/>
                    <a:pt x="792742" y="489561"/>
                  </a:cubicBezTo>
                  <a:cubicBezTo>
                    <a:pt x="785598" y="562213"/>
                    <a:pt x="724233" y="619221"/>
                    <a:pt x="649724" y="619221"/>
                  </a:cubicBezTo>
                  <a:lnTo>
                    <a:pt x="575072" y="619221"/>
                  </a:lnTo>
                  <a:cubicBezTo>
                    <a:pt x="581501" y="609148"/>
                    <a:pt x="585359" y="597360"/>
                    <a:pt x="585359" y="584573"/>
                  </a:cubicBezTo>
                  <a:cubicBezTo>
                    <a:pt x="585359" y="548997"/>
                    <a:pt x="556426" y="519994"/>
                    <a:pt x="520779" y="519994"/>
                  </a:cubicBezTo>
                  <a:lnTo>
                    <a:pt x="461272" y="519994"/>
                  </a:lnTo>
                  <a:cubicBezTo>
                    <a:pt x="425696" y="519994"/>
                    <a:pt x="396692" y="548926"/>
                    <a:pt x="396692" y="584573"/>
                  </a:cubicBezTo>
                  <a:cubicBezTo>
                    <a:pt x="396692" y="620149"/>
                    <a:pt x="425624" y="649153"/>
                    <a:pt x="461272" y="649153"/>
                  </a:cubicBezTo>
                  <a:lnTo>
                    <a:pt x="491061" y="649153"/>
                  </a:lnTo>
                  <a:lnTo>
                    <a:pt x="520779" y="649153"/>
                  </a:lnTo>
                  <a:lnTo>
                    <a:pt x="649724" y="649153"/>
                  </a:lnTo>
                  <a:cubicBezTo>
                    <a:pt x="740664" y="649153"/>
                    <a:pt x="815387" y="578787"/>
                    <a:pt x="822674" y="489704"/>
                  </a:cubicBezTo>
                  <a:cubicBezTo>
                    <a:pt x="856464" y="486204"/>
                    <a:pt x="882967" y="457772"/>
                    <a:pt x="882967" y="423125"/>
                  </a:cubicBezTo>
                  <a:lnTo>
                    <a:pt x="882967" y="289822"/>
                  </a:lnTo>
                  <a:cubicBezTo>
                    <a:pt x="882967" y="255103"/>
                    <a:pt x="856464" y="226814"/>
                    <a:pt x="822674" y="223242"/>
                  </a:cubicBezTo>
                  <a:cubicBezTo>
                    <a:pt x="821174" y="199025"/>
                    <a:pt x="816173" y="175808"/>
                    <a:pt x="807958" y="154091"/>
                  </a:cubicBezTo>
                  <a:lnTo>
                    <a:pt x="907613" y="154091"/>
                  </a:lnTo>
                  <a:cubicBezTo>
                    <a:pt x="932188" y="154091"/>
                    <a:pt x="952190" y="174093"/>
                    <a:pt x="952190" y="198668"/>
                  </a:cubicBezTo>
                  <a:lnTo>
                    <a:pt x="952190" y="719304"/>
                  </a:lnTo>
                  <a:close/>
                  <a:moveTo>
                    <a:pt x="555427" y="584716"/>
                  </a:moveTo>
                  <a:cubicBezTo>
                    <a:pt x="555427" y="603790"/>
                    <a:pt x="539924" y="619363"/>
                    <a:pt x="520779" y="619363"/>
                  </a:cubicBezTo>
                  <a:lnTo>
                    <a:pt x="491061" y="619363"/>
                  </a:lnTo>
                  <a:lnTo>
                    <a:pt x="461272" y="619363"/>
                  </a:lnTo>
                  <a:cubicBezTo>
                    <a:pt x="442198" y="619363"/>
                    <a:pt x="426625" y="603790"/>
                    <a:pt x="426625" y="584716"/>
                  </a:cubicBezTo>
                  <a:cubicBezTo>
                    <a:pt x="426625" y="565571"/>
                    <a:pt x="442126" y="550069"/>
                    <a:pt x="461272" y="550069"/>
                  </a:cubicBezTo>
                  <a:lnTo>
                    <a:pt x="520779" y="550069"/>
                  </a:lnTo>
                  <a:cubicBezTo>
                    <a:pt x="539924" y="550069"/>
                    <a:pt x="555427" y="565571"/>
                    <a:pt x="555427" y="584716"/>
                  </a:cubicBezTo>
                  <a:close/>
                </a:path>
              </a:pathLst>
            </a:custGeom>
            <a:grpFill/>
            <a:ln w="7144" cap="flat">
              <a:noFill/>
              <a:prstDash val="solid"/>
              <a:miter/>
            </a:ln>
          </p:spPr>
          <p:txBody>
            <a:bodyPr rtlCol="0" anchor="ctr"/>
            <a:lstStyle/>
            <a:p>
              <a:endParaRPr lang="en-US" sz="1200"/>
            </a:p>
          </p:txBody>
        </p:sp>
      </p:grpSp>
      <p:grpSp>
        <p:nvGrpSpPr>
          <p:cNvPr id="58" name="Graphic 2">
            <a:extLst>
              <a:ext uri="{FF2B5EF4-FFF2-40B4-BE49-F238E27FC236}">
                <a16:creationId xmlns:a16="http://schemas.microsoft.com/office/drawing/2014/main" id="{CD05D7CC-BCDD-4DE6-B45B-0002843BB077}"/>
              </a:ext>
            </a:extLst>
          </p:cNvPr>
          <p:cNvGrpSpPr/>
          <p:nvPr/>
        </p:nvGrpSpPr>
        <p:grpSpPr>
          <a:xfrm>
            <a:off x="9987409" y="3751391"/>
            <a:ext cx="664429" cy="665587"/>
            <a:chOff x="4955772" y="2860373"/>
            <a:chExt cx="986147" cy="987867"/>
          </a:xfrm>
          <a:solidFill>
            <a:schemeClr val="bg1"/>
          </a:solidFill>
        </p:grpSpPr>
        <p:sp>
          <p:nvSpPr>
            <p:cNvPr id="59" name="Freeform: Shape 58">
              <a:extLst>
                <a:ext uri="{FF2B5EF4-FFF2-40B4-BE49-F238E27FC236}">
                  <a16:creationId xmlns:a16="http://schemas.microsoft.com/office/drawing/2014/main" id="{0C9DC5B0-716F-4BB1-A8C2-8F13B370502E}"/>
                </a:ext>
              </a:extLst>
            </p:cNvPr>
            <p:cNvSpPr/>
            <p:nvPr/>
          </p:nvSpPr>
          <p:spPr>
            <a:xfrm>
              <a:off x="5251416" y="3079867"/>
              <a:ext cx="149720" cy="29944"/>
            </a:xfrm>
            <a:custGeom>
              <a:avLst/>
              <a:gdLst>
                <a:gd name="connsiteX0" fmla="*/ 14972 w 149720"/>
                <a:gd name="connsiteY0" fmla="*/ 29944 h 29944"/>
                <a:gd name="connsiteX1" fmla="*/ 134748 w 149720"/>
                <a:gd name="connsiteY1" fmla="*/ 29944 h 29944"/>
                <a:gd name="connsiteX2" fmla="*/ 149720 w 149720"/>
                <a:gd name="connsiteY2" fmla="*/ 14972 h 29944"/>
                <a:gd name="connsiteX3" fmla="*/ 134748 w 149720"/>
                <a:gd name="connsiteY3" fmla="*/ 0 h 29944"/>
                <a:gd name="connsiteX4" fmla="*/ 14972 w 149720"/>
                <a:gd name="connsiteY4" fmla="*/ 0 h 29944"/>
                <a:gd name="connsiteX5" fmla="*/ 0 w 149720"/>
                <a:gd name="connsiteY5" fmla="*/ 14972 h 29944"/>
                <a:gd name="connsiteX6" fmla="*/ 14972 w 149720"/>
                <a:gd name="connsiteY6" fmla="*/ 29944 h 2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720" h="29944">
                  <a:moveTo>
                    <a:pt x="14972" y="29944"/>
                  </a:moveTo>
                  <a:lnTo>
                    <a:pt x="134748" y="29944"/>
                  </a:lnTo>
                  <a:cubicBezTo>
                    <a:pt x="142986" y="29944"/>
                    <a:pt x="149720" y="23282"/>
                    <a:pt x="149720" y="14972"/>
                  </a:cubicBezTo>
                  <a:cubicBezTo>
                    <a:pt x="149720" y="6734"/>
                    <a:pt x="142986" y="0"/>
                    <a:pt x="134748" y="0"/>
                  </a:cubicBezTo>
                  <a:lnTo>
                    <a:pt x="14972" y="0"/>
                  </a:lnTo>
                  <a:cubicBezTo>
                    <a:pt x="6734" y="0"/>
                    <a:pt x="0" y="6662"/>
                    <a:pt x="0" y="14972"/>
                  </a:cubicBezTo>
                  <a:cubicBezTo>
                    <a:pt x="0" y="23210"/>
                    <a:pt x="6734" y="29944"/>
                    <a:pt x="14972" y="29944"/>
                  </a:cubicBezTo>
                  <a:close/>
                </a:path>
              </a:pathLst>
            </a:custGeom>
            <a:grpFill/>
            <a:ln w="7164" cap="flat">
              <a:noFill/>
              <a:prstDash val="solid"/>
              <a:miter/>
            </a:ln>
          </p:spPr>
          <p:txBody>
            <a:bodyPr rtlCol="0" anchor="ctr"/>
            <a:lstStyle/>
            <a:p>
              <a:endParaRPr lang="en-US" sz="1200"/>
            </a:p>
          </p:txBody>
        </p:sp>
        <p:sp>
          <p:nvSpPr>
            <p:cNvPr id="60" name="Freeform: Shape 59">
              <a:extLst>
                <a:ext uri="{FF2B5EF4-FFF2-40B4-BE49-F238E27FC236}">
                  <a16:creationId xmlns:a16="http://schemas.microsoft.com/office/drawing/2014/main" id="{0798C53D-754E-41ED-B498-310BD91E8FA9}"/>
                </a:ext>
              </a:extLst>
            </p:cNvPr>
            <p:cNvSpPr/>
            <p:nvPr/>
          </p:nvSpPr>
          <p:spPr>
            <a:xfrm>
              <a:off x="5051837" y="3079867"/>
              <a:ext cx="149648" cy="29944"/>
            </a:xfrm>
            <a:custGeom>
              <a:avLst/>
              <a:gdLst>
                <a:gd name="connsiteX0" fmla="*/ 14972 w 149648"/>
                <a:gd name="connsiteY0" fmla="*/ 29944 h 29944"/>
                <a:gd name="connsiteX1" fmla="*/ 134677 w 149648"/>
                <a:gd name="connsiteY1" fmla="*/ 29944 h 29944"/>
                <a:gd name="connsiteX2" fmla="*/ 149649 w 149648"/>
                <a:gd name="connsiteY2" fmla="*/ 14972 h 29944"/>
                <a:gd name="connsiteX3" fmla="*/ 134677 w 149648"/>
                <a:gd name="connsiteY3" fmla="*/ 0 h 29944"/>
                <a:gd name="connsiteX4" fmla="*/ 14972 w 149648"/>
                <a:gd name="connsiteY4" fmla="*/ 0 h 29944"/>
                <a:gd name="connsiteX5" fmla="*/ 0 w 149648"/>
                <a:gd name="connsiteY5" fmla="*/ 14972 h 29944"/>
                <a:gd name="connsiteX6" fmla="*/ 14972 w 149648"/>
                <a:gd name="connsiteY6" fmla="*/ 29944 h 2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648" h="29944">
                  <a:moveTo>
                    <a:pt x="14972" y="29944"/>
                  </a:moveTo>
                  <a:lnTo>
                    <a:pt x="134677" y="29944"/>
                  </a:lnTo>
                  <a:cubicBezTo>
                    <a:pt x="142915" y="29944"/>
                    <a:pt x="149649" y="23282"/>
                    <a:pt x="149649" y="14972"/>
                  </a:cubicBezTo>
                  <a:cubicBezTo>
                    <a:pt x="149649" y="6734"/>
                    <a:pt x="142915" y="0"/>
                    <a:pt x="134677" y="0"/>
                  </a:cubicBezTo>
                  <a:lnTo>
                    <a:pt x="14972" y="0"/>
                  </a:lnTo>
                  <a:cubicBezTo>
                    <a:pt x="6734" y="0"/>
                    <a:pt x="0" y="6662"/>
                    <a:pt x="0" y="14972"/>
                  </a:cubicBezTo>
                  <a:cubicBezTo>
                    <a:pt x="0" y="23210"/>
                    <a:pt x="6734" y="29944"/>
                    <a:pt x="14972" y="29944"/>
                  </a:cubicBezTo>
                  <a:close/>
                </a:path>
              </a:pathLst>
            </a:custGeom>
            <a:grpFill/>
            <a:ln w="7164" cap="flat">
              <a:noFill/>
              <a:prstDash val="solid"/>
              <a:miter/>
            </a:ln>
          </p:spPr>
          <p:txBody>
            <a:bodyPr rtlCol="0" anchor="ctr"/>
            <a:lstStyle/>
            <a:p>
              <a:endParaRPr lang="en-US" sz="1200"/>
            </a:p>
          </p:txBody>
        </p:sp>
        <p:sp>
          <p:nvSpPr>
            <p:cNvPr id="61" name="Freeform: Shape 60">
              <a:extLst>
                <a:ext uri="{FF2B5EF4-FFF2-40B4-BE49-F238E27FC236}">
                  <a16:creationId xmlns:a16="http://schemas.microsoft.com/office/drawing/2014/main" id="{458ED90C-283B-4FF1-A140-58AE7B463D16}"/>
                </a:ext>
              </a:extLst>
            </p:cNvPr>
            <p:cNvSpPr/>
            <p:nvPr/>
          </p:nvSpPr>
          <p:spPr>
            <a:xfrm>
              <a:off x="5051837" y="3219558"/>
              <a:ext cx="249509" cy="29944"/>
            </a:xfrm>
            <a:custGeom>
              <a:avLst/>
              <a:gdLst>
                <a:gd name="connsiteX0" fmla="*/ 234538 w 249509"/>
                <a:gd name="connsiteY0" fmla="*/ 0 h 29944"/>
                <a:gd name="connsiteX1" fmla="*/ 14972 w 249509"/>
                <a:gd name="connsiteY1" fmla="*/ 0 h 29944"/>
                <a:gd name="connsiteX2" fmla="*/ 0 w 249509"/>
                <a:gd name="connsiteY2" fmla="*/ 14972 h 29944"/>
                <a:gd name="connsiteX3" fmla="*/ 14972 w 249509"/>
                <a:gd name="connsiteY3" fmla="*/ 29944 h 29944"/>
                <a:gd name="connsiteX4" fmla="*/ 234538 w 249509"/>
                <a:gd name="connsiteY4" fmla="*/ 29944 h 29944"/>
                <a:gd name="connsiteX5" fmla="*/ 249510 w 249509"/>
                <a:gd name="connsiteY5" fmla="*/ 14972 h 29944"/>
                <a:gd name="connsiteX6" fmla="*/ 234538 w 249509"/>
                <a:gd name="connsiteY6" fmla="*/ 0 h 2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509" h="29944">
                  <a:moveTo>
                    <a:pt x="234538" y="0"/>
                  </a:moveTo>
                  <a:lnTo>
                    <a:pt x="14972" y="0"/>
                  </a:lnTo>
                  <a:cubicBezTo>
                    <a:pt x="6734" y="0"/>
                    <a:pt x="0" y="6734"/>
                    <a:pt x="0" y="14972"/>
                  </a:cubicBezTo>
                  <a:cubicBezTo>
                    <a:pt x="0" y="23282"/>
                    <a:pt x="6734" y="29944"/>
                    <a:pt x="14972" y="29944"/>
                  </a:cubicBezTo>
                  <a:lnTo>
                    <a:pt x="234538" y="29944"/>
                  </a:lnTo>
                  <a:cubicBezTo>
                    <a:pt x="242776" y="29944"/>
                    <a:pt x="249510" y="23282"/>
                    <a:pt x="249510" y="14972"/>
                  </a:cubicBezTo>
                  <a:cubicBezTo>
                    <a:pt x="249510" y="6734"/>
                    <a:pt x="242776" y="0"/>
                    <a:pt x="234538" y="0"/>
                  </a:cubicBezTo>
                  <a:close/>
                </a:path>
              </a:pathLst>
            </a:custGeom>
            <a:grpFill/>
            <a:ln w="7164" cap="flat">
              <a:noFill/>
              <a:prstDash val="solid"/>
              <a:miter/>
            </a:ln>
          </p:spPr>
          <p:txBody>
            <a:bodyPr rtlCol="0" anchor="ctr"/>
            <a:lstStyle/>
            <a:p>
              <a:endParaRPr lang="en-US" sz="1200"/>
            </a:p>
          </p:txBody>
        </p:sp>
        <p:sp>
          <p:nvSpPr>
            <p:cNvPr id="62" name="Freeform: Shape 61">
              <a:extLst>
                <a:ext uri="{FF2B5EF4-FFF2-40B4-BE49-F238E27FC236}">
                  <a16:creationId xmlns:a16="http://schemas.microsoft.com/office/drawing/2014/main" id="{98B9A9AD-C0C8-4229-8262-6517DD0A7440}"/>
                </a:ext>
              </a:extLst>
            </p:cNvPr>
            <p:cNvSpPr/>
            <p:nvPr/>
          </p:nvSpPr>
          <p:spPr>
            <a:xfrm>
              <a:off x="5051837" y="3359249"/>
              <a:ext cx="209608" cy="29944"/>
            </a:xfrm>
            <a:custGeom>
              <a:avLst/>
              <a:gdLst>
                <a:gd name="connsiteX0" fmla="*/ 14972 w 209608"/>
                <a:gd name="connsiteY0" fmla="*/ 29944 h 29944"/>
                <a:gd name="connsiteX1" fmla="*/ 194636 w 209608"/>
                <a:gd name="connsiteY1" fmla="*/ 29944 h 29944"/>
                <a:gd name="connsiteX2" fmla="*/ 209608 w 209608"/>
                <a:gd name="connsiteY2" fmla="*/ 14972 h 29944"/>
                <a:gd name="connsiteX3" fmla="*/ 194636 w 209608"/>
                <a:gd name="connsiteY3" fmla="*/ 0 h 29944"/>
                <a:gd name="connsiteX4" fmla="*/ 14972 w 209608"/>
                <a:gd name="connsiteY4" fmla="*/ 0 h 29944"/>
                <a:gd name="connsiteX5" fmla="*/ 0 w 209608"/>
                <a:gd name="connsiteY5" fmla="*/ 14972 h 29944"/>
                <a:gd name="connsiteX6" fmla="*/ 14972 w 209608"/>
                <a:gd name="connsiteY6" fmla="*/ 29944 h 2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608" h="29944">
                  <a:moveTo>
                    <a:pt x="14972" y="29944"/>
                  </a:moveTo>
                  <a:lnTo>
                    <a:pt x="194636" y="29944"/>
                  </a:lnTo>
                  <a:cubicBezTo>
                    <a:pt x="202875" y="29944"/>
                    <a:pt x="209608" y="23210"/>
                    <a:pt x="209608" y="14972"/>
                  </a:cubicBezTo>
                  <a:cubicBezTo>
                    <a:pt x="209608" y="6662"/>
                    <a:pt x="202875" y="0"/>
                    <a:pt x="194636" y="0"/>
                  </a:cubicBezTo>
                  <a:lnTo>
                    <a:pt x="14972" y="0"/>
                  </a:lnTo>
                  <a:cubicBezTo>
                    <a:pt x="6734" y="0"/>
                    <a:pt x="0" y="6734"/>
                    <a:pt x="0" y="14972"/>
                  </a:cubicBezTo>
                  <a:cubicBezTo>
                    <a:pt x="0" y="23210"/>
                    <a:pt x="6734" y="29944"/>
                    <a:pt x="14972" y="29944"/>
                  </a:cubicBezTo>
                  <a:close/>
                </a:path>
              </a:pathLst>
            </a:custGeom>
            <a:grpFill/>
            <a:ln w="7164" cap="flat">
              <a:noFill/>
              <a:prstDash val="solid"/>
              <a:miter/>
            </a:ln>
          </p:spPr>
          <p:txBody>
            <a:bodyPr rtlCol="0" anchor="ctr"/>
            <a:lstStyle/>
            <a:p>
              <a:endParaRPr lang="en-US" sz="1200"/>
            </a:p>
          </p:txBody>
        </p:sp>
        <p:sp>
          <p:nvSpPr>
            <p:cNvPr id="63" name="Freeform: Shape 62">
              <a:extLst>
                <a:ext uri="{FF2B5EF4-FFF2-40B4-BE49-F238E27FC236}">
                  <a16:creationId xmlns:a16="http://schemas.microsoft.com/office/drawing/2014/main" id="{3367598D-DF25-4D46-A813-BFAF8D8207F8}"/>
                </a:ext>
              </a:extLst>
            </p:cNvPr>
            <p:cNvSpPr/>
            <p:nvPr/>
          </p:nvSpPr>
          <p:spPr>
            <a:xfrm>
              <a:off x="5051837" y="3499012"/>
              <a:ext cx="229523" cy="29944"/>
            </a:xfrm>
            <a:custGeom>
              <a:avLst/>
              <a:gdLst>
                <a:gd name="connsiteX0" fmla="*/ 214551 w 229523"/>
                <a:gd name="connsiteY0" fmla="*/ 0 h 29944"/>
                <a:gd name="connsiteX1" fmla="*/ 14972 w 229523"/>
                <a:gd name="connsiteY1" fmla="*/ 0 h 29944"/>
                <a:gd name="connsiteX2" fmla="*/ 0 w 229523"/>
                <a:gd name="connsiteY2" fmla="*/ 14972 h 29944"/>
                <a:gd name="connsiteX3" fmla="*/ 14972 w 229523"/>
                <a:gd name="connsiteY3" fmla="*/ 29944 h 29944"/>
                <a:gd name="connsiteX4" fmla="*/ 214551 w 229523"/>
                <a:gd name="connsiteY4" fmla="*/ 29944 h 29944"/>
                <a:gd name="connsiteX5" fmla="*/ 229523 w 229523"/>
                <a:gd name="connsiteY5" fmla="*/ 14972 h 29944"/>
                <a:gd name="connsiteX6" fmla="*/ 214551 w 229523"/>
                <a:gd name="connsiteY6" fmla="*/ 0 h 2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523" h="29944">
                  <a:moveTo>
                    <a:pt x="214551" y="0"/>
                  </a:moveTo>
                  <a:lnTo>
                    <a:pt x="14972" y="0"/>
                  </a:lnTo>
                  <a:cubicBezTo>
                    <a:pt x="6734" y="0"/>
                    <a:pt x="0" y="6734"/>
                    <a:pt x="0" y="14972"/>
                  </a:cubicBezTo>
                  <a:cubicBezTo>
                    <a:pt x="0" y="23210"/>
                    <a:pt x="6734" y="29944"/>
                    <a:pt x="14972" y="29944"/>
                  </a:cubicBezTo>
                  <a:lnTo>
                    <a:pt x="214551" y="29944"/>
                  </a:lnTo>
                  <a:cubicBezTo>
                    <a:pt x="222790" y="29944"/>
                    <a:pt x="229523" y="23210"/>
                    <a:pt x="229523" y="14972"/>
                  </a:cubicBezTo>
                  <a:cubicBezTo>
                    <a:pt x="229523" y="6662"/>
                    <a:pt x="222861" y="0"/>
                    <a:pt x="214551" y="0"/>
                  </a:cubicBezTo>
                  <a:close/>
                </a:path>
              </a:pathLst>
            </a:custGeom>
            <a:grpFill/>
            <a:ln w="7164" cap="flat">
              <a:noFill/>
              <a:prstDash val="solid"/>
              <a:miter/>
            </a:ln>
          </p:spPr>
          <p:txBody>
            <a:bodyPr rtlCol="0" anchor="ctr"/>
            <a:lstStyle/>
            <a:p>
              <a:endParaRPr lang="en-US" sz="1200"/>
            </a:p>
          </p:txBody>
        </p:sp>
        <p:sp>
          <p:nvSpPr>
            <p:cNvPr id="64" name="Freeform: Shape 63">
              <a:extLst>
                <a:ext uri="{FF2B5EF4-FFF2-40B4-BE49-F238E27FC236}">
                  <a16:creationId xmlns:a16="http://schemas.microsoft.com/office/drawing/2014/main" id="{B5A4093E-8775-48B3-B2FD-E2B10C74EFC8}"/>
                </a:ext>
              </a:extLst>
            </p:cNvPr>
            <p:cNvSpPr/>
            <p:nvPr/>
          </p:nvSpPr>
          <p:spPr>
            <a:xfrm>
              <a:off x="5051837" y="3638703"/>
              <a:ext cx="149720" cy="29944"/>
            </a:xfrm>
            <a:custGeom>
              <a:avLst/>
              <a:gdLst>
                <a:gd name="connsiteX0" fmla="*/ 134748 w 149720"/>
                <a:gd name="connsiteY0" fmla="*/ 0 h 29944"/>
                <a:gd name="connsiteX1" fmla="*/ 14972 w 149720"/>
                <a:gd name="connsiteY1" fmla="*/ 0 h 29944"/>
                <a:gd name="connsiteX2" fmla="*/ 0 w 149720"/>
                <a:gd name="connsiteY2" fmla="*/ 14972 h 29944"/>
                <a:gd name="connsiteX3" fmla="*/ 14972 w 149720"/>
                <a:gd name="connsiteY3" fmla="*/ 29944 h 29944"/>
                <a:gd name="connsiteX4" fmla="*/ 134748 w 149720"/>
                <a:gd name="connsiteY4" fmla="*/ 29944 h 29944"/>
                <a:gd name="connsiteX5" fmla="*/ 149720 w 149720"/>
                <a:gd name="connsiteY5" fmla="*/ 14972 h 29944"/>
                <a:gd name="connsiteX6" fmla="*/ 134748 w 149720"/>
                <a:gd name="connsiteY6" fmla="*/ 0 h 2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720" h="29944">
                  <a:moveTo>
                    <a:pt x="134748" y="0"/>
                  </a:moveTo>
                  <a:lnTo>
                    <a:pt x="14972" y="0"/>
                  </a:lnTo>
                  <a:cubicBezTo>
                    <a:pt x="6734" y="0"/>
                    <a:pt x="0" y="6734"/>
                    <a:pt x="0" y="14972"/>
                  </a:cubicBezTo>
                  <a:cubicBezTo>
                    <a:pt x="0" y="23282"/>
                    <a:pt x="6734" y="29944"/>
                    <a:pt x="14972" y="29944"/>
                  </a:cubicBezTo>
                  <a:lnTo>
                    <a:pt x="134748" y="29944"/>
                  </a:lnTo>
                  <a:cubicBezTo>
                    <a:pt x="142986" y="29944"/>
                    <a:pt x="149720" y="23210"/>
                    <a:pt x="149720" y="14972"/>
                  </a:cubicBezTo>
                  <a:cubicBezTo>
                    <a:pt x="149720" y="6734"/>
                    <a:pt x="142986" y="0"/>
                    <a:pt x="134748" y="0"/>
                  </a:cubicBezTo>
                  <a:close/>
                </a:path>
              </a:pathLst>
            </a:custGeom>
            <a:grpFill/>
            <a:ln w="7164" cap="flat">
              <a:noFill/>
              <a:prstDash val="solid"/>
              <a:miter/>
            </a:ln>
          </p:spPr>
          <p:txBody>
            <a:bodyPr rtlCol="0" anchor="ctr"/>
            <a:lstStyle/>
            <a:p>
              <a:endParaRPr lang="en-US" sz="1200"/>
            </a:p>
          </p:txBody>
        </p:sp>
        <p:sp>
          <p:nvSpPr>
            <p:cNvPr id="65" name="Freeform: Shape 64">
              <a:extLst>
                <a:ext uri="{FF2B5EF4-FFF2-40B4-BE49-F238E27FC236}">
                  <a16:creationId xmlns:a16="http://schemas.microsoft.com/office/drawing/2014/main" id="{3408C4FF-4E83-426E-B528-6C3F80AE5581}"/>
                </a:ext>
              </a:extLst>
            </p:cNvPr>
            <p:cNvSpPr/>
            <p:nvPr/>
          </p:nvSpPr>
          <p:spPr>
            <a:xfrm>
              <a:off x="4955772" y="2860373"/>
              <a:ext cx="986147" cy="987867"/>
            </a:xfrm>
            <a:custGeom>
              <a:avLst/>
              <a:gdLst>
                <a:gd name="connsiteX0" fmla="*/ 788288 w 986147"/>
                <a:gd name="connsiteY0" fmla="*/ 243564 h 987867"/>
                <a:gd name="connsiteX1" fmla="*/ 788288 w 986147"/>
                <a:gd name="connsiteY1" fmla="*/ 74860 h 987867"/>
                <a:gd name="connsiteX2" fmla="*/ 713428 w 986147"/>
                <a:gd name="connsiteY2" fmla="*/ 0 h 987867"/>
                <a:gd name="connsiteX3" fmla="*/ 74860 w 986147"/>
                <a:gd name="connsiteY3" fmla="*/ 0 h 987867"/>
                <a:gd name="connsiteX4" fmla="*/ 0 w 986147"/>
                <a:gd name="connsiteY4" fmla="*/ 74860 h 987867"/>
                <a:gd name="connsiteX5" fmla="*/ 0 w 986147"/>
                <a:gd name="connsiteY5" fmla="*/ 913007 h 987867"/>
                <a:gd name="connsiteX6" fmla="*/ 74860 w 986147"/>
                <a:gd name="connsiteY6" fmla="*/ 987867 h 987867"/>
                <a:gd name="connsiteX7" fmla="*/ 713428 w 986147"/>
                <a:gd name="connsiteY7" fmla="*/ 987867 h 987867"/>
                <a:gd name="connsiteX8" fmla="*/ 788288 w 986147"/>
                <a:gd name="connsiteY8" fmla="*/ 913007 h 987867"/>
                <a:gd name="connsiteX9" fmla="*/ 788288 w 986147"/>
                <a:gd name="connsiteY9" fmla="*/ 825754 h 987867"/>
                <a:gd name="connsiteX10" fmla="*/ 986148 w 986147"/>
                <a:gd name="connsiteY10" fmla="*/ 534695 h 987867"/>
                <a:gd name="connsiteX11" fmla="*/ 788288 w 986147"/>
                <a:gd name="connsiteY11" fmla="*/ 243564 h 987867"/>
                <a:gd name="connsiteX12" fmla="*/ 945602 w 986147"/>
                <a:gd name="connsiteY12" fmla="*/ 458903 h 987867"/>
                <a:gd name="connsiteX13" fmla="*/ 800036 w 986147"/>
                <a:gd name="connsiteY13" fmla="*/ 491068 h 987867"/>
                <a:gd name="connsiteX14" fmla="*/ 687639 w 986147"/>
                <a:gd name="connsiteY14" fmla="*/ 400735 h 987867"/>
                <a:gd name="connsiteX15" fmla="*/ 687639 w 986147"/>
                <a:gd name="connsiteY15" fmla="*/ 251802 h 987867"/>
                <a:gd name="connsiteX16" fmla="*/ 945602 w 986147"/>
                <a:gd name="connsiteY16" fmla="*/ 458903 h 987867"/>
                <a:gd name="connsiteX17" fmla="*/ 567934 w 986147"/>
                <a:gd name="connsiteY17" fmla="*/ 534695 h 987867"/>
                <a:gd name="connsiteX18" fmla="*/ 672667 w 986147"/>
                <a:gd name="connsiteY18" fmla="*/ 429890 h 987867"/>
                <a:gd name="connsiteX19" fmla="*/ 777471 w 986147"/>
                <a:gd name="connsiteY19" fmla="*/ 534695 h 987867"/>
                <a:gd name="connsiteX20" fmla="*/ 672667 w 986147"/>
                <a:gd name="connsiteY20" fmla="*/ 639427 h 987867"/>
                <a:gd name="connsiteX21" fmla="*/ 567934 w 986147"/>
                <a:gd name="connsiteY21" fmla="*/ 534695 h 987867"/>
                <a:gd name="connsiteX22" fmla="*/ 608982 w 986147"/>
                <a:gd name="connsiteY22" fmla="*/ 653253 h 987867"/>
                <a:gd name="connsiteX23" fmla="*/ 553535 w 986147"/>
                <a:gd name="connsiteY23" fmla="*/ 791512 h 987867"/>
                <a:gd name="connsiteX24" fmla="*/ 389201 w 986147"/>
                <a:gd name="connsiteY24" fmla="*/ 534623 h 987867"/>
                <a:gd name="connsiteX25" fmla="*/ 657766 w 986147"/>
                <a:gd name="connsiteY25" fmla="*/ 251874 h 987867"/>
                <a:gd name="connsiteX26" fmla="*/ 657766 w 986147"/>
                <a:gd name="connsiteY26" fmla="*/ 400806 h 987867"/>
                <a:gd name="connsiteX27" fmla="*/ 537990 w 986147"/>
                <a:gd name="connsiteY27" fmla="*/ 534623 h 987867"/>
                <a:gd name="connsiteX28" fmla="*/ 608982 w 986147"/>
                <a:gd name="connsiteY28" fmla="*/ 653253 h 987867"/>
                <a:gd name="connsiteX29" fmla="*/ 229523 w 986147"/>
                <a:gd name="connsiteY29" fmla="*/ 29944 h 987867"/>
                <a:gd name="connsiteX30" fmla="*/ 558765 w 986147"/>
                <a:gd name="connsiteY30" fmla="*/ 29944 h 987867"/>
                <a:gd name="connsiteX31" fmla="*/ 558765 w 986147"/>
                <a:gd name="connsiteY31" fmla="*/ 74860 h 987867"/>
                <a:gd name="connsiteX32" fmla="*/ 513849 w 986147"/>
                <a:gd name="connsiteY32" fmla="*/ 119776 h 987867"/>
                <a:gd name="connsiteX33" fmla="*/ 274368 w 986147"/>
                <a:gd name="connsiteY33" fmla="*/ 119776 h 987867"/>
                <a:gd name="connsiteX34" fmla="*/ 229452 w 986147"/>
                <a:gd name="connsiteY34" fmla="*/ 74860 h 987867"/>
                <a:gd name="connsiteX35" fmla="*/ 229452 w 986147"/>
                <a:gd name="connsiteY35" fmla="*/ 29944 h 987867"/>
                <a:gd name="connsiteX36" fmla="*/ 758344 w 986147"/>
                <a:gd name="connsiteY36" fmla="*/ 913007 h 987867"/>
                <a:gd name="connsiteX37" fmla="*/ 713428 w 986147"/>
                <a:gd name="connsiteY37" fmla="*/ 957923 h 987867"/>
                <a:gd name="connsiteX38" fmla="*/ 74860 w 986147"/>
                <a:gd name="connsiteY38" fmla="*/ 957923 h 987867"/>
                <a:gd name="connsiteX39" fmla="*/ 29944 w 986147"/>
                <a:gd name="connsiteY39" fmla="*/ 913007 h 987867"/>
                <a:gd name="connsiteX40" fmla="*/ 29944 w 986147"/>
                <a:gd name="connsiteY40" fmla="*/ 74860 h 987867"/>
                <a:gd name="connsiteX41" fmla="*/ 74860 w 986147"/>
                <a:gd name="connsiteY41" fmla="*/ 29944 h 987867"/>
                <a:gd name="connsiteX42" fmla="*/ 199579 w 986147"/>
                <a:gd name="connsiteY42" fmla="*/ 29944 h 987867"/>
                <a:gd name="connsiteX43" fmla="*/ 199579 w 986147"/>
                <a:gd name="connsiteY43" fmla="*/ 74860 h 987867"/>
                <a:gd name="connsiteX44" fmla="*/ 274439 w 986147"/>
                <a:gd name="connsiteY44" fmla="*/ 149649 h 987867"/>
                <a:gd name="connsiteX45" fmla="*/ 513920 w 986147"/>
                <a:gd name="connsiteY45" fmla="*/ 149649 h 987867"/>
                <a:gd name="connsiteX46" fmla="*/ 588780 w 986147"/>
                <a:gd name="connsiteY46" fmla="*/ 74860 h 987867"/>
                <a:gd name="connsiteX47" fmla="*/ 588780 w 986147"/>
                <a:gd name="connsiteY47" fmla="*/ 29944 h 987867"/>
                <a:gd name="connsiteX48" fmla="*/ 713499 w 986147"/>
                <a:gd name="connsiteY48" fmla="*/ 29944 h 987867"/>
                <a:gd name="connsiteX49" fmla="*/ 758416 w 986147"/>
                <a:gd name="connsiteY49" fmla="*/ 74860 h 987867"/>
                <a:gd name="connsiteX50" fmla="*/ 758416 w 986147"/>
                <a:gd name="connsiteY50" fmla="*/ 233392 h 987867"/>
                <a:gd name="connsiteX51" fmla="*/ 672738 w 986147"/>
                <a:gd name="connsiteY51" fmla="*/ 221142 h 987867"/>
                <a:gd name="connsiteX52" fmla="*/ 359257 w 986147"/>
                <a:gd name="connsiteY52" fmla="*/ 534623 h 987867"/>
                <a:gd name="connsiteX53" fmla="*/ 672738 w 986147"/>
                <a:gd name="connsiteY53" fmla="*/ 848033 h 987867"/>
                <a:gd name="connsiteX54" fmla="*/ 758416 w 986147"/>
                <a:gd name="connsiteY54" fmla="*/ 835854 h 987867"/>
                <a:gd name="connsiteX55" fmla="*/ 758416 w 986147"/>
                <a:gd name="connsiteY55" fmla="*/ 913007 h 987867"/>
                <a:gd name="connsiteX56" fmla="*/ 672667 w 986147"/>
                <a:gd name="connsiteY56" fmla="*/ 818160 h 987867"/>
                <a:gd name="connsiteX57" fmla="*/ 581187 w 986147"/>
                <a:gd name="connsiteY57" fmla="*/ 802759 h 987867"/>
                <a:gd name="connsiteX58" fmla="*/ 636705 w 986147"/>
                <a:gd name="connsiteY58" fmla="*/ 664357 h 987867"/>
                <a:gd name="connsiteX59" fmla="*/ 672595 w 986147"/>
                <a:gd name="connsiteY59" fmla="*/ 669371 h 987867"/>
                <a:gd name="connsiteX60" fmla="*/ 807272 w 986147"/>
                <a:gd name="connsiteY60" fmla="*/ 534695 h 987867"/>
                <a:gd name="connsiteX61" fmla="*/ 806484 w 986147"/>
                <a:gd name="connsiteY61" fmla="*/ 520367 h 987867"/>
                <a:gd name="connsiteX62" fmla="*/ 951906 w 986147"/>
                <a:gd name="connsiteY62" fmla="*/ 488203 h 987867"/>
                <a:gd name="connsiteX63" fmla="*/ 956061 w 986147"/>
                <a:gd name="connsiteY63" fmla="*/ 534695 h 987867"/>
                <a:gd name="connsiteX64" fmla="*/ 672667 w 986147"/>
                <a:gd name="connsiteY64" fmla="*/ 818160 h 987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86147" h="987867">
                  <a:moveTo>
                    <a:pt x="788288" y="243564"/>
                  </a:moveTo>
                  <a:lnTo>
                    <a:pt x="788288" y="74860"/>
                  </a:lnTo>
                  <a:cubicBezTo>
                    <a:pt x="788288" y="33598"/>
                    <a:pt x="754690" y="0"/>
                    <a:pt x="713428" y="0"/>
                  </a:cubicBezTo>
                  <a:lnTo>
                    <a:pt x="74860" y="0"/>
                  </a:lnTo>
                  <a:cubicBezTo>
                    <a:pt x="33597" y="0"/>
                    <a:pt x="0" y="33598"/>
                    <a:pt x="0" y="74860"/>
                  </a:cubicBezTo>
                  <a:lnTo>
                    <a:pt x="0" y="913007"/>
                  </a:lnTo>
                  <a:cubicBezTo>
                    <a:pt x="0" y="954270"/>
                    <a:pt x="33597" y="987867"/>
                    <a:pt x="74860" y="987867"/>
                  </a:cubicBezTo>
                  <a:lnTo>
                    <a:pt x="713428" y="987867"/>
                  </a:lnTo>
                  <a:cubicBezTo>
                    <a:pt x="754690" y="987867"/>
                    <a:pt x="788288" y="954341"/>
                    <a:pt x="788288" y="913007"/>
                  </a:cubicBezTo>
                  <a:lnTo>
                    <a:pt x="788288" y="825754"/>
                  </a:lnTo>
                  <a:cubicBezTo>
                    <a:pt x="904052" y="779620"/>
                    <a:pt x="986148" y="666649"/>
                    <a:pt x="986148" y="534695"/>
                  </a:cubicBezTo>
                  <a:cubicBezTo>
                    <a:pt x="986148" y="402669"/>
                    <a:pt x="904052" y="289698"/>
                    <a:pt x="788288" y="243564"/>
                  </a:cubicBezTo>
                  <a:close/>
                  <a:moveTo>
                    <a:pt x="945602" y="458903"/>
                  </a:moveTo>
                  <a:lnTo>
                    <a:pt x="800036" y="491068"/>
                  </a:lnTo>
                  <a:cubicBezTo>
                    <a:pt x="783417" y="442642"/>
                    <a:pt x="740077" y="406609"/>
                    <a:pt x="687639" y="400735"/>
                  </a:cubicBezTo>
                  <a:lnTo>
                    <a:pt x="687639" y="251802"/>
                  </a:lnTo>
                  <a:cubicBezTo>
                    <a:pt x="811068" y="258393"/>
                    <a:pt x="913652" y="343927"/>
                    <a:pt x="945602" y="458903"/>
                  </a:cubicBezTo>
                  <a:close/>
                  <a:moveTo>
                    <a:pt x="567934" y="534695"/>
                  </a:moveTo>
                  <a:cubicBezTo>
                    <a:pt x="567934" y="476884"/>
                    <a:pt x="614928" y="429890"/>
                    <a:pt x="672667" y="429890"/>
                  </a:cubicBezTo>
                  <a:cubicBezTo>
                    <a:pt x="730477" y="429890"/>
                    <a:pt x="777471" y="476884"/>
                    <a:pt x="777471" y="534695"/>
                  </a:cubicBezTo>
                  <a:cubicBezTo>
                    <a:pt x="777471" y="592434"/>
                    <a:pt x="730477" y="639427"/>
                    <a:pt x="672667" y="639427"/>
                  </a:cubicBezTo>
                  <a:cubicBezTo>
                    <a:pt x="614928" y="639427"/>
                    <a:pt x="567934" y="592434"/>
                    <a:pt x="567934" y="534695"/>
                  </a:cubicBezTo>
                  <a:close/>
                  <a:moveTo>
                    <a:pt x="608982" y="653253"/>
                  </a:moveTo>
                  <a:lnTo>
                    <a:pt x="553535" y="791512"/>
                  </a:lnTo>
                  <a:cubicBezTo>
                    <a:pt x="456683" y="746381"/>
                    <a:pt x="389201" y="648310"/>
                    <a:pt x="389201" y="534623"/>
                  </a:cubicBezTo>
                  <a:cubicBezTo>
                    <a:pt x="389201" y="383327"/>
                    <a:pt x="508404" y="259682"/>
                    <a:pt x="657766" y="251874"/>
                  </a:cubicBezTo>
                  <a:lnTo>
                    <a:pt x="657766" y="400806"/>
                  </a:lnTo>
                  <a:cubicBezTo>
                    <a:pt x="590500" y="408256"/>
                    <a:pt x="537990" y="465422"/>
                    <a:pt x="537990" y="534623"/>
                  </a:cubicBezTo>
                  <a:cubicBezTo>
                    <a:pt x="537990" y="585915"/>
                    <a:pt x="566716" y="630544"/>
                    <a:pt x="608982" y="653253"/>
                  </a:cubicBezTo>
                  <a:close/>
                  <a:moveTo>
                    <a:pt x="229523" y="29944"/>
                  </a:moveTo>
                  <a:lnTo>
                    <a:pt x="558765" y="29944"/>
                  </a:lnTo>
                  <a:lnTo>
                    <a:pt x="558765" y="74860"/>
                  </a:lnTo>
                  <a:cubicBezTo>
                    <a:pt x="558765" y="99646"/>
                    <a:pt x="538635" y="119776"/>
                    <a:pt x="513849" y="119776"/>
                  </a:cubicBezTo>
                  <a:lnTo>
                    <a:pt x="274368" y="119776"/>
                  </a:lnTo>
                  <a:cubicBezTo>
                    <a:pt x="249582" y="119776"/>
                    <a:pt x="229452" y="99646"/>
                    <a:pt x="229452" y="74860"/>
                  </a:cubicBezTo>
                  <a:lnTo>
                    <a:pt x="229452" y="29944"/>
                  </a:lnTo>
                  <a:close/>
                  <a:moveTo>
                    <a:pt x="758344" y="913007"/>
                  </a:moveTo>
                  <a:cubicBezTo>
                    <a:pt x="758344" y="937793"/>
                    <a:pt x="738214" y="957923"/>
                    <a:pt x="713428" y="957923"/>
                  </a:cubicBezTo>
                  <a:lnTo>
                    <a:pt x="74860" y="957923"/>
                  </a:lnTo>
                  <a:cubicBezTo>
                    <a:pt x="50074" y="957923"/>
                    <a:pt x="29944" y="937793"/>
                    <a:pt x="29944" y="913007"/>
                  </a:cubicBezTo>
                  <a:lnTo>
                    <a:pt x="29944" y="74860"/>
                  </a:lnTo>
                  <a:cubicBezTo>
                    <a:pt x="29944" y="50074"/>
                    <a:pt x="50074" y="29944"/>
                    <a:pt x="74860" y="29944"/>
                  </a:cubicBezTo>
                  <a:lnTo>
                    <a:pt x="199579" y="29944"/>
                  </a:lnTo>
                  <a:lnTo>
                    <a:pt x="199579" y="74860"/>
                  </a:lnTo>
                  <a:cubicBezTo>
                    <a:pt x="199579" y="116123"/>
                    <a:pt x="233105" y="149649"/>
                    <a:pt x="274439" y="149649"/>
                  </a:cubicBezTo>
                  <a:lnTo>
                    <a:pt x="513920" y="149649"/>
                  </a:lnTo>
                  <a:cubicBezTo>
                    <a:pt x="555183" y="149649"/>
                    <a:pt x="588780" y="116051"/>
                    <a:pt x="588780" y="74860"/>
                  </a:cubicBezTo>
                  <a:lnTo>
                    <a:pt x="588780" y="29944"/>
                  </a:lnTo>
                  <a:lnTo>
                    <a:pt x="713499" y="29944"/>
                  </a:lnTo>
                  <a:cubicBezTo>
                    <a:pt x="738286" y="29944"/>
                    <a:pt x="758416" y="50074"/>
                    <a:pt x="758416" y="74860"/>
                  </a:cubicBezTo>
                  <a:lnTo>
                    <a:pt x="758416" y="233392"/>
                  </a:lnTo>
                  <a:cubicBezTo>
                    <a:pt x="731122" y="225583"/>
                    <a:pt x="702467" y="221142"/>
                    <a:pt x="672738" y="221142"/>
                  </a:cubicBezTo>
                  <a:cubicBezTo>
                    <a:pt x="499879" y="221142"/>
                    <a:pt x="359257" y="361764"/>
                    <a:pt x="359257" y="534623"/>
                  </a:cubicBezTo>
                  <a:cubicBezTo>
                    <a:pt x="359257" y="707482"/>
                    <a:pt x="499879" y="848033"/>
                    <a:pt x="672738" y="848033"/>
                  </a:cubicBezTo>
                  <a:cubicBezTo>
                    <a:pt x="702467" y="848033"/>
                    <a:pt x="731122" y="843591"/>
                    <a:pt x="758416" y="835854"/>
                  </a:cubicBezTo>
                  <a:lnTo>
                    <a:pt x="758416" y="913007"/>
                  </a:lnTo>
                  <a:close/>
                  <a:moveTo>
                    <a:pt x="672667" y="818160"/>
                  </a:moveTo>
                  <a:cubicBezTo>
                    <a:pt x="640645" y="818160"/>
                    <a:pt x="609913" y="812572"/>
                    <a:pt x="581187" y="802759"/>
                  </a:cubicBezTo>
                  <a:lnTo>
                    <a:pt x="636705" y="664357"/>
                  </a:lnTo>
                  <a:cubicBezTo>
                    <a:pt x="648167" y="667509"/>
                    <a:pt x="660202" y="669371"/>
                    <a:pt x="672595" y="669371"/>
                  </a:cubicBezTo>
                  <a:cubicBezTo>
                    <a:pt x="746882" y="669371"/>
                    <a:pt x="807272" y="608982"/>
                    <a:pt x="807272" y="534695"/>
                  </a:cubicBezTo>
                  <a:cubicBezTo>
                    <a:pt x="807272" y="529895"/>
                    <a:pt x="806985" y="525095"/>
                    <a:pt x="806484" y="520367"/>
                  </a:cubicBezTo>
                  <a:lnTo>
                    <a:pt x="951906" y="488203"/>
                  </a:lnTo>
                  <a:cubicBezTo>
                    <a:pt x="954413" y="503390"/>
                    <a:pt x="956061" y="518863"/>
                    <a:pt x="956061" y="534695"/>
                  </a:cubicBezTo>
                  <a:cubicBezTo>
                    <a:pt x="956204" y="691006"/>
                    <a:pt x="829049" y="818160"/>
                    <a:pt x="672667" y="818160"/>
                  </a:cubicBezTo>
                  <a:close/>
                </a:path>
              </a:pathLst>
            </a:custGeom>
            <a:grpFill/>
            <a:ln w="7164" cap="flat">
              <a:noFill/>
              <a:prstDash val="solid"/>
              <a:miter/>
            </a:ln>
          </p:spPr>
          <p:txBody>
            <a:bodyPr rtlCol="0" anchor="ctr"/>
            <a:lstStyle/>
            <a:p>
              <a:endParaRPr lang="en-US" sz="1200"/>
            </a:p>
          </p:txBody>
        </p:sp>
      </p:grpSp>
      <p:grpSp>
        <p:nvGrpSpPr>
          <p:cNvPr id="66" name="Graphic 2">
            <a:extLst>
              <a:ext uri="{FF2B5EF4-FFF2-40B4-BE49-F238E27FC236}">
                <a16:creationId xmlns:a16="http://schemas.microsoft.com/office/drawing/2014/main" id="{F1BE95FD-4D7D-47C4-9B46-FDD5E85E45C7}"/>
              </a:ext>
            </a:extLst>
          </p:cNvPr>
          <p:cNvGrpSpPr/>
          <p:nvPr/>
        </p:nvGrpSpPr>
        <p:grpSpPr>
          <a:xfrm>
            <a:off x="9653088" y="7103201"/>
            <a:ext cx="665541" cy="665538"/>
            <a:chOff x="8642186" y="8419437"/>
            <a:chExt cx="987795" cy="987794"/>
          </a:xfrm>
          <a:solidFill>
            <a:schemeClr val="bg1"/>
          </a:solidFill>
        </p:grpSpPr>
        <p:sp>
          <p:nvSpPr>
            <p:cNvPr id="67" name="Freeform: Shape 66">
              <a:extLst>
                <a:ext uri="{FF2B5EF4-FFF2-40B4-BE49-F238E27FC236}">
                  <a16:creationId xmlns:a16="http://schemas.microsoft.com/office/drawing/2014/main" id="{7A0CA389-FBAE-42CD-8196-21950A03962F}"/>
                </a:ext>
              </a:extLst>
            </p:cNvPr>
            <p:cNvSpPr/>
            <p:nvPr/>
          </p:nvSpPr>
          <p:spPr>
            <a:xfrm>
              <a:off x="9011329" y="8738720"/>
              <a:ext cx="249438" cy="269424"/>
            </a:xfrm>
            <a:custGeom>
              <a:avLst/>
              <a:gdLst>
                <a:gd name="connsiteX0" fmla="*/ 234467 w 249438"/>
                <a:gd name="connsiteY0" fmla="*/ 0 h 269424"/>
                <a:gd name="connsiteX1" fmla="*/ 124719 w 249438"/>
                <a:gd name="connsiteY1" fmla="*/ 0 h 269424"/>
                <a:gd name="connsiteX2" fmla="*/ 109747 w 249438"/>
                <a:gd name="connsiteY2" fmla="*/ 14972 h 269424"/>
                <a:gd name="connsiteX3" fmla="*/ 109747 w 249438"/>
                <a:gd name="connsiteY3" fmla="*/ 76866 h 269424"/>
                <a:gd name="connsiteX4" fmla="*/ 14972 w 249438"/>
                <a:gd name="connsiteY4" fmla="*/ 76866 h 269424"/>
                <a:gd name="connsiteX5" fmla="*/ 0 w 249438"/>
                <a:gd name="connsiteY5" fmla="*/ 91838 h 269424"/>
                <a:gd name="connsiteX6" fmla="*/ 0 w 249438"/>
                <a:gd name="connsiteY6" fmla="*/ 254453 h 269424"/>
                <a:gd name="connsiteX7" fmla="*/ 14972 w 249438"/>
                <a:gd name="connsiteY7" fmla="*/ 269425 h 269424"/>
                <a:gd name="connsiteX8" fmla="*/ 124719 w 249438"/>
                <a:gd name="connsiteY8" fmla="*/ 269425 h 269424"/>
                <a:gd name="connsiteX9" fmla="*/ 234467 w 249438"/>
                <a:gd name="connsiteY9" fmla="*/ 269425 h 269424"/>
                <a:gd name="connsiteX10" fmla="*/ 249438 w 249438"/>
                <a:gd name="connsiteY10" fmla="*/ 254453 h 269424"/>
                <a:gd name="connsiteX11" fmla="*/ 249438 w 249438"/>
                <a:gd name="connsiteY11" fmla="*/ 15043 h 269424"/>
                <a:gd name="connsiteX12" fmla="*/ 234467 w 249438"/>
                <a:gd name="connsiteY12" fmla="*/ 0 h 269424"/>
                <a:gd name="connsiteX13" fmla="*/ 109747 w 249438"/>
                <a:gd name="connsiteY13" fmla="*/ 239481 h 269424"/>
                <a:gd name="connsiteX14" fmla="*/ 29944 w 249438"/>
                <a:gd name="connsiteY14" fmla="*/ 239481 h 269424"/>
                <a:gd name="connsiteX15" fmla="*/ 29944 w 249438"/>
                <a:gd name="connsiteY15" fmla="*/ 106810 h 269424"/>
                <a:gd name="connsiteX16" fmla="*/ 109747 w 249438"/>
                <a:gd name="connsiteY16" fmla="*/ 106810 h 269424"/>
                <a:gd name="connsiteX17" fmla="*/ 109747 w 249438"/>
                <a:gd name="connsiteY17" fmla="*/ 239481 h 269424"/>
                <a:gd name="connsiteX18" fmla="*/ 219566 w 249438"/>
                <a:gd name="connsiteY18" fmla="*/ 239481 h 269424"/>
                <a:gd name="connsiteX19" fmla="*/ 139763 w 249438"/>
                <a:gd name="connsiteY19" fmla="*/ 239481 h 269424"/>
                <a:gd name="connsiteX20" fmla="*/ 139763 w 249438"/>
                <a:gd name="connsiteY20" fmla="*/ 91838 h 269424"/>
                <a:gd name="connsiteX21" fmla="*/ 139763 w 249438"/>
                <a:gd name="connsiteY21" fmla="*/ 29944 h 269424"/>
                <a:gd name="connsiteX22" fmla="*/ 219566 w 249438"/>
                <a:gd name="connsiteY22" fmla="*/ 29944 h 269424"/>
                <a:gd name="connsiteX23" fmla="*/ 219566 w 249438"/>
                <a:gd name="connsiteY23" fmla="*/ 239481 h 269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9438" h="269424">
                  <a:moveTo>
                    <a:pt x="234467" y="0"/>
                  </a:moveTo>
                  <a:lnTo>
                    <a:pt x="124719" y="0"/>
                  </a:lnTo>
                  <a:cubicBezTo>
                    <a:pt x="116481" y="0"/>
                    <a:pt x="109747" y="6734"/>
                    <a:pt x="109747" y="14972"/>
                  </a:cubicBezTo>
                  <a:lnTo>
                    <a:pt x="109747" y="76866"/>
                  </a:lnTo>
                  <a:lnTo>
                    <a:pt x="14972" y="76866"/>
                  </a:lnTo>
                  <a:cubicBezTo>
                    <a:pt x="6734" y="76866"/>
                    <a:pt x="0" y="83600"/>
                    <a:pt x="0" y="91838"/>
                  </a:cubicBezTo>
                  <a:lnTo>
                    <a:pt x="0" y="254453"/>
                  </a:lnTo>
                  <a:cubicBezTo>
                    <a:pt x="0" y="262763"/>
                    <a:pt x="6734" y="269425"/>
                    <a:pt x="14972" y="269425"/>
                  </a:cubicBezTo>
                  <a:lnTo>
                    <a:pt x="124719" y="269425"/>
                  </a:lnTo>
                  <a:lnTo>
                    <a:pt x="234467" y="269425"/>
                  </a:lnTo>
                  <a:cubicBezTo>
                    <a:pt x="242704" y="269425"/>
                    <a:pt x="249438" y="262691"/>
                    <a:pt x="249438" y="254453"/>
                  </a:cubicBezTo>
                  <a:lnTo>
                    <a:pt x="249438" y="15043"/>
                  </a:lnTo>
                  <a:cubicBezTo>
                    <a:pt x="249438" y="6734"/>
                    <a:pt x="242776" y="0"/>
                    <a:pt x="234467" y="0"/>
                  </a:cubicBezTo>
                  <a:close/>
                  <a:moveTo>
                    <a:pt x="109747" y="239481"/>
                  </a:moveTo>
                  <a:lnTo>
                    <a:pt x="29944" y="239481"/>
                  </a:lnTo>
                  <a:lnTo>
                    <a:pt x="29944" y="106810"/>
                  </a:lnTo>
                  <a:lnTo>
                    <a:pt x="109747" y="106810"/>
                  </a:lnTo>
                  <a:lnTo>
                    <a:pt x="109747" y="239481"/>
                  </a:lnTo>
                  <a:close/>
                  <a:moveTo>
                    <a:pt x="219566" y="239481"/>
                  </a:moveTo>
                  <a:lnTo>
                    <a:pt x="139763" y="239481"/>
                  </a:lnTo>
                  <a:lnTo>
                    <a:pt x="139763" y="91838"/>
                  </a:lnTo>
                  <a:lnTo>
                    <a:pt x="139763" y="29944"/>
                  </a:lnTo>
                  <a:lnTo>
                    <a:pt x="219566" y="29944"/>
                  </a:lnTo>
                  <a:lnTo>
                    <a:pt x="219566" y="239481"/>
                  </a:lnTo>
                  <a:close/>
                </a:path>
              </a:pathLst>
            </a:custGeom>
            <a:grpFill/>
            <a:ln w="7164" cap="flat">
              <a:noFill/>
              <a:prstDash val="solid"/>
              <a:miter/>
            </a:ln>
          </p:spPr>
          <p:txBody>
            <a:bodyPr rtlCol="0" anchor="ctr"/>
            <a:lstStyle/>
            <a:p>
              <a:endParaRPr lang="en-US" sz="1200"/>
            </a:p>
          </p:txBody>
        </p:sp>
        <p:sp>
          <p:nvSpPr>
            <p:cNvPr id="68" name="Freeform: Shape 67">
              <a:extLst>
                <a:ext uri="{FF2B5EF4-FFF2-40B4-BE49-F238E27FC236}">
                  <a16:creationId xmlns:a16="http://schemas.microsoft.com/office/drawing/2014/main" id="{FDC75E47-4613-42F0-9D4D-E7BA4B9089A6}"/>
                </a:ext>
              </a:extLst>
            </p:cNvPr>
            <p:cNvSpPr/>
            <p:nvPr/>
          </p:nvSpPr>
          <p:spPr>
            <a:xfrm>
              <a:off x="8642186" y="8419437"/>
              <a:ext cx="987795" cy="987794"/>
            </a:xfrm>
            <a:custGeom>
              <a:avLst/>
              <a:gdLst>
                <a:gd name="connsiteX0" fmla="*/ 972823 w 987795"/>
                <a:gd name="connsiteY0" fmla="*/ 638639 h 987794"/>
                <a:gd name="connsiteX1" fmla="*/ 947894 w 987795"/>
                <a:gd name="connsiteY1" fmla="*/ 638639 h 987794"/>
                <a:gd name="connsiteX2" fmla="*/ 947894 w 987795"/>
                <a:gd name="connsiteY2" fmla="*/ 573880 h 987794"/>
                <a:gd name="connsiteX3" fmla="*/ 947894 w 987795"/>
                <a:gd name="connsiteY3" fmla="*/ 573736 h 987794"/>
                <a:gd name="connsiteX4" fmla="*/ 947894 w 987795"/>
                <a:gd name="connsiteY4" fmla="*/ 180023 h 987794"/>
                <a:gd name="connsiteX5" fmla="*/ 947894 w 987795"/>
                <a:gd name="connsiteY5" fmla="*/ 179951 h 987794"/>
                <a:gd name="connsiteX6" fmla="*/ 947894 w 987795"/>
                <a:gd name="connsiteY6" fmla="*/ 29944 h 987794"/>
                <a:gd name="connsiteX7" fmla="*/ 972823 w 987795"/>
                <a:gd name="connsiteY7" fmla="*/ 29944 h 987794"/>
                <a:gd name="connsiteX8" fmla="*/ 987796 w 987795"/>
                <a:gd name="connsiteY8" fmla="*/ 14972 h 987794"/>
                <a:gd name="connsiteX9" fmla="*/ 972823 w 987795"/>
                <a:gd name="connsiteY9" fmla="*/ 0 h 987794"/>
                <a:gd name="connsiteX10" fmla="*/ 932922 w 987795"/>
                <a:gd name="connsiteY10" fmla="*/ 0 h 987794"/>
                <a:gd name="connsiteX11" fmla="*/ 54873 w 987795"/>
                <a:gd name="connsiteY11" fmla="*/ 0 h 987794"/>
                <a:gd name="connsiteX12" fmla="*/ 14972 w 987795"/>
                <a:gd name="connsiteY12" fmla="*/ 0 h 987794"/>
                <a:gd name="connsiteX13" fmla="*/ 0 w 987795"/>
                <a:gd name="connsiteY13" fmla="*/ 14972 h 987794"/>
                <a:gd name="connsiteX14" fmla="*/ 14972 w 987795"/>
                <a:gd name="connsiteY14" fmla="*/ 29944 h 987794"/>
                <a:gd name="connsiteX15" fmla="*/ 39902 w 987795"/>
                <a:gd name="connsiteY15" fmla="*/ 29944 h 987794"/>
                <a:gd name="connsiteX16" fmla="*/ 39902 w 987795"/>
                <a:gd name="connsiteY16" fmla="*/ 449232 h 987794"/>
                <a:gd name="connsiteX17" fmla="*/ 39902 w 987795"/>
                <a:gd name="connsiteY17" fmla="*/ 573736 h 987794"/>
                <a:gd name="connsiteX18" fmla="*/ 39902 w 987795"/>
                <a:gd name="connsiteY18" fmla="*/ 638639 h 987794"/>
                <a:gd name="connsiteX19" fmla="*/ 14972 w 987795"/>
                <a:gd name="connsiteY19" fmla="*/ 638639 h 987794"/>
                <a:gd name="connsiteX20" fmla="*/ 0 w 987795"/>
                <a:gd name="connsiteY20" fmla="*/ 653611 h 987794"/>
                <a:gd name="connsiteX21" fmla="*/ 14972 w 987795"/>
                <a:gd name="connsiteY21" fmla="*/ 668583 h 987794"/>
                <a:gd name="connsiteX22" fmla="*/ 54873 w 987795"/>
                <a:gd name="connsiteY22" fmla="*/ 668583 h 987794"/>
                <a:gd name="connsiteX23" fmla="*/ 372510 w 987795"/>
                <a:gd name="connsiteY23" fmla="*/ 668583 h 987794"/>
                <a:gd name="connsiteX24" fmla="*/ 260327 w 987795"/>
                <a:gd name="connsiteY24" fmla="*/ 967594 h 987794"/>
                <a:gd name="connsiteX25" fmla="*/ 269067 w 987795"/>
                <a:gd name="connsiteY25" fmla="*/ 986864 h 987794"/>
                <a:gd name="connsiteX26" fmla="*/ 274296 w 987795"/>
                <a:gd name="connsiteY26" fmla="*/ 987795 h 987794"/>
                <a:gd name="connsiteX27" fmla="*/ 288337 w 987795"/>
                <a:gd name="connsiteY27" fmla="*/ 978052 h 987794"/>
                <a:gd name="connsiteX28" fmla="*/ 404459 w 987795"/>
                <a:gd name="connsiteY28" fmla="*/ 668511 h 987794"/>
                <a:gd name="connsiteX29" fmla="*/ 478890 w 987795"/>
                <a:gd name="connsiteY29" fmla="*/ 668511 h 987794"/>
                <a:gd name="connsiteX30" fmla="*/ 478890 w 987795"/>
                <a:gd name="connsiteY30" fmla="*/ 873034 h 987794"/>
                <a:gd name="connsiteX31" fmla="*/ 493862 w 987795"/>
                <a:gd name="connsiteY31" fmla="*/ 888006 h 987794"/>
                <a:gd name="connsiteX32" fmla="*/ 508834 w 987795"/>
                <a:gd name="connsiteY32" fmla="*/ 873034 h 987794"/>
                <a:gd name="connsiteX33" fmla="*/ 508834 w 987795"/>
                <a:gd name="connsiteY33" fmla="*/ 668511 h 987794"/>
                <a:gd name="connsiteX34" fmla="*/ 583264 w 987795"/>
                <a:gd name="connsiteY34" fmla="*/ 668511 h 987794"/>
                <a:gd name="connsiteX35" fmla="*/ 699387 w 987795"/>
                <a:gd name="connsiteY35" fmla="*/ 978052 h 987794"/>
                <a:gd name="connsiteX36" fmla="*/ 713428 w 987795"/>
                <a:gd name="connsiteY36" fmla="*/ 987795 h 987794"/>
                <a:gd name="connsiteX37" fmla="*/ 718657 w 987795"/>
                <a:gd name="connsiteY37" fmla="*/ 986864 h 987794"/>
                <a:gd name="connsiteX38" fmla="*/ 727397 w 987795"/>
                <a:gd name="connsiteY38" fmla="*/ 967594 h 987794"/>
                <a:gd name="connsiteX39" fmla="*/ 615214 w 987795"/>
                <a:gd name="connsiteY39" fmla="*/ 668583 h 987794"/>
                <a:gd name="connsiteX40" fmla="*/ 932850 w 987795"/>
                <a:gd name="connsiteY40" fmla="*/ 668583 h 987794"/>
                <a:gd name="connsiteX41" fmla="*/ 972752 w 987795"/>
                <a:gd name="connsiteY41" fmla="*/ 668583 h 987794"/>
                <a:gd name="connsiteX42" fmla="*/ 987724 w 987795"/>
                <a:gd name="connsiteY42" fmla="*/ 653611 h 987794"/>
                <a:gd name="connsiteX43" fmla="*/ 972823 w 987795"/>
                <a:gd name="connsiteY43" fmla="*/ 638639 h 987794"/>
                <a:gd name="connsiteX44" fmla="*/ 69846 w 987795"/>
                <a:gd name="connsiteY44" fmla="*/ 464132 h 987794"/>
                <a:gd name="connsiteX45" fmla="*/ 149649 w 987795"/>
                <a:gd name="connsiteY45" fmla="*/ 464132 h 987794"/>
                <a:gd name="connsiteX46" fmla="*/ 149649 w 987795"/>
                <a:gd name="connsiteY46" fmla="*/ 558765 h 987794"/>
                <a:gd name="connsiteX47" fmla="*/ 69846 w 987795"/>
                <a:gd name="connsiteY47" fmla="*/ 558765 h 987794"/>
                <a:gd name="connsiteX48" fmla="*/ 69846 w 987795"/>
                <a:gd name="connsiteY48" fmla="*/ 464132 h 987794"/>
                <a:gd name="connsiteX49" fmla="*/ 917950 w 987795"/>
                <a:gd name="connsiteY49" fmla="*/ 558765 h 987794"/>
                <a:gd name="connsiteX50" fmla="*/ 838147 w 987795"/>
                <a:gd name="connsiteY50" fmla="*/ 558765 h 987794"/>
                <a:gd name="connsiteX51" fmla="*/ 838147 w 987795"/>
                <a:gd name="connsiteY51" fmla="*/ 268135 h 987794"/>
                <a:gd name="connsiteX52" fmla="*/ 838147 w 987795"/>
                <a:gd name="connsiteY52" fmla="*/ 194994 h 987794"/>
                <a:gd name="connsiteX53" fmla="*/ 917950 w 987795"/>
                <a:gd name="connsiteY53" fmla="*/ 194994 h 987794"/>
                <a:gd name="connsiteX54" fmla="*/ 917950 w 987795"/>
                <a:gd name="connsiteY54" fmla="*/ 558765 h 987794"/>
                <a:gd name="connsiteX55" fmla="*/ 917950 w 987795"/>
                <a:gd name="connsiteY55" fmla="*/ 165050 h 987794"/>
                <a:gd name="connsiteX56" fmla="*/ 823175 w 987795"/>
                <a:gd name="connsiteY56" fmla="*/ 165050 h 987794"/>
                <a:gd name="connsiteX57" fmla="*/ 808203 w 987795"/>
                <a:gd name="connsiteY57" fmla="*/ 180023 h 987794"/>
                <a:gd name="connsiteX58" fmla="*/ 808203 w 987795"/>
                <a:gd name="connsiteY58" fmla="*/ 253163 h 987794"/>
                <a:gd name="connsiteX59" fmla="*/ 713428 w 987795"/>
                <a:gd name="connsiteY59" fmla="*/ 253163 h 987794"/>
                <a:gd name="connsiteX60" fmla="*/ 698456 w 987795"/>
                <a:gd name="connsiteY60" fmla="*/ 268135 h 987794"/>
                <a:gd name="connsiteX61" fmla="*/ 698456 w 987795"/>
                <a:gd name="connsiteY61" fmla="*/ 573665 h 987794"/>
                <a:gd name="connsiteX62" fmla="*/ 713428 w 987795"/>
                <a:gd name="connsiteY62" fmla="*/ 588637 h 987794"/>
                <a:gd name="connsiteX63" fmla="*/ 823175 w 987795"/>
                <a:gd name="connsiteY63" fmla="*/ 588637 h 987794"/>
                <a:gd name="connsiteX64" fmla="*/ 917950 w 987795"/>
                <a:gd name="connsiteY64" fmla="*/ 588637 h 987794"/>
                <a:gd name="connsiteX65" fmla="*/ 917950 w 987795"/>
                <a:gd name="connsiteY65" fmla="*/ 638496 h 987794"/>
                <a:gd name="connsiteX66" fmla="*/ 69846 w 987795"/>
                <a:gd name="connsiteY66" fmla="*/ 638496 h 987794"/>
                <a:gd name="connsiteX67" fmla="*/ 69846 w 987795"/>
                <a:gd name="connsiteY67" fmla="*/ 588637 h 987794"/>
                <a:gd name="connsiteX68" fmla="*/ 164621 w 987795"/>
                <a:gd name="connsiteY68" fmla="*/ 588637 h 987794"/>
                <a:gd name="connsiteX69" fmla="*/ 274368 w 987795"/>
                <a:gd name="connsiteY69" fmla="*/ 588637 h 987794"/>
                <a:gd name="connsiteX70" fmla="*/ 289340 w 987795"/>
                <a:gd name="connsiteY70" fmla="*/ 573665 h 987794"/>
                <a:gd name="connsiteX71" fmla="*/ 289340 w 987795"/>
                <a:gd name="connsiteY71" fmla="*/ 367853 h 987794"/>
                <a:gd name="connsiteX72" fmla="*/ 274368 w 987795"/>
                <a:gd name="connsiteY72" fmla="*/ 352881 h 987794"/>
                <a:gd name="connsiteX73" fmla="*/ 164621 w 987795"/>
                <a:gd name="connsiteY73" fmla="*/ 352881 h 987794"/>
                <a:gd name="connsiteX74" fmla="*/ 149649 w 987795"/>
                <a:gd name="connsiteY74" fmla="*/ 367853 h 987794"/>
                <a:gd name="connsiteX75" fmla="*/ 149649 w 987795"/>
                <a:gd name="connsiteY75" fmla="*/ 434117 h 987794"/>
                <a:gd name="connsiteX76" fmla="*/ 69846 w 987795"/>
                <a:gd name="connsiteY76" fmla="*/ 434117 h 987794"/>
                <a:gd name="connsiteX77" fmla="*/ 69846 w 987795"/>
                <a:gd name="connsiteY77" fmla="*/ 29872 h 987794"/>
                <a:gd name="connsiteX78" fmla="*/ 918021 w 987795"/>
                <a:gd name="connsiteY78" fmla="*/ 29872 h 987794"/>
                <a:gd name="connsiteX79" fmla="*/ 918021 w 987795"/>
                <a:gd name="connsiteY79" fmla="*/ 165050 h 987794"/>
                <a:gd name="connsiteX80" fmla="*/ 808203 w 987795"/>
                <a:gd name="connsiteY80" fmla="*/ 283107 h 987794"/>
                <a:gd name="connsiteX81" fmla="*/ 808203 w 987795"/>
                <a:gd name="connsiteY81" fmla="*/ 558765 h 987794"/>
                <a:gd name="connsiteX82" fmla="*/ 728400 w 987795"/>
                <a:gd name="connsiteY82" fmla="*/ 558765 h 987794"/>
                <a:gd name="connsiteX83" fmla="*/ 728400 w 987795"/>
                <a:gd name="connsiteY83" fmla="*/ 283107 h 987794"/>
                <a:gd name="connsiteX84" fmla="*/ 808203 w 987795"/>
                <a:gd name="connsiteY84" fmla="*/ 283107 h 987794"/>
                <a:gd name="connsiteX85" fmla="*/ 179593 w 987795"/>
                <a:gd name="connsiteY85" fmla="*/ 558765 h 987794"/>
                <a:gd name="connsiteX86" fmla="*/ 179593 w 987795"/>
                <a:gd name="connsiteY86" fmla="*/ 449160 h 987794"/>
                <a:gd name="connsiteX87" fmla="*/ 179593 w 987795"/>
                <a:gd name="connsiteY87" fmla="*/ 382897 h 987794"/>
                <a:gd name="connsiteX88" fmla="*/ 259395 w 987795"/>
                <a:gd name="connsiteY88" fmla="*/ 382897 h 987794"/>
                <a:gd name="connsiteX89" fmla="*/ 259395 w 987795"/>
                <a:gd name="connsiteY89" fmla="*/ 558765 h 987794"/>
                <a:gd name="connsiteX90" fmla="*/ 179593 w 987795"/>
                <a:gd name="connsiteY90" fmla="*/ 558765 h 98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987795" h="987794">
                  <a:moveTo>
                    <a:pt x="972823" y="638639"/>
                  </a:moveTo>
                  <a:lnTo>
                    <a:pt x="947894" y="638639"/>
                  </a:lnTo>
                  <a:lnTo>
                    <a:pt x="947894" y="573880"/>
                  </a:lnTo>
                  <a:cubicBezTo>
                    <a:pt x="947894" y="573808"/>
                    <a:pt x="947894" y="573808"/>
                    <a:pt x="947894" y="573736"/>
                  </a:cubicBezTo>
                  <a:lnTo>
                    <a:pt x="947894" y="180023"/>
                  </a:lnTo>
                  <a:cubicBezTo>
                    <a:pt x="947894" y="179951"/>
                    <a:pt x="947894" y="179951"/>
                    <a:pt x="947894" y="179951"/>
                  </a:cubicBezTo>
                  <a:lnTo>
                    <a:pt x="947894" y="29944"/>
                  </a:lnTo>
                  <a:lnTo>
                    <a:pt x="972823" y="29944"/>
                  </a:lnTo>
                  <a:cubicBezTo>
                    <a:pt x="981062" y="29944"/>
                    <a:pt x="987796" y="23282"/>
                    <a:pt x="987796" y="14972"/>
                  </a:cubicBezTo>
                  <a:cubicBezTo>
                    <a:pt x="987796" y="6733"/>
                    <a:pt x="981062" y="0"/>
                    <a:pt x="972823" y="0"/>
                  </a:cubicBezTo>
                  <a:lnTo>
                    <a:pt x="932922" y="0"/>
                  </a:lnTo>
                  <a:lnTo>
                    <a:pt x="54873" y="0"/>
                  </a:lnTo>
                  <a:lnTo>
                    <a:pt x="14972" y="0"/>
                  </a:lnTo>
                  <a:cubicBezTo>
                    <a:pt x="6734" y="0"/>
                    <a:pt x="0" y="6733"/>
                    <a:pt x="0" y="14972"/>
                  </a:cubicBezTo>
                  <a:cubicBezTo>
                    <a:pt x="0" y="23282"/>
                    <a:pt x="6734" y="29944"/>
                    <a:pt x="14972" y="29944"/>
                  </a:cubicBezTo>
                  <a:lnTo>
                    <a:pt x="39902" y="29944"/>
                  </a:lnTo>
                  <a:lnTo>
                    <a:pt x="39902" y="449232"/>
                  </a:lnTo>
                  <a:lnTo>
                    <a:pt x="39902" y="573736"/>
                  </a:lnTo>
                  <a:lnTo>
                    <a:pt x="39902" y="638639"/>
                  </a:lnTo>
                  <a:lnTo>
                    <a:pt x="14972" y="638639"/>
                  </a:lnTo>
                  <a:cubicBezTo>
                    <a:pt x="6734" y="638639"/>
                    <a:pt x="0" y="645373"/>
                    <a:pt x="0" y="653611"/>
                  </a:cubicBezTo>
                  <a:cubicBezTo>
                    <a:pt x="0" y="661849"/>
                    <a:pt x="6734" y="668583"/>
                    <a:pt x="14972" y="668583"/>
                  </a:cubicBezTo>
                  <a:lnTo>
                    <a:pt x="54873" y="668583"/>
                  </a:lnTo>
                  <a:lnTo>
                    <a:pt x="372510" y="668583"/>
                  </a:lnTo>
                  <a:lnTo>
                    <a:pt x="260327" y="967594"/>
                  </a:lnTo>
                  <a:cubicBezTo>
                    <a:pt x="257390" y="975330"/>
                    <a:pt x="261330" y="983999"/>
                    <a:pt x="269067" y="986864"/>
                  </a:cubicBezTo>
                  <a:cubicBezTo>
                    <a:pt x="270786" y="987509"/>
                    <a:pt x="272577" y="987795"/>
                    <a:pt x="274296" y="987795"/>
                  </a:cubicBezTo>
                  <a:cubicBezTo>
                    <a:pt x="280385" y="987795"/>
                    <a:pt x="286044" y="984070"/>
                    <a:pt x="288337" y="978052"/>
                  </a:cubicBezTo>
                  <a:lnTo>
                    <a:pt x="404459" y="668511"/>
                  </a:lnTo>
                  <a:lnTo>
                    <a:pt x="478890" y="668511"/>
                  </a:lnTo>
                  <a:lnTo>
                    <a:pt x="478890" y="873034"/>
                  </a:lnTo>
                  <a:cubicBezTo>
                    <a:pt x="478890" y="881271"/>
                    <a:pt x="485624" y="888006"/>
                    <a:pt x="493862" y="888006"/>
                  </a:cubicBezTo>
                  <a:cubicBezTo>
                    <a:pt x="502100" y="888006"/>
                    <a:pt x="508834" y="881271"/>
                    <a:pt x="508834" y="873034"/>
                  </a:cubicBezTo>
                  <a:lnTo>
                    <a:pt x="508834" y="668511"/>
                  </a:lnTo>
                  <a:lnTo>
                    <a:pt x="583264" y="668511"/>
                  </a:lnTo>
                  <a:lnTo>
                    <a:pt x="699387" y="978052"/>
                  </a:lnTo>
                  <a:cubicBezTo>
                    <a:pt x="701680" y="984070"/>
                    <a:pt x="707339" y="987795"/>
                    <a:pt x="713428" y="987795"/>
                  </a:cubicBezTo>
                  <a:cubicBezTo>
                    <a:pt x="715147" y="987795"/>
                    <a:pt x="716938" y="987509"/>
                    <a:pt x="718657" y="986864"/>
                  </a:cubicBezTo>
                  <a:cubicBezTo>
                    <a:pt x="726394" y="983999"/>
                    <a:pt x="730334" y="975330"/>
                    <a:pt x="727397" y="967594"/>
                  </a:cubicBezTo>
                  <a:lnTo>
                    <a:pt x="615214" y="668583"/>
                  </a:lnTo>
                  <a:lnTo>
                    <a:pt x="932850" y="668583"/>
                  </a:lnTo>
                  <a:lnTo>
                    <a:pt x="972752" y="668583"/>
                  </a:lnTo>
                  <a:cubicBezTo>
                    <a:pt x="980990" y="668583"/>
                    <a:pt x="987724" y="661849"/>
                    <a:pt x="987724" y="653611"/>
                  </a:cubicBezTo>
                  <a:cubicBezTo>
                    <a:pt x="987796" y="645301"/>
                    <a:pt x="981062" y="638639"/>
                    <a:pt x="972823" y="638639"/>
                  </a:cubicBezTo>
                  <a:close/>
                  <a:moveTo>
                    <a:pt x="69846" y="464132"/>
                  </a:moveTo>
                  <a:lnTo>
                    <a:pt x="149649" y="464132"/>
                  </a:lnTo>
                  <a:lnTo>
                    <a:pt x="149649" y="558765"/>
                  </a:lnTo>
                  <a:lnTo>
                    <a:pt x="69846" y="558765"/>
                  </a:lnTo>
                  <a:lnTo>
                    <a:pt x="69846" y="464132"/>
                  </a:lnTo>
                  <a:close/>
                  <a:moveTo>
                    <a:pt x="917950" y="558765"/>
                  </a:moveTo>
                  <a:lnTo>
                    <a:pt x="838147" y="558765"/>
                  </a:lnTo>
                  <a:lnTo>
                    <a:pt x="838147" y="268135"/>
                  </a:lnTo>
                  <a:lnTo>
                    <a:pt x="838147" y="194994"/>
                  </a:lnTo>
                  <a:lnTo>
                    <a:pt x="917950" y="194994"/>
                  </a:lnTo>
                  <a:lnTo>
                    <a:pt x="917950" y="558765"/>
                  </a:lnTo>
                  <a:close/>
                  <a:moveTo>
                    <a:pt x="917950" y="165050"/>
                  </a:moveTo>
                  <a:lnTo>
                    <a:pt x="823175" y="165050"/>
                  </a:lnTo>
                  <a:cubicBezTo>
                    <a:pt x="814937" y="165050"/>
                    <a:pt x="808203" y="171784"/>
                    <a:pt x="808203" y="180023"/>
                  </a:cubicBezTo>
                  <a:lnTo>
                    <a:pt x="808203" y="253163"/>
                  </a:lnTo>
                  <a:lnTo>
                    <a:pt x="713428" y="253163"/>
                  </a:lnTo>
                  <a:cubicBezTo>
                    <a:pt x="705190" y="253163"/>
                    <a:pt x="698456" y="259897"/>
                    <a:pt x="698456" y="268135"/>
                  </a:cubicBezTo>
                  <a:lnTo>
                    <a:pt x="698456" y="573665"/>
                  </a:lnTo>
                  <a:cubicBezTo>
                    <a:pt x="698456" y="581975"/>
                    <a:pt x="705190" y="588637"/>
                    <a:pt x="713428" y="588637"/>
                  </a:cubicBezTo>
                  <a:lnTo>
                    <a:pt x="823175" y="588637"/>
                  </a:lnTo>
                  <a:lnTo>
                    <a:pt x="917950" y="588637"/>
                  </a:lnTo>
                  <a:lnTo>
                    <a:pt x="917950" y="638496"/>
                  </a:lnTo>
                  <a:lnTo>
                    <a:pt x="69846" y="638496"/>
                  </a:lnTo>
                  <a:lnTo>
                    <a:pt x="69846" y="588637"/>
                  </a:lnTo>
                  <a:lnTo>
                    <a:pt x="164621" y="588637"/>
                  </a:lnTo>
                  <a:lnTo>
                    <a:pt x="274368" y="588637"/>
                  </a:lnTo>
                  <a:cubicBezTo>
                    <a:pt x="282606" y="588637"/>
                    <a:pt x="289340" y="581903"/>
                    <a:pt x="289340" y="573665"/>
                  </a:cubicBezTo>
                  <a:lnTo>
                    <a:pt x="289340" y="367853"/>
                  </a:lnTo>
                  <a:cubicBezTo>
                    <a:pt x="289340" y="359615"/>
                    <a:pt x="282606" y="352881"/>
                    <a:pt x="274368" y="352881"/>
                  </a:cubicBezTo>
                  <a:lnTo>
                    <a:pt x="164621" y="352881"/>
                  </a:lnTo>
                  <a:cubicBezTo>
                    <a:pt x="156383" y="352881"/>
                    <a:pt x="149649" y="359615"/>
                    <a:pt x="149649" y="367853"/>
                  </a:cubicBezTo>
                  <a:lnTo>
                    <a:pt x="149649" y="434117"/>
                  </a:lnTo>
                  <a:lnTo>
                    <a:pt x="69846" y="434117"/>
                  </a:lnTo>
                  <a:lnTo>
                    <a:pt x="69846" y="29872"/>
                  </a:lnTo>
                  <a:lnTo>
                    <a:pt x="918021" y="29872"/>
                  </a:lnTo>
                  <a:lnTo>
                    <a:pt x="918021" y="165050"/>
                  </a:lnTo>
                  <a:close/>
                  <a:moveTo>
                    <a:pt x="808203" y="283107"/>
                  </a:moveTo>
                  <a:lnTo>
                    <a:pt x="808203" y="558765"/>
                  </a:lnTo>
                  <a:lnTo>
                    <a:pt x="728400" y="558765"/>
                  </a:lnTo>
                  <a:lnTo>
                    <a:pt x="728400" y="283107"/>
                  </a:lnTo>
                  <a:lnTo>
                    <a:pt x="808203" y="283107"/>
                  </a:lnTo>
                  <a:close/>
                  <a:moveTo>
                    <a:pt x="179593" y="558765"/>
                  </a:moveTo>
                  <a:lnTo>
                    <a:pt x="179593" y="449160"/>
                  </a:lnTo>
                  <a:lnTo>
                    <a:pt x="179593" y="382897"/>
                  </a:lnTo>
                  <a:lnTo>
                    <a:pt x="259395" y="382897"/>
                  </a:lnTo>
                  <a:lnTo>
                    <a:pt x="259395" y="558765"/>
                  </a:lnTo>
                  <a:lnTo>
                    <a:pt x="179593" y="558765"/>
                  </a:lnTo>
                  <a:close/>
                </a:path>
              </a:pathLst>
            </a:custGeom>
            <a:grpFill/>
            <a:ln w="7164" cap="flat">
              <a:noFill/>
              <a:prstDash val="solid"/>
              <a:miter/>
            </a:ln>
          </p:spPr>
          <p:txBody>
            <a:bodyPr rtlCol="0" anchor="ctr"/>
            <a:lstStyle/>
            <a:p>
              <a:endParaRPr lang="en-US" sz="1200"/>
            </a:p>
          </p:txBody>
        </p:sp>
        <p:sp>
          <p:nvSpPr>
            <p:cNvPr id="69" name="Freeform: Shape 68">
              <a:extLst>
                <a:ext uri="{FF2B5EF4-FFF2-40B4-BE49-F238E27FC236}">
                  <a16:creationId xmlns:a16="http://schemas.microsoft.com/office/drawing/2014/main" id="{EF4E24B4-39BC-4FDB-8D28-BFCE2439EE4E}"/>
                </a:ext>
              </a:extLst>
            </p:cNvPr>
            <p:cNvSpPr/>
            <p:nvPr/>
          </p:nvSpPr>
          <p:spPr>
            <a:xfrm>
              <a:off x="8907169" y="8612783"/>
              <a:ext cx="253879" cy="29943"/>
            </a:xfrm>
            <a:custGeom>
              <a:avLst/>
              <a:gdLst>
                <a:gd name="connsiteX0" fmla="*/ 14972 w 253879"/>
                <a:gd name="connsiteY0" fmla="*/ 29944 h 29943"/>
                <a:gd name="connsiteX1" fmla="*/ 238908 w 253879"/>
                <a:gd name="connsiteY1" fmla="*/ 29944 h 29943"/>
                <a:gd name="connsiteX2" fmla="*/ 253880 w 253879"/>
                <a:gd name="connsiteY2" fmla="*/ 14972 h 29943"/>
                <a:gd name="connsiteX3" fmla="*/ 238908 w 253879"/>
                <a:gd name="connsiteY3" fmla="*/ 0 h 29943"/>
                <a:gd name="connsiteX4" fmla="*/ 14972 w 253879"/>
                <a:gd name="connsiteY4" fmla="*/ 0 h 29943"/>
                <a:gd name="connsiteX5" fmla="*/ 0 w 253879"/>
                <a:gd name="connsiteY5" fmla="*/ 14972 h 29943"/>
                <a:gd name="connsiteX6" fmla="*/ 14972 w 253879"/>
                <a:gd name="connsiteY6" fmla="*/ 29944 h 2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879" h="29943">
                  <a:moveTo>
                    <a:pt x="14972" y="29944"/>
                  </a:moveTo>
                  <a:lnTo>
                    <a:pt x="238908" y="29944"/>
                  </a:lnTo>
                  <a:cubicBezTo>
                    <a:pt x="247146" y="29944"/>
                    <a:pt x="253880" y="23210"/>
                    <a:pt x="253880" y="14972"/>
                  </a:cubicBezTo>
                  <a:cubicBezTo>
                    <a:pt x="253880" y="6733"/>
                    <a:pt x="247146" y="0"/>
                    <a:pt x="238908" y="0"/>
                  </a:cubicBezTo>
                  <a:lnTo>
                    <a:pt x="14972" y="0"/>
                  </a:lnTo>
                  <a:cubicBezTo>
                    <a:pt x="6734" y="0"/>
                    <a:pt x="0" y="6733"/>
                    <a:pt x="0" y="14972"/>
                  </a:cubicBezTo>
                  <a:cubicBezTo>
                    <a:pt x="0" y="23210"/>
                    <a:pt x="6734" y="29944"/>
                    <a:pt x="14972" y="29944"/>
                  </a:cubicBezTo>
                  <a:close/>
                </a:path>
              </a:pathLst>
            </a:custGeom>
            <a:grpFill/>
            <a:ln w="7164" cap="flat">
              <a:noFill/>
              <a:prstDash val="solid"/>
              <a:miter/>
            </a:ln>
          </p:spPr>
          <p:txBody>
            <a:bodyPr rtlCol="0" anchor="ctr"/>
            <a:lstStyle/>
            <a:p>
              <a:endParaRPr lang="en-US" sz="1200"/>
            </a:p>
          </p:txBody>
        </p:sp>
        <p:sp>
          <p:nvSpPr>
            <p:cNvPr id="70" name="Freeform: Shape 69">
              <a:extLst>
                <a:ext uri="{FF2B5EF4-FFF2-40B4-BE49-F238E27FC236}">
                  <a16:creationId xmlns:a16="http://schemas.microsoft.com/office/drawing/2014/main" id="{374554DF-607C-4780-900B-90DF65CCE931}"/>
                </a:ext>
              </a:extLst>
            </p:cNvPr>
            <p:cNvSpPr/>
            <p:nvPr/>
          </p:nvSpPr>
          <p:spPr>
            <a:xfrm>
              <a:off x="8771848" y="8612783"/>
              <a:ext cx="85462" cy="29943"/>
            </a:xfrm>
            <a:custGeom>
              <a:avLst/>
              <a:gdLst>
                <a:gd name="connsiteX0" fmla="*/ 14972 w 85462"/>
                <a:gd name="connsiteY0" fmla="*/ 29944 h 29943"/>
                <a:gd name="connsiteX1" fmla="*/ 70491 w 85462"/>
                <a:gd name="connsiteY1" fmla="*/ 29944 h 29943"/>
                <a:gd name="connsiteX2" fmla="*/ 85462 w 85462"/>
                <a:gd name="connsiteY2" fmla="*/ 14972 h 29943"/>
                <a:gd name="connsiteX3" fmla="*/ 70491 w 85462"/>
                <a:gd name="connsiteY3" fmla="*/ 0 h 29943"/>
                <a:gd name="connsiteX4" fmla="*/ 14972 w 85462"/>
                <a:gd name="connsiteY4" fmla="*/ 0 h 29943"/>
                <a:gd name="connsiteX5" fmla="*/ 0 w 85462"/>
                <a:gd name="connsiteY5" fmla="*/ 14972 h 29943"/>
                <a:gd name="connsiteX6" fmla="*/ 14972 w 85462"/>
                <a:gd name="connsiteY6" fmla="*/ 29944 h 2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462" h="29943">
                  <a:moveTo>
                    <a:pt x="14972" y="29944"/>
                  </a:moveTo>
                  <a:lnTo>
                    <a:pt x="70491" y="29944"/>
                  </a:lnTo>
                  <a:cubicBezTo>
                    <a:pt x="78728" y="29944"/>
                    <a:pt x="85462" y="23210"/>
                    <a:pt x="85462" y="14972"/>
                  </a:cubicBezTo>
                  <a:cubicBezTo>
                    <a:pt x="85462" y="6733"/>
                    <a:pt x="78728" y="0"/>
                    <a:pt x="70491" y="0"/>
                  </a:cubicBezTo>
                  <a:lnTo>
                    <a:pt x="14972" y="0"/>
                  </a:lnTo>
                  <a:cubicBezTo>
                    <a:pt x="6734" y="0"/>
                    <a:pt x="0" y="6733"/>
                    <a:pt x="0" y="14972"/>
                  </a:cubicBezTo>
                  <a:cubicBezTo>
                    <a:pt x="0" y="23210"/>
                    <a:pt x="6734" y="29944"/>
                    <a:pt x="14972" y="29944"/>
                  </a:cubicBezTo>
                  <a:close/>
                </a:path>
              </a:pathLst>
            </a:custGeom>
            <a:grpFill/>
            <a:ln w="7164" cap="flat">
              <a:noFill/>
              <a:prstDash val="solid"/>
              <a:miter/>
            </a:ln>
          </p:spPr>
          <p:txBody>
            <a:bodyPr rtlCol="0" anchor="ctr"/>
            <a:lstStyle/>
            <a:p>
              <a:endParaRPr lang="en-US" sz="1200"/>
            </a:p>
          </p:txBody>
        </p:sp>
        <p:sp>
          <p:nvSpPr>
            <p:cNvPr id="71" name="Freeform: Shape 70">
              <a:extLst>
                <a:ext uri="{FF2B5EF4-FFF2-40B4-BE49-F238E27FC236}">
                  <a16:creationId xmlns:a16="http://schemas.microsoft.com/office/drawing/2014/main" id="{1B829CA0-20EF-424D-916E-D2FCCB34F20C}"/>
                </a:ext>
              </a:extLst>
            </p:cNvPr>
            <p:cNvSpPr/>
            <p:nvPr/>
          </p:nvSpPr>
          <p:spPr>
            <a:xfrm>
              <a:off x="9140991" y="8512993"/>
              <a:ext cx="139762" cy="29944"/>
            </a:xfrm>
            <a:custGeom>
              <a:avLst/>
              <a:gdLst>
                <a:gd name="connsiteX0" fmla="*/ 15043 w 139762"/>
                <a:gd name="connsiteY0" fmla="*/ 29944 h 29944"/>
                <a:gd name="connsiteX1" fmla="*/ 124791 w 139762"/>
                <a:gd name="connsiteY1" fmla="*/ 29944 h 29944"/>
                <a:gd name="connsiteX2" fmla="*/ 139763 w 139762"/>
                <a:gd name="connsiteY2" fmla="*/ 14972 h 29944"/>
                <a:gd name="connsiteX3" fmla="*/ 124791 w 139762"/>
                <a:gd name="connsiteY3" fmla="*/ 0 h 29944"/>
                <a:gd name="connsiteX4" fmla="*/ 14972 w 139762"/>
                <a:gd name="connsiteY4" fmla="*/ 0 h 29944"/>
                <a:gd name="connsiteX5" fmla="*/ 0 w 139762"/>
                <a:gd name="connsiteY5" fmla="*/ 14972 h 29944"/>
                <a:gd name="connsiteX6" fmla="*/ 15043 w 139762"/>
                <a:gd name="connsiteY6" fmla="*/ 29944 h 2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762" h="29944">
                  <a:moveTo>
                    <a:pt x="15043" y="29944"/>
                  </a:moveTo>
                  <a:lnTo>
                    <a:pt x="124791" y="29944"/>
                  </a:lnTo>
                  <a:cubicBezTo>
                    <a:pt x="133029" y="29944"/>
                    <a:pt x="139763" y="23210"/>
                    <a:pt x="139763" y="14972"/>
                  </a:cubicBezTo>
                  <a:cubicBezTo>
                    <a:pt x="139763" y="6663"/>
                    <a:pt x="133029" y="0"/>
                    <a:pt x="124791" y="0"/>
                  </a:cubicBezTo>
                  <a:lnTo>
                    <a:pt x="14972" y="0"/>
                  </a:lnTo>
                  <a:cubicBezTo>
                    <a:pt x="6734" y="0"/>
                    <a:pt x="0" y="6663"/>
                    <a:pt x="0" y="14972"/>
                  </a:cubicBezTo>
                  <a:cubicBezTo>
                    <a:pt x="72" y="23210"/>
                    <a:pt x="6734" y="29944"/>
                    <a:pt x="15043" y="29944"/>
                  </a:cubicBezTo>
                  <a:close/>
                </a:path>
              </a:pathLst>
            </a:custGeom>
            <a:grpFill/>
            <a:ln w="7164" cap="flat">
              <a:noFill/>
              <a:prstDash val="solid"/>
              <a:miter/>
            </a:ln>
          </p:spPr>
          <p:txBody>
            <a:bodyPr rtlCol="0" anchor="ctr"/>
            <a:lstStyle/>
            <a:p>
              <a:endParaRPr lang="en-US" sz="1200"/>
            </a:p>
          </p:txBody>
        </p:sp>
        <p:sp>
          <p:nvSpPr>
            <p:cNvPr id="72" name="Freeform: Shape 71">
              <a:extLst>
                <a:ext uri="{FF2B5EF4-FFF2-40B4-BE49-F238E27FC236}">
                  <a16:creationId xmlns:a16="http://schemas.microsoft.com/office/drawing/2014/main" id="{B60D804B-EB02-4470-B641-B3F36AD7C8F6}"/>
                </a:ext>
              </a:extLst>
            </p:cNvPr>
            <p:cNvSpPr/>
            <p:nvPr/>
          </p:nvSpPr>
          <p:spPr>
            <a:xfrm>
              <a:off x="8913831" y="8512993"/>
              <a:ext cx="177372" cy="29944"/>
            </a:xfrm>
            <a:custGeom>
              <a:avLst/>
              <a:gdLst>
                <a:gd name="connsiteX0" fmla="*/ 14972 w 177372"/>
                <a:gd name="connsiteY0" fmla="*/ 29944 h 29944"/>
                <a:gd name="connsiteX1" fmla="*/ 162400 w 177372"/>
                <a:gd name="connsiteY1" fmla="*/ 29944 h 29944"/>
                <a:gd name="connsiteX2" fmla="*/ 177372 w 177372"/>
                <a:gd name="connsiteY2" fmla="*/ 14972 h 29944"/>
                <a:gd name="connsiteX3" fmla="*/ 162400 w 177372"/>
                <a:gd name="connsiteY3" fmla="*/ 0 h 29944"/>
                <a:gd name="connsiteX4" fmla="*/ 14972 w 177372"/>
                <a:gd name="connsiteY4" fmla="*/ 0 h 29944"/>
                <a:gd name="connsiteX5" fmla="*/ 0 w 177372"/>
                <a:gd name="connsiteY5" fmla="*/ 14972 h 29944"/>
                <a:gd name="connsiteX6" fmla="*/ 14972 w 177372"/>
                <a:gd name="connsiteY6" fmla="*/ 29944 h 2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372" h="29944">
                  <a:moveTo>
                    <a:pt x="14972" y="29944"/>
                  </a:moveTo>
                  <a:lnTo>
                    <a:pt x="162400" y="29944"/>
                  </a:lnTo>
                  <a:cubicBezTo>
                    <a:pt x="170638" y="29944"/>
                    <a:pt x="177372" y="23210"/>
                    <a:pt x="177372" y="14972"/>
                  </a:cubicBezTo>
                  <a:cubicBezTo>
                    <a:pt x="177372" y="6663"/>
                    <a:pt x="170638" y="0"/>
                    <a:pt x="162400" y="0"/>
                  </a:cubicBezTo>
                  <a:lnTo>
                    <a:pt x="14972" y="0"/>
                  </a:lnTo>
                  <a:cubicBezTo>
                    <a:pt x="6734" y="0"/>
                    <a:pt x="0" y="6663"/>
                    <a:pt x="0" y="14972"/>
                  </a:cubicBezTo>
                  <a:cubicBezTo>
                    <a:pt x="0" y="23210"/>
                    <a:pt x="6662" y="29944"/>
                    <a:pt x="14972" y="29944"/>
                  </a:cubicBezTo>
                  <a:close/>
                </a:path>
              </a:pathLst>
            </a:custGeom>
            <a:grpFill/>
            <a:ln w="7164" cap="flat">
              <a:noFill/>
              <a:prstDash val="solid"/>
              <a:miter/>
            </a:ln>
          </p:spPr>
          <p:txBody>
            <a:bodyPr rtlCol="0" anchor="ctr"/>
            <a:lstStyle/>
            <a:p>
              <a:endParaRPr lang="en-US" sz="1200"/>
            </a:p>
          </p:txBody>
        </p:sp>
        <p:sp>
          <p:nvSpPr>
            <p:cNvPr id="73" name="Freeform: Shape 72">
              <a:extLst>
                <a:ext uri="{FF2B5EF4-FFF2-40B4-BE49-F238E27FC236}">
                  <a16:creationId xmlns:a16="http://schemas.microsoft.com/office/drawing/2014/main" id="{2B331145-2086-40F6-8B19-0EF10D90AFBF}"/>
                </a:ext>
              </a:extLst>
            </p:cNvPr>
            <p:cNvSpPr/>
            <p:nvPr/>
          </p:nvSpPr>
          <p:spPr>
            <a:xfrm>
              <a:off x="8771848" y="8512993"/>
              <a:ext cx="92053" cy="29944"/>
            </a:xfrm>
            <a:custGeom>
              <a:avLst/>
              <a:gdLst>
                <a:gd name="connsiteX0" fmla="*/ 14972 w 92053"/>
                <a:gd name="connsiteY0" fmla="*/ 29944 h 29944"/>
                <a:gd name="connsiteX1" fmla="*/ 77081 w 92053"/>
                <a:gd name="connsiteY1" fmla="*/ 29944 h 29944"/>
                <a:gd name="connsiteX2" fmla="*/ 92053 w 92053"/>
                <a:gd name="connsiteY2" fmla="*/ 14972 h 29944"/>
                <a:gd name="connsiteX3" fmla="*/ 77081 w 92053"/>
                <a:gd name="connsiteY3" fmla="*/ 0 h 29944"/>
                <a:gd name="connsiteX4" fmla="*/ 14972 w 92053"/>
                <a:gd name="connsiteY4" fmla="*/ 0 h 29944"/>
                <a:gd name="connsiteX5" fmla="*/ 0 w 92053"/>
                <a:gd name="connsiteY5" fmla="*/ 14972 h 29944"/>
                <a:gd name="connsiteX6" fmla="*/ 14972 w 92053"/>
                <a:gd name="connsiteY6" fmla="*/ 29944 h 2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053" h="29944">
                  <a:moveTo>
                    <a:pt x="14972" y="29944"/>
                  </a:moveTo>
                  <a:lnTo>
                    <a:pt x="77081" y="29944"/>
                  </a:lnTo>
                  <a:cubicBezTo>
                    <a:pt x="85319" y="29944"/>
                    <a:pt x="92053" y="23210"/>
                    <a:pt x="92053" y="14972"/>
                  </a:cubicBezTo>
                  <a:cubicBezTo>
                    <a:pt x="92053" y="6663"/>
                    <a:pt x="85319" y="0"/>
                    <a:pt x="77081" y="0"/>
                  </a:cubicBezTo>
                  <a:lnTo>
                    <a:pt x="14972" y="0"/>
                  </a:lnTo>
                  <a:cubicBezTo>
                    <a:pt x="6734" y="0"/>
                    <a:pt x="0" y="6663"/>
                    <a:pt x="0" y="14972"/>
                  </a:cubicBezTo>
                  <a:cubicBezTo>
                    <a:pt x="0" y="23210"/>
                    <a:pt x="6734" y="29944"/>
                    <a:pt x="14972" y="29944"/>
                  </a:cubicBezTo>
                  <a:close/>
                </a:path>
              </a:pathLst>
            </a:custGeom>
            <a:grpFill/>
            <a:ln w="7164" cap="flat">
              <a:noFill/>
              <a:prstDash val="solid"/>
              <a:miter/>
            </a:ln>
          </p:spPr>
          <p:txBody>
            <a:bodyPr rtlCol="0" anchor="ctr"/>
            <a:lstStyle/>
            <a:p>
              <a:endParaRPr lang="en-US" sz="1200"/>
            </a:p>
          </p:txBody>
        </p:sp>
      </p:grpSp>
      <p:sp>
        <p:nvSpPr>
          <p:cNvPr id="74" name="Google Shape;204;p13">
            <a:extLst>
              <a:ext uri="{FF2B5EF4-FFF2-40B4-BE49-F238E27FC236}">
                <a16:creationId xmlns:a16="http://schemas.microsoft.com/office/drawing/2014/main" id="{B423F1CB-0EF9-0758-8E1E-0D5CF663D31C}"/>
              </a:ext>
            </a:extLst>
          </p:cNvPr>
          <p:cNvSpPr txBox="1">
            <a:spLocks/>
          </p:cNvSpPr>
          <p:nvPr/>
        </p:nvSpPr>
        <p:spPr>
          <a:xfrm>
            <a:off x="4028342" y="124051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a:latin typeface="Outfit Black" pitchFamily="2" charset="0"/>
              </a:rPr>
              <a:t>More Infographics</a:t>
            </a:r>
            <a:endParaRPr lang="en-US" sz="6000">
              <a:latin typeface="Outfit Black" pitchFamily="2" charset="0"/>
            </a:endParaRPr>
          </a:p>
        </p:txBody>
      </p:sp>
    </p:spTree>
    <p:extLst>
      <p:ext uri="{BB962C8B-B14F-4D97-AF65-F5344CB8AC3E}">
        <p14:creationId xmlns:p14="http://schemas.microsoft.com/office/powerpoint/2010/main" val="351160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74"/>
                                        </p:tgtEl>
                                        <p:attrNameLst>
                                          <p:attrName>style.visibility</p:attrName>
                                        </p:attrNameLst>
                                      </p:cBhvr>
                                      <p:to>
                                        <p:strVal val="visible"/>
                                      </p:to>
                                    </p:set>
                                    <p:anim to="" calcmode="lin" valueType="num">
                                      <p:cBhvr>
                                        <p:cTn id="7" dur="750" fill="hold">
                                          <p:stCondLst>
                                            <p:cond delay="0"/>
                                          </p:stCondLst>
                                        </p:cTn>
                                        <p:tgtEl>
                                          <p:spTgt spid="7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74"/>
                                        </p:tgtEl>
                                      </p:cBhvr>
                                    </p:animEffect>
                                  </p:childTnLst>
                                </p:cTn>
                              </p:par>
                            </p:childTnLst>
                          </p:cTn>
                        </p:par>
                        <p:par>
                          <p:cTn id="9" fill="hold">
                            <p:stCondLst>
                              <p:cond delay="1088"/>
                            </p:stCondLst>
                            <p:childTnLst>
                              <p:par>
                                <p:cTn id="10" presetID="31"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fltVal val="0"/>
                                          </p:val>
                                        </p:tav>
                                        <p:tav tm="100000">
                                          <p:val>
                                            <p:strVal val="#ppt_w"/>
                                          </p:val>
                                        </p:tav>
                                      </p:tavLst>
                                    </p:anim>
                                    <p:anim calcmode="lin" valueType="num">
                                      <p:cBhvr>
                                        <p:cTn id="13" dur="1000" fill="hold"/>
                                        <p:tgtEl>
                                          <p:spTgt spid="10"/>
                                        </p:tgtEl>
                                        <p:attrNameLst>
                                          <p:attrName>ppt_h</p:attrName>
                                        </p:attrNameLst>
                                      </p:cBhvr>
                                      <p:tavLst>
                                        <p:tav tm="0">
                                          <p:val>
                                            <p:fltVal val="0"/>
                                          </p:val>
                                        </p:tav>
                                        <p:tav tm="100000">
                                          <p:val>
                                            <p:strVal val="#ppt_h"/>
                                          </p:val>
                                        </p:tav>
                                      </p:tavLst>
                                    </p:anim>
                                    <p:anim calcmode="lin" valueType="num">
                                      <p:cBhvr>
                                        <p:cTn id="14" dur="1000" fill="hold"/>
                                        <p:tgtEl>
                                          <p:spTgt spid="10"/>
                                        </p:tgtEl>
                                        <p:attrNameLst>
                                          <p:attrName>style.rotation</p:attrName>
                                        </p:attrNameLst>
                                      </p:cBhvr>
                                      <p:tavLst>
                                        <p:tav tm="0">
                                          <p:val>
                                            <p:fltVal val="90"/>
                                          </p:val>
                                        </p:tav>
                                        <p:tav tm="100000">
                                          <p:val>
                                            <p:fltVal val="0"/>
                                          </p:val>
                                        </p:tav>
                                      </p:tavLst>
                                    </p:anim>
                                    <p:animEffect transition="in" filter="fade">
                                      <p:cBhvr>
                                        <p:cTn id="15" dur="1000"/>
                                        <p:tgtEl>
                                          <p:spTgt spid="10"/>
                                        </p:tgtEl>
                                      </p:cBhvr>
                                    </p:animEffect>
                                  </p:childTnLst>
                                </p:cTn>
                              </p:par>
                            </p:childTnLst>
                          </p:cTn>
                        </p:par>
                        <p:par>
                          <p:cTn id="16" fill="hold">
                            <p:stCondLst>
                              <p:cond delay="2088"/>
                            </p:stCondLst>
                            <p:childTnLst>
                              <p:par>
                                <p:cTn id="17" presetID="53" presetClass="entr" presetSubtype="16"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700" fill="hold"/>
                                        <p:tgtEl>
                                          <p:spTgt spid="17"/>
                                        </p:tgtEl>
                                        <p:attrNameLst>
                                          <p:attrName>ppt_w</p:attrName>
                                        </p:attrNameLst>
                                      </p:cBhvr>
                                      <p:tavLst>
                                        <p:tav tm="0">
                                          <p:val>
                                            <p:fltVal val="0"/>
                                          </p:val>
                                        </p:tav>
                                        <p:tav tm="100000">
                                          <p:val>
                                            <p:strVal val="#ppt_w"/>
                                          </p:val>
                                        </p:tav>
                                      </p:tavLst>
                                    </p:anim>
                                    <p:anim calcmode="lin" valueType="num">
                                      <p:cBhvr>
                                        <p:cTn id="20" dur="700" fill="hold"/>
                                        <p:tgtEl>
                                          <p:spTgt spid="17"/>
                                        </p:tgtEl>
                                        <p:attrNameLst>
                                          <p:attrName>ppt_h</p:attrName>
                                        </p:attrNameLst>
                                      </p:cBhvr>
                                      <p:tavLst>
                                        <p:tav tm="0">
                                          <p:val>
                                            <p:fltVal val="0"/>
                                          </p:val>
                                        </p:tav>
                                        <p:tav tm="100000">
                                          <p:val>
                                            <p:strVal val="#ppt_h"/>
                                          </p:val>
                                        </p:tav>
                                      </p:tavLst>
                                    </p:anim>
                                    <p:animEffect transition="in" filter="fade">
                                      <p:cBhvr>
                                        <p:cTn id="21" dur="700"/>
                                        <p:tgtEl>
                                          <p:spTgt spid="17"/>
                                        </p:tgtEl>
                                      </p:cBhvr>
                                    </p:animEffect>
                                  </p:childTnLst>
                                </p:cTn>
                              </p:par>
                              <p:par>
                                <p:cTn id="22" presetID="2" presetClass="entr" presetSubtype="8" decel="10000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700" fill="hold"/>
                                        <p:tgtEl>
                                          <p:spTgt spid="14"/>
                                        </p:tgtEl>
                                        <p:attrNameLst>
                                          <p:attrName>ppt_x</p:attrName>
                                        </p:attrNameLst>
                                      </p:cBhvr>
                                      <p:tavLst>
                                        <p:tav tm="0">
                                          <p:val>
                                            <p:strVal val="0-#ppt_w/2"/>
                                          </p:val>
                                        </p:tav>
                                        <p:tav tm="100000">
                                          <p:val>
                                            <p:strVal val="#ppt_x"/>
                                          </p:val>
                                        </p:tav>
                                      </p:tavLst>
                                    </p:anim>
                                    <p:anim calcmode="lin" valueType="num">
                                      <p:cBhvr additive="base">
                                        <p:cTn id="25" dur="700" fill="hold"/>
                                        <p:tgtEl>
                                          <p:spTgt spid="14"/>
                                        </p:tgtEl>
                                        <p:attrNameLst>
                                          <p:attrName>ppt_y</p:attrName>
                                        </p:attrNameLst>
                                      </p:cBhvr>
                                      <p:tavLst>
                                        <p:tav tm="0">
                                          <p:val>
                                            <p:strVal val="#ppt_y"/>
                                          </p:val>
                                        </p:tav>
                                        <p:tav tm="100000">
                                          <p:val>
                                            <p:strVal val="#ppt_y"/>
                                          </p:val>
                                        </p:tav>
                                      </p:tavLst>
                                    </p:anim>
                                  </p:childTnLst>
                                </p:cTn>
                              </p:par>
                            </p:childTnLst>
                          </p:cTn>
                        </p:par>
                        <p:par>
                          <p:cTn id="26" fill="hold">
                            <p:stCondLst>
                              <p:cond delay="2787"/>
                            </p:stCondLst>
                            <p:childTnLst>
                              <p:par>
                                <p:cTn id="27" presetID="53" presetClass="entr" presetSubtype="16" fill="hold" nodeType="after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p:cTn id="29" dur="700" fill="hold"/>
                                        <p:tgtEl>
                                          <p:spTgt spid="43"/>
                                        </p:tgtEl>
                                        <p:attrNameLst>
                                          <p:attrName>ppt_w</p:attrName>
                                        </p:attrNameLst>
                                      </p:cBhvr>
                                      <p:tavLst>
                                        <p:tav tm="0">
                                          <p:val>
                                            <p:fltVal val="0"/>
                                          </p:val>
                                        </p:tav>
                                        <p:tav tm="100000">
                                          <p:val>
                                            <p:strVal val="#ppt_w"/>
                                          </p:val>
                                        </p:tav>
                                      </p:tavLst>
                                    </p:anim>
                                    <p:anim calcmode="lin" valueType="num">
                                      <p:cBhvr>
                                        <p:cTn id="30" dur="700" fill="hold"/>
                                        <p:tgtEl>
                                          <p:spTgt spid="43"/>
                                        </p:tgtEl>
                                        <p:attrNameLst>
                                          <p:attrName>ppt_h</p:attrName>
                                        </p:attrNameLst>
                                      </p:cBhvr>
                                      <p:tavLst>
                                        <p:tav tm="0">
                                          <p:val>
                                            <p:fltVal val="0"/>
                                          </p:val>
                                        </p:tav>
                                        <p:tav tm="100000">
                                          <p:val>
                                            <p:strVal val="#ppt_h"/>
                                          </p:val>
                                        </p:tav>
                                      </p:tavLst>
                                    </p:anim>
                                    <p:animEffect transition="in" filter="fade">
                                      <p:cBhvr>
                                        <p:cTn id="31" dur="700"/>
                                        <p:tgtEl>
                                          <p:spTgt spid="43"/>
                                        </p:tgtEl>
                                      </p:cBhvr>
                                    </p:animEffect>
                                  </p:childTnLst>
                                </p:cTn>
                              </p:par>
                              <p:par>
                                <p:cTn id="32" presetID="2" presetClass="entr" presetSubtype="8" decel="10000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700" fill="hold"/>
                                        <p:tgtEl>
                                          <p:spTgt spid="15"/>
                                        </p:tgtEl>
                                        <p:attrNameLst>
                                          <p:attrName>ppt_x</p:attrName>
                                        </p:attrNameLst>
                                      </p:cBhvr>
                                      <p:tavLst>
                                        <p:tav tm="0">
                                          <p:val>
                                            <p:strVal val="0-#ppt_w/2"/>
                                          </p:val>
                                        </p:tav>
                                        <p:tav tm="100000">
                                          <p:val>
                                            <p:strVal val="#ppt_x"/>
                                          </p:val>
                                        </p:tav>
                                      </p:tavLst>
                                    </p:anim>
                                    <p:anim calcmode="lin" valueType="num">
                                      <p:cBhvr additive="base">
                                        <p:cTn id="35" dur="700" fill="hold"/>
                                        <p:tgtEl>
                                          <p:spTgt spid="15"/>
                                        </p:tgtEl>
                                        <p:attrNameLst>
                                          <p:attrName>ppt_y</p:attrName>
                                        </p:attrNameLst>
                                      </p:cBhvr>
                                      <p:tavLst>
                                        <p:tav tm="0">
                                          <p:val>
                                            <p:strVal val="#ppt_y"/>
                                          </p:val>
                                        </p:tav>
                                        <p:tav tm="100000">
                                          <p:val>
                                            <p:strVal val="#ppt_y"/>
                                          </p:val>
                                        </p:tav>
                                      </p:tavLst>
                                    </p:anim>
                                  </p:childTnLst>
                                </p:cTn>
                              </p:par>
                            </p:childTnLst>
                          </p:cTn>
                        </p:par>
                        <p:par>
                          <p:cTn id="36" fill="hold">
                            <p:stCondLst>
                              <p:cond delay="3488"/>
                            </p:stCondLst>
                            <p:childTnLst>
                              <p:par>
                                <p:cTn id="37" presetID="53" presetClass="entr" presetSubtype="16" fill="hold" nodeType="afterEffect">
                                  <p:stCondLst>
                                    <p:cond delay="0"/>
                                  </p:stCondLst>
                                  <p:childTnLst>
                                    <p:set>
                                      <p:cBhvr>
                                        <p:cTn id="38" dur="1" fill="hold">
                                          <p:stCondLst>
                                            <p:cond delay="0"/>
                                          </p:stCondLst>
                                        </p:cTn>
                                        <p:tgtEl>
                                          <p:spTgt spid="58"/>
                                        </p:tgtEl>
                                        <p:attrNameLst>
                                          <p:attrName>style.visibility</p:attrName>
                                        </p:attrNameLst>
                                      </p:cBhvr>
                                      <p:to>
                                        <p:strVal val="visible"/>
                                      </p:to>
                                    </p:set>
                                    <p:anim calcmode="lin" valueType="num">
                                      <p:cBhvr>
                                        <p:cTn id="39" dur="700" fill="hold"/>
                                        <p:tgtEl>
                                          <p:spTgt spid="58"/>
                                        </p:tgtEl>
                                        <p:attrNameLst>
                                          <p:attrName>ppt_w</p:attrName>
                                        </p:attrNameLst>
                                      </p:cBhvr>
                                      <p:tavLst>
                                        <p:tav tm="0">
                                          <p:val>
                                            <p:fltVal val="0"/>
                                          </p:val>
                                        </p:tav>
                                        <p:tav tm="100000">
                                          <p:val>
                                            <p:strVal val="#ppt_w"/>
                                          </p:val>
                                        </p:tav>
                                      </p:tavLst>
                                    </p:anim>
                                    <p:anim calcmode="lin" valueType="num">
                                      <p:cBhvr>
                                        <p:cTn id="40" dur="700" fill="hold"/>
                                        <p:tgtEl>
                                          <p:spTgt spid="58"/>
                                        </p:tgtEl>
                                        <p:attrNameLst>
                                          <p:attrName>ppt_h</p:attrName>
                                        </p:attrNameLst>
                                      </p:cBhvr>
                                      <p:tavLst>
                                        <p:tav tm="0">
                                          <p:val>
                                            <p:fltVal val="0"/>
                                          </p:val>
                                        </p:tav>
                                        <p:tav tm="100000">
                                          <p:val>
                                            <p:strVal val="#ppt_h"/>
                                          </p:val>
                                        </p:tav>
                                      </p:tavLst>
                                    </p:anim>
                                    <p:animEffect transition="in" filter="fade">
                                      <p:cBhvr>
                                        <p:cTn id="41" dur="700"/>
                                        <p:tgtEl>
                                          <p:spTgt spid="58"/>
                                        </p:tgtEl>
                                      </p:cBhvr>
                                    </p:animEffect>
                                  </p:childTnLst>
                                </p:cTn>
                              </p:par>
                              <p:par>
                                <p:cTn id="42" presetID="2" presetClass="entr" presetSubtype="2" decel="10000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700" fill="hold"/>
                                        <p:tgtEl>
                                          <p:spTgt spid="12"/>
                                        </p:tgtEl>
                                        <p:attrNameLst>
                                          <p:attrName>ppt_x</p:attrName>
                                        </p:attrNameLst>
                                      </p:cBhvr>
                                      <p:tavLst>
                                        <p:tav tm="0">
                                          <p:val>
                                            <p:strVal val="1+#ppt_w/2"/>
                                          </p:val>
                                        </p:tav>
                                        <p:tav tm="100000">
                                          <p:val>
                                            <p:strVal val="#ppt_x"/>
                                          </p:val>
                                        </p:tav>
                                      </p:tavLst>
                                    </p:anim>
                                    <p:anim calcmode="lin" valueType="num">
                                      <p:cBhvr additive="base">
                                        <p:cTn id="45" dur="700" fill="hold"/>
                                        <p:tgtEl>
                                          <p:spTgt spid="12"/>
                                        </p:tgtEl>
                                        <p:attrNameLst>
                                          <p:attrName>ppt_y</p:attrName>
                                        </p:attrNameLst>
                                      </p:cBhvr>
                                      <p:tavLst>
                                        <p:tav tm="0">
                                          <p:val>
                                            <p:strVal val="#ppt_y"/>
                                          </p:val>
                                        </p:tav>
                                        <p:tav tm="100000">
                                          <p:val>
                                            <p:strVal val="#ppt_y"/>
                                          </p:val>
                                        </p:tav>
                                      </p:tavLst>
                                    </p:anim>
                                  </p:childTnLst>
                                </p:cTn>
                              </p:par>
                            </p:childTnLst>
                          </p:cTn>
                        </p:par>
                        <p:par>
                          <p:cTn id="46" fill="hold">
                            <p:stCondLst>
                              <p:cond delay="4188"/>
                            </p:stCondLst>
                            <p:childTnLst>
                              <p:par>
                                <p:cTn id="47" presetID="53" presetClass="entr" presetSubtype="16" fill="hold" nodeType="after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700" fill="hold"/>
                                        <p:tgtEl>
                                          <p:spTgt spid="36"/>
                                        </p:tgtEl>
                                        <p:attrNameLst>
                                          <p:attrName>ppt_w</p:attrName>
                                        </p:attrNameLst>
                                      </p:cBhvr>
                                      <p:tavLst>
                                        <p:tav tm="0">
                                          <p:val>
                                            <p:fltVal val="0"/>
                                          </p:val>
                                        </p:tav>
                                        <p:tav tm="100000">
                                          <p:val>
                                            <p:strVal val="#ppt_w"/>
                                          </p:val>
                                        </p:tav>
                                      </p:tavLst>
                                    </p:anim>
                                    <p:anim calcmode="lin" valueType="num">
                                      <p:cBhvr>
                                        <p:cTn id="50" dur="700" fill="hold"/>
                                        <p:tgtEl>
                                          <p:spTgt spid="36"/>
                                        </p:tgtEl>
                                        <p:attrNameLst>
                                          <p:attrName>ppt_h</p:attrName>
                                        </p:attrNameLst>
                                      </p:cBhvr>
                                      <p:tavLst>
                                        <p:tav tm="0">
                                          <p:val>
                                            <p:fltVal val="0"/>
                                          </p:val>
                                        </p:tav>
                                        <p:tav tm="100000">
                                          <p:val>
                                            <p:strVal val="#ppt_h"/>
                                          </p:val>
                                        </p:tav>
                                      </p:tavLst>
                                    </p:anim>
                                    <p:animEffect transition="in" filter="fade">
                                      <p:cBhvr>
                                        <p:cTn id="51" dur="700"/>
                                        <p:tgtEl>
                                          <p:spTgt spid="36"/>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700" fill="hold"/>
                                        <p:tgtEl>
                                          <p:spTgt spid="11"/>
                                        </p:tgtEl>
                                        <p:attrNameLst>
                                          <p:attrName>ppt_x</p:attrName>
                                        </p:attrNameLst>
                                      </p:cBhvr>
                                      <p:tavLst>
                                        <p:tav tm="0">
                                          <p:val>
                                            <p:strVal val="1+#ppt_w/2"/>
                                          </p:val>
                                        </p:tav>
                                        <p:tav tm="100000">
                                          <p:val>
                                            <p:strVal val="#ppt_x"/>
                                          </p:val>
                                        </p:tav>
                                      </p:tavLst>
                                    </p:anim>
                                    <p:anim calcmode="lin" valueType="num">
                                      <p:cBhvr additive="base">
                                        <p:cTn id="55" dur="700" fill="hold"/>
                                        <p:tgtEl>
                                          <p:spTgt spid="11"/>
                                        </p:tgtEl>
                                        <p:attrNameLst>
                                          <p:attrName>ppt_y</p:attrName>
                                        </p:attrNameLst>
                                      </p:cBhvr>
                                      <p:tavLst>
                                        <p:tav tm="0">
                                          <p:val>
                                            <p:strVal val="#ppt_y"/>
                                          </p:val>
                                        </p:tav>
                                        <p:tav tm="100000">
                                          <p:val>
                                            <p:strVal val="#ppt_y"/>
                                          </p:val>
                                        </p:tav>
                                      </p:tavLst>
                                    </p:anim>
                                  </p:childTnLst>
                                </p:cTn>
                              </p:par>
                            </p:childTnLst>
                          </p:cTn>
                        </p:par>
                        <p:par>
                          <p:cTn id="56" fill="hold">
                            <p:stCondLst>
                              <p:cond delay="4888"/>
                            </p:stCondLst>
                            <p:childTnLst>
                              <p:par>
                                <p:cTn id="57" presetID="53" presetClass="entr" presetSubtype="16" fill="hold" nodeType="afterEffect">
                                  <p:stCondLst>
                                    <p:cond delay="0"/>
                                  </p:stCondLst>
                                  <p:childTnLst>
                                    <p:set>
                                      <p:cBhvr>
                                        <p:cTn id="58" dur="1" fill="hold">
                                          <p:stCondLst>
                                            <p:cond delay="0"/>
                                          </p:stCondLst>
                                        </p:cTn>
                                        <p:tgtEl>
                                          <p:spTgt spid="66"/>
                                        </p:tgtEl>
                                        <p:attrNameLst>
                                          <p:attrName>style.visibility</p:attrName>
                                        </p:attrNameLst>
                                      </p:cBhvr>
                                      <p:to>
                                        <p:strVal val="visible"/>
                                      </p:to>
                                    </p:set>
                                    <p:anim calcmode="lin" valueType="num">
                                      <p:cBhvr>
                                        <p:cTn id="59" dur="700" fill="hold"/>
                                        <p:tgtEl>
                                          <p:spTgt spid="66"/>
                                        </p:tgtEl>
                                        <p:attrNameLst>
                                          <p:attrName>ppt_w</p:attrName>
                                        </p:attrNameLst>
                                      </p:cBhvr>
                                      <p:tavLst>
                                        <p:tav tm="0">
                                          <p:val>
                                            <p:fltVal val="0"/>
                                          </p:val>
                                        </p:tav>
                                        <p:tav tm="100000">
                                          <p:val>
                                            <p:strVal val="#ppt_w"/>
                                          </p:val>
                                        </p:tav>
                                      </p:tavLst>
                                    </p:anim>
                                    <p:anim calcmode="lin" valueType="num">
                                      <p:cBhvr>
                                        <p:cTn id="60" dur="700" fill="hold"/>
                                        <p:tgtEl>
                                          <p:spTgt spid="66"/>
                                        </p:tgtEl>
                                        <p:attrNameLst>
                                          <p:attrName>ppt_h</p:attrName>
                                        </p:attrNameLst>
                                      </p:cBhvr>
                                      <p:tavLst>
                                        <p:tav tm="0">
                                          <p:val>
                                            <p:fltVal val="0"/>
                                          </p:val>
                                        </p:tav>
                                        <p:tav tm="100000">
                                          <p:val>
                                            <p:strVal val="#ppt_h"/>
                                          </p:val>
                                        </p:tav>
                                      </p:tavLst>
                                    </p:anim>
                                    <p:animEffect transition="in" filter="fade">
                                      <p:cBhvr>
                                        <p:cTn id="61" dur="700"/>
                                        <p:tgtEl>
                                          <p:spTgt spid="66"/>
                                        </p:tgtEl>
                                      </p:cBhvr>
                                    </p:animEffect>
                                  </p:childTnLst>
                                </p:cTn>
                              </p:par>
                              <p:par>
                                <p:cTn id="62" presetID="2" presetClass="entr" presetSubtype="2" decel="10000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00" fill="hold"/>
                                        <p:tgtEl>
                                          <p:spTgt spid="13"/>
                                        </p:tgtEl>
                                        <p:attrNameLst>
                                          <p:attrName>ppt_x</p:attrName>
                                        </p:attrNameLst>
                                      </p:cBhvr>
                                      <p:tavLst>
                                        <p:tav tm="0">
                                          <p:val>
                                            <p:strVal val="1+#ppt_w/2"/>
                                          </p:val>
                                        </p:tav>
                                        <p:tav tm="100000">
                                          <p:val>
                                            <p:strVal val="#ppt_x"/>
                                          </p:val>
                                        </p:tav>
                                      </p:tavLst>
                                    </p:anim>
                                    <p:anim calcmode="lin" valueType="num">
                                      <p:cBhvr additive="base">
                                        <p:cTn id="65" dur="700" fill="hold"/>
                                        <p:tgtEl>
                                          <p:spTgt spid="13"/>
                                        </p:tgtEl>
                                        <p:attrNameLst>
                                          <p:attrName>ppt_y</p:attrName>
                                        </p:attrNameLst>
                                      </p:cBhvr>
                                      <p:tavLst>
                                        <p:tav tm="0">
                                          <p:val>
                                            <p:strVal val="#ppt_y"/>
                                          </p:val>
                                        </p:tav>
                                        <p:tav tm="100000">
                                          <p:val>
                                            <p:strVal val="#ppt_y"/>
                                          </p:val>
                                        </p:tav>
                                      </p:tavLst>
                                    </p:anim>
                                  </p:childTnLst>
                                </p:cTn>
                              </p:par>
                            </p:childTnLst>
                          </p:cTn>
                        </p:par>
                        <p:par>
                          <p:cTn id="66" fill="hold">
                            <p:stCondLst>
                              <p:cond delay="5588"/>
                            </p:stCondLst>
                            <p:childTnLst>
                              <p:par>
                                <p:cTn id="67" presetID="53" presetClass="entr" presetSubtype="16" fill="hold" nodeType="afterEffect">
                                  <p:stCondLst>
                                    <p:cond delay="0"/>
                                  </p:stCondLst>
                                  <p:childTnLst>
                                    <p:set>
                                      <p:cBhvr>
                                        <p:cTn id="68" dur="1" fill="hold">
                                          <p:stCondLst>
                                            <p:cond delay="0"/>
                                          </p:stCondLst>
                                        </p:cTn>
                                        <p:tgtEl>
                                          <p:spTgt spid="51"/>
                                        </p:tgtEl>
                                        <p:attrNameLst>
                                          <p:attrName>style.visibility</p:attrName>
                                        </p:attrNameLst>
                                      </p:cBhvr>
                                      <p:to>
                                        <p:strVal val="visible"/>
                                      </p:to>
                                    </p:set>
                                    <p:anim calcmode="lin" valueType="num">
                                      <p:cBhvr>
                                        <p:cTn id="69" dur="700" fill="hold"/>
                                        <p:tgtEl>
                                          <p:spTgt spid="51"/>
                                        </p:tgtEl>
                                        <p:attrNameLst>
                                          <p:attrName>ppt_w</p:attrName>
                                        </p:attrNameLst>
                                      </p:cBhvr>
                                      <p:tavLst>
                                        <p:tav tm="0">
                                          <p:val>
                                            <p:fltVal val="0"/>
                                          </p:val>
                                        </p:tav>
                                        <p:tav tm="100000">
                                          <p:val>
                                            <p:strVal val="#ppt_w"/>
                                          </p:val>
                                        </p:tav>
                                      </p:tavLst>
                                    </p:anim>
                                    <p:anim calcmode="lin" valueType="num">
                                      <p:cBhvr>
                                        <p:cTn id="70" dur="700" fill="hold"/>
                                        <p:tgtEl>
                                          <p:spTgt spid="51"/>
                                        </p:tgtEl>
                                        <p:attrNameLst>
                                          <p:attrName>ppt_h</p:attrName>
                                        </p:attrNameLst>
                                      </p:cBhvr>
                                      <p:tavLst>
                                        <p:tav tm="0">
                                          <p:val>
                                            <p:fltVal val="0"/>
                                          </p:val>
                                        </p:tav>
                                        <p:tav tm="100000">
                                          <p:val>
                                            <p:strVal val="#ppt_h"/>
                                          </p:val>
                                        </p:tav>
                                      </p:tavLst>
                                    </p:anim>
                                    <p:animEffect transition="in" filter="fade">
                                      <p:cBhvr>
                                        <p:cTn id="71" dur="700"/>
                                        <p:tgtEl>
                                          <p:spTgt spid="51"/>
                                        </p:tgtEl>
                                      </p:cBhvr>
                                    </p:animEffect>
                                  </p:childTnLst>
                                </p:cTn>
                              </p:par>
                              <p:par>
                                <p:cTn id="72" presetID="2" presetClass="entr" presetSubtype="8" decel="10000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 calcmode="lin" valueType="num">
                                      <p:cBhvr additive="base">
                                        <p:cTn id="74" dur="700" fill="hold"/>
                                        <p:tgtEl>
                                          <p:spTgt spid="16"/>
                                        </p:tgtEl>
                                        <p:attrNameLst>
                                          <p:attrName>ppt_x</p:attrName>
                                        </p:attrNameLst>
                                      </p:cBhvr>
                                      <p:tavLst>
                                        <p:tav tm="0">
                                          <p:val>
                                            <p:strVal val="0-#ppt_w/2"/>
                                          </p:val>
                                        </p:tav>
                                        <p:tav tm="100000">
                                          <p:val>
                                            <p:strVal val="#ppt_x"/>
                                          </p:val>
                                        </p:tav>
                                      </p:tavLst>
                                    </p:anim>
                                    <p:anim calcmode="lin" valueType="num">
                                      <p:cBhvr additive="base">
                                        <p:cTn id="75" dur="7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7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5">
            <a:extLst>
              <a:ext uri="{FF2B5EF4-FFF2-40B4-BE49-F238E27FC236}">
                <a16:creationId xmlns:a16="http://schemas.microsoft.com/office/drawing/2014/main" id="{99B796E2-73FD-4C6E-A9DF-5DE35E11C200}"/>
              </a:ext>
            </a:extLst>
          </p:cNvPr>
          <p:cNvSpPr>
            <a:spLocks noChangeShapeType="1"/>
          </p:cNvSpPr>
          <p:nvPr/>
        </p:nvSpPr>
        <p:spPr bwMode="auto">
          <a:xfrm flipV="1">
            <a:off x="3149682" y="4274820"/>
            <a:ext cx="0" cy="900635"/>
          </a:xfrm>
          <a:prstGeom prst="line">
            <a:avLst/>
          </a:prstGeom>
          <a:noFill/>
          <a:ln w="28575" cap="flat">
            <a:solidFill>
              <a:schemeClr val="bg1">
                <a:lumMod val="85000"/>
              </a:schemeClr>
            </a:solidFill>
            <a:prstDash val="solid"/>
            <a:miter lim="800000"/>
            <a:headEnd/>
            <a:tailEnd type="oval"/>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Line 29">
            <a:extLst>
              <a:ext uri="{FF2B5EF4-FFF2-40B4-BE49-F238E27FC236}">
                <a16:creationId xmlns:a16="http://schemas.microsoft.com/office/drawing/2014/main" id="{0492E7F5-1EA3-4DF7-9D92-4C979AF4D5C4}"/>
              </a:ext>
            </a:extLst>
          </p:cNvPr>
          <p:cNvSpPr>
            <a:spLocks noChangeShapeType="1"/>
          </p:cNvSpPr>
          <p:nvPr/>
        </p:nvSpPr>
        <p:spPr bwMode="auto">
          <a:xfrm flipV="1">
            <a:off x="9145348" y="4274820"/>
            <a:ext cx="0" cy="900635"/>
          </a:xfrm>
          <a:prstGeom prst="line">
            <a:avLst/>
          </a:prstGeom>
          <a:noFill/>
          <a:ln w="28575" cap="flat">
            <a:solidFill>
              <a:schemeClr val="bg1">
                <a:lumMod val="85000"/>
              </a:schemeClr>
            </a:solidFill>
            <a:prstDash val="solid"/>
            <a:miter lim="800000"/>
            <a:headEnd/>
            <a:tailEnd type="oval"/>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Line 43">
            <a:extLst>
              <a:ext uri="{FF2B5EF4-FFF2-40B4-BE49-F238E27FC236}">
                <a16:creationId xmlns:a16="http://schemas.microsoft.com/office/drawing/2014/main" id="{6DFA5D2D-BA88-479D-942D-59E7FCB582E0}"/>
              </a:ext>
            </a:extLst>
          </p:cNvPr>
          <p:cNvSpPr>
            <a:spLocks noChangeShapeType="1"/>
          </p:cNvSpPr>
          <p:nvPr/>
        </p:nvSpPr>
        <p:spPr bwMode="auto">
          <a:xfrm flipV="1">
            <a:off x="15135420" y="4274820"/>
            <a:ext cx="0" cy="900635"/>
          </a:xfrm>
          <a:prstGeom prst="line">
            <a:avLst/>
          </a:prstGeom>
          <a:noFill/>
          <a:ln w="28575" cap="flat">
            <a:solidFill>
              <a:schemeClr val="bg1">
                <a:lumMod val="85000"/>
              </a:schemeClr>
            </a:solidFill>
            <a:prstDash val="solid"/>
            <a:miter lim="800000"/>
            <a:headEnd/>
            <a:tailEnd type="oval"/>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22">
            <a:extLst>
              <a:ext uri="{FF2B5EF4-FFF2-40B4-BE49-F238E27FC236}">
                <a16:creationId xmlns:a16="http://schemas.microsoft.com/office/drawing/2014/main" id="{A9837F59-4388-4078-B8C6-8594529667FF}"/>
              </a:ext>
            </a:extLst>
          </p:cNvPr>
          <p:cNvSpPr>
            <a:spLocks noChangeShapeType="1"/>
          </p:cNvSpPr>
          <p:nvPr/>
        </p:nvSpPr>
        <p:spPr bwMode="auto">
          <a:xfrm>
            <a:off x="6149379" y="6092717"/>
            <a:ext cx="0" cy="900635"/>
          </a:xfrm>
          <a:prstGeom prst="line">
            <a:avLst/>
          </a:prstGeom>
          <a:noFill/>
          <a:ln w="28575" cap="flat">
            <a:solidFill>
              <a:schemeClr val="bg1">
                <a:lumMod val="85000"/>
              </a:schemeClr>
            </a:solidFill>
            <a:prstDash val="solid"/>
            <a:miter lim="800000"/>
            <a:headEnd/>
            <a:tailEnd type="oval"/>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Line 36">
            <a:extLst>
              <a:ext uri="{FF2B5EF4-FFF2-40B4-BE49-F238E27FC236}">
                <a16:creationId xmlns:a16="http://schemas.microsoft.com/office/drawing/2014/main" id="{2C9884B2-D5CB-465D-8433-CF31ED9CA106}"/>
              </a:ext>
            </a:extLst>
          </p:cNvPr>
          <p:cNvSpPr>
            <a:spLocks noChangeShapeType="1"/>
          </p:cNvSpPr>
          <p:nvPr/>
        </p:nvSpPr>
        <p:spPr bwMode="auto">
          <a:xfrm>
            <a:off x="12141316" y="6092716"/>
            <a:ext cx="0" cy="900635"/>
          </a:xfrm>
          <a:prstGeom prst="line">
            <a:avLst/>
          </a:prstGeom>
          <a:noFill/>
          <a:ln w="28575" cap="flat">
            <a:solidFill>
              <a:schemeClr val="bg1">
                <a:lumMod val="85000"/>
              </a:schemeClr>
            </a:solidFill>
            <a:prstDash val="solid"/>
            <a:miter lim="800000"/>
            <a:headEnd/>
            <a:tailEnd type="oval"/>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0">
            <a:extLst>
              <a:ext uri="{FF2B5EF4-FFF2-40B4-BE49-F238E27FC236}">
                <a16:creationId xmlns:a16="http://schemas.microsoft.com/office/drawing/2014/main" id="{9549371C-7749-4642-9FD7-C9F2C57A6179}"/>
              </a:ext>
            </a:extLst>
          </p:cNvPr>
          <p:cNvSpPr>
            <a:spLocks noChangeArrowheads="1"/>
          </p:cNvSpPr>
          <p:nvPr/>
        </p:nvSpPr>
        <p:spPr bwMode="auto">
          <a:xfrm>
            <a:off x="2274717" y="6391097"/>
            <a:ext cx="1800736" cy="4924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a:ln>
                  <a:noFill/>
                </a:ln>
                <a:solidFill>
                  <a:schemeClr val="accent1"/>
                </a:solidFill>
                <a:effectLst/>
                <a:latin typeface="Outfit Black" pitchFamily="2" charset="0"/>
              </a:rPr>
              <a:t>2018</a:t>
            </a:r>
            <a:endParaRPr kumimoji="0" lang="en-US" altLang="en-US" sz="2400" i="0" u="none" strike="noStrike" cap="none" normalizeH="0" baseline="0">
              <a:ln>
                <a:noFill/>
              </a:ln>
              <a:solidFill>
                <a:schemeClr val="accent1"/>
              </a:solidFill>
              <a:effectLst/>
              <a:latin typeface="Outfit Black" pitchFamily="2" charset="0"/>
            </a:endParaRPr>
          </a:p>
        </p:txBody>
      </p:sp>
      <p:sp>
        <p:nvSpPr>
          <p:cNvPr id="8" name="Rectangle 17">
            <a:extLst>
              <a:ext uri="{FF2B5EF4-FFF2-40B4-BE49-F238E27FC236}">
                <a16:creationId xmlns:a16="http://schemas.microsoft.com/office/drawing/2014/main" id="{5E33BB51-4072-48A7-A412-A359459704E9}"/>
              </a:ext>
            </a:extLst>
          </p:cNvPr>
          <p:cNvSpPr>
            <a:spLocks noChangeArrowheads="1"/>
          </p:cNvSpPr>
          <p:nvPr/>
        </p:nvSpPr>
        <p:spPr bwMode="auto">
          <a:xfrm>
            <a:off x="5211027" y="4384632"/>
            <a:ext cx="1800736" cy="4924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a:ln>
                  <a:noFill/>
                </a:ln>
                <a:solidFill>
                  <a:schemeClr val="accent2"/>
                </a:solidFill>
                <a:effectLst/>
                <a:latin typeface="Outfit Black" pitchFamily="2" charset="0"/>
              </a:rPr>
              <a:t>2019</a:t>
            </a:r>
            <a:endParaRPr kumimoji="0" lang="en-US" altLang="en-US" sz="2400" i="0" u="none" strike="noStrike" cap="none" normalizeH="0" baseline="0">
              <a:ln>
                <a:noFill/>
              </a:ln>
              <a:solidFill>
                <a:schemeClr val="accent2"/>
              </a:solidFill>
              <a:effectLst/>
              <a:latin typeface="Outfit Black" pitchFamily="2" charset="0"/>
            </a:endParaRPr>
          </a:p>
        </p:txBody>
      </p:sp>
      <p:sp>
        <p:nvSpPr>
          <p:cNvPr id="9" name="Rectangle 24">
            <a:extLst>
              <a:ext uri="{FF2B5EF4-FFF2-40B4-BE49-F238E27FC236}">
                <a16:creationId xmlns:a16="http://schemas.microsoft.com/office/drawing/2014/main" id="{05CB7BE1-B448-465D-8BF5-5388F48D643A}"/>
              </a:ext>
            </a:extLst>
          </p:cNvPr>
          <p:cNvSpPr>
            <a:spLocks noChangeArrowheads="1"/>
          </p:cNvSpPr>
          <p:nvPr/>
        </p:nvSpPr>
        <p:spPr bwMode="auto">
          <a:xfrm>
            <a:off x="8240554" y="6391097"/>
            <a:ext cx="1800736" cy="4924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a:ln>
                  <a:noFill/>
                </a:ln>
                <a:solidFill>
                  <a:schemeClr val="accent3"/>
                </a:solidFill>
                <a:effectLst/>
                <a:latin typeface="Outfit Black" pitchFamily="2" charset="0"/>
              </a:rPr>
              <a:t>2020</a:t>
            </a:r>
            <a:endParaRPr kumimoji="0" lang="en-US" altLang="en-US" sz="2400" i="0" u="none" strike="noStrike" cap="none" normalizeH="0" baseline="0">
              <a:ln>
                <a:noFill/>
              </a:ln>
              <a:solidFill>
                <a:schemeClr val="accent3"/>
              </a:solidFill>
              <a:effectLst/>
              <a:latin typeface="Outfit Black" pitchFamily="2" charset="0"/>
            </a:endParaRPr>
          </a:p>
        </p:txBody>
      </p:sp>
      <p:sp>
        <p:nvSpPr>
          <p:cNvPr id="10" name="Rectangle 31">
            <a:extLst>
              <a:ext uri="{FF2B5EF4-FFF2-40B4-BE49-F238E27FC236}">
                <a16:creationId xmlns:a16="http://schemas.microsoft.com/office/drawing/2014/main" id="{2D430134-206D-4274-B15F-9DECF3A2F1D0}"/>
              </a:ext>
            </a:extLst>
          </p:cNvPr>
          <p:cNvSpPr>
            <a:spLocks noChangeArrowheads="1"/>
          </p:cNvSpPr>
          <p:nvPr/>
        </p:nvSpPr>
        <p:spPr bwMode="auto">
          <a:xfrm>
            <a:off x="11277085" y="4384632"/>
            <a:ext cx="1800736" cy="4924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a:ln>
                  <a:noFill/>
                </a:ln>
                <a:solidFill>
                  <a:schemeClr val="accent4"/>
                </a:solidFill>
                <a:effectLst/>
                <a:latin typeface="Outfit Black" pitchFamily="2" charset="0"/>
              </a:rPr>
              <a:t>2021</a:t>
            </a:r>
            <a:endParaRPr kumimoji="0" lang="en-US" altLang="en-US" sz="2400" i="0" u="none" strike="noStrike" cap="none" normalizeH="0" baseline="0">
              <a:ln>
                <a:noFill/>
              </a:ln>
              <a:solidFill>
                <a:schemeClr val="accent4"/>
              </a:solidFill>
              <a:effectLst/>
              <a:latin typeface="Outfit Black" pitchFamily="2" charset="0"/>
            </a:endParaRPr>
          </a:p>
        </p:txBody>
      </p:sp>
      <p:sp>
        <p:nvSpPr>
          <p:cNvPr id="11" name="Rectangle 38">
            <a:extLst>
              <a:ext uri="{FF2B5EF4-FFF2-40B4-BE49-F238E27FC236}">
                <a16:creationId xmlns:a16="http://schemas.microsoft.com/office/drawing/2014/main" id="{9CCB52DE-680F-424E-99FF-78C978518AD7}"/>
              </a:ext>
            </a:extLst>
          </p:cNvPr>
          <p:cNvSpPr>
            <a:spLocks noChangeArrowheads="1"/>
          </p:cNvSpPr>
          <p:nvPr/>
        </p:nvSpPr>
        <p:spPr bwMode="auto">
          <a:xfrm>
            <a:off x="14266049" y="6391097"/>
            <a:ext cx="1800736" cy="4924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a:ln>
                  <a:noFill/>
                </a:ln>
                <a:solidFill>
                  <a:schemeClr val="accent5"/>
                </a:solidFill>
                <a:effectLst/>
                <a:latin typeface="Outfit Black" pitchFamily="2" charset="0"/>
              </a:rPr>
              <a:t>2022</a:t>
            </a:r>
            <a:endParaRPr kumimoji="0" lang="en-US" altLang="en-US" sz="2400" i="0" u="none" strike="noStrike" cap="none" normalizeH="0" baseline="0">
              <a:ln>
                <a:noFill/>
              </a:ln>
              <a:solidFill>
                <a:schemeClr val="accent5"/>
              </a:solidFill>
              <a:effectLst/>
              <a:latin typeface="Outfit Black" pitchFamily="2" charset="0"/>
            </a:endParaRPr>
          </a:p>
        </p:txBody>
      </p:sp>
      <p:sp>
        <p:nvSpPr>
          <p:cNvPr id="12" name="Freeform 5">
            <a:extLst>
              <a:ext uri="{FF2B5EF4-FFF2-40B4-BE49-F238E27FC236}">
                <a16:creationId xmlns:a16="http://schemas.microsoft.com/office/drawing/2014/main" id="{BE4575AB-EE1A-4DC3-8710-AF537506CF6B}"/>
              </a:ext>
            </a:extLst>
          </p:cNvPr>
          <p:cNvSpPr>
            <a:spLocks/>
          </p:cNvSpPr>
          <p:nvPr/>
        </p:nvSpPr>
        <p:spPr bwMode="auto">
          <a:xfrm>
            <a:off x="1676169" y="5192241"/>
            <a:ext cx="2997833" cy="909790"/>
          </a:xfrm>
          <a:custGeom>
            <a:avLst/>
            <a:gdLst>
              <a:gd name="T0" fmla="*/ 804 w 804"/>
              <a:gd name="T1" fmla="*/ 244 h 244"/>
              <a:gd name="T2" fmla="*/ 0 w 804"/>
              <a:gd name="T3" fmla="*/ 244 h 244"/>
              <a:gd name="T4" fmla="*/ 63 w 804"/>
              <a:gd name="T5" fmla="*/ 125 h 244"/>
              <a:gd name="T6" fmla="*/ 0 w 804"/>
              <a:gd name="T7" fmla="*/ 0 h 244"/>
              <a:gd name="T8" fmla="*/ 804 w 804"/>
              <a:gd name="T9" fmla="*/ 0 h 244"/>
              <a:gd name="T10" fmla="*/ 804 w 804"/>
              <a:gd name="T11" fmla="*/ 244 h 244"/>
            </a:gdLst>
            <a:ahLst/>
            <a:cxnLst>
              <a:cxn ang="0">
                <a:pos x="T0" y="T1"/>
              </a:cxn>
              <a:cxn ang="0">
                <a:pos x="T2" y="T3"/>
              </a:cxn>
              <a:cxn ang="0">
                <a:pos x="T4" y="T5"/>
              </a:cxn>
              <a:cxn ang="0">
                <a:pos x="T6" y="T7"/>
              </a:cxn>
              <a:cxn ang="0">
                <a:pos x="T8" y="T9"/>
              </a:cxn>
              <a:cxn ang="0">
                <a:pos x="T10" y="T11"/>
              </a:cxn>
            </a:cxnLst>
            <a:rect l="0" t="0" r="r" b="b"/>
            <a:pathLst>
              <a:path w="804" h="244">
                <a:moveTo>
                  <a:pt x="804" y="244"/>
                </a:moveTo>
                <a:lnTo>
                  <a:pt x="0" y="244"/>
                </a:lnTo>
                <a:lnTo>
                  <a:pt x="63" y="125"/>
                </a:lnTo>
                <a:lnTo>
                  <a:pt x="0" y="0"/>
                </a:lnTo>
                <a:lnTo>
                  <a:pt x="804" y="0"/>
                </a:lnTo>
                <a:lnTo>
                  <a:pt x="804" y="244"/>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6">
            <a:extLst>
              <a:ext uri="{FF2B5EF4-FFF2-40B4-BE49-F238E27FC236}">
                <a16:creationId xmlns:a16="http://schemas.microsoft.com/office/drawing/2014/main" id="{D43A45BE-C22A-472D-BCEE-6F65196C28B5}"/>
              </a:ext>
            </a:extLst>
          </p:cNvPr>
          <p:cNvSpPr>
            <a:spLocks noChangeArrowheads="1"/>
          </p:cNvSpPr>
          <p:nvPr/>
        </p:nvSpPr>
        <p:spPr bwMode="auto">
          <a:xfrm>
            <a:off x="4666545" y="5192241"/>
            <a:ext cx="2997833" cy="9097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7">
            <a:extLst>
              <a:ext uri="{FF2B5EF4-FFF2-40B4-BE49-F238E27FC236}">
                <a16:creationId xmlns:a16="http://schemas.microsoft.com/office/drawing/2014/main" id="{C9B520F4-87D6-4AED-AA89-7FD6E4CB6A18}"/>
              </a:ext>
            </a:extLst>
          </p:cNvPr>
          <p:cNvSpPr>
            <a:spLocks noChangeArrowheads="1"/>
          </p:cNvSpPr>
          <p:nvPr/>
        </p:nvSpPr>
        <p:spPr bwMode="auto">
          <a:xfrm>
            <a:off x="7656920" y="5192241"/>
            <a:ext cx="2990376" cy="9097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4DCBD5DA-1BE8-446E-94F6-98601EBAF645}"/>
              </a:ext>
            </a:extLst>
          </p:cNvPr>
          <p:cNvSpPr>
            <a:spLocks noChangeArrowheads="1"/>
          </p:cNvSpPr>
          <p:nvPr/>
        </p:nvSpPr>
        <p:spPr bwMode="auto">
          <a:xfrm>
            <a:off x="10647296" y="5192241"/>
            <a:ext cx="2990376" cy="909790"/>
          </a:xfrm>
          <a:prstGeom prst="rect">
            <a:avLst/>
          </a:prstGeom>
          <a:solidFill>
            <a:schemeClr val="accent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EFDC56A2-1E1B-4328-9626-7DF61B343676}"/>
              </a:ext>
            </a:extLst>
          </p:cNvPr>
          <p:cNvSpPr>
            <a:spLocks/>
          </p:cNvSpPr>
          <p:nvPr/>
        </p:nvSpPr>
        <p:spPr bwMode="auto">
          <a:xfrm>
            <a:off x="13637671" y="5192241"/>
            <a:ext cx="3266296" cy="909790"/>
          </a:xfrm>
          <a:custGeom>
            <a:avLst/>
            <a:gdLst>
              <a:gd name="T0" fmla="*/ 803 w 876"/>
              <a:gd name="T1" fmla="*/ 244 h 244"/>
              <a:gd name="T2" fmla="*/ 0 w 876"/>
              <a:gd name="T3" fmla="*/ 244 h 244"/>
              <a:gd name="T4" fmla="*/ 0 w 876"/>
              <a:gd name="T5" fmla="*/ 0 h 244"/>
              <a:gd name="T6" fmla="*/ 803 w 876"/>
              <a:gd name="T7" fmla="*/ 0 h 244"/>
              <a:gd name="T8" fmla="*/ 876 w 876"/>
              <a:gd name="T9" fmla="*/ 130 h 244"/>
              <a:gd name="T10" fmla="*/ 803 w 876"/>
              <a:gd name="T11" fmla="*/ 244 h 244"/>
            </a:gdLst>
            <a:ahLst/>
            <a:cxnLst>
              <a:cxn ang="0">
                <a:pos x="T0" y="T1"/>
              </a:cxn>
              <a:cxn ang="0">
                <a:pos x="T2" y="T3"/>
              </a:cxn>
              <a:cxn ang="0">
                <a:pos x="T4" y="T5"/>
              </a:cxn>
              <a:cxn ang="0">
                <a:pos x="T6" y="T7"/>
              </a:cxn>
              <a:cxn ang="0">
                <a:pos x="T8" y="T9"/>
              </a:cxn>
              <a:cxn ang="0">
                <a:pos x="T10" y="T11"/>
              </a:cxn>
            </a:cxnLst>
            <a:rect l="0" t="0" r="r" b="b"/>
            <a:pathLst>
              <a:path w="876" h="244">
                <a:moveTo>
                  <a:pt x="803" y="244"/>
                </a:moveTo>
                <a:lnTo>
                  <a:pt x="0" y="244"/>
                </a:lnTo>
                <a:lnTo>
                  <a:pt x="0" y="0"/>
                </a:lnTo>
                <a:lnTo>
                  <a:pt x="803" y="0"/>
                </a:lnTo>
                <a:lnTo>
                  <a:pt x="876" y="130"/>
                </a:lnTo>
                <a:lnTo>
                  <a:pt x="803" y="244"/>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7" name="Group 16">
            <a:extLst>
              <a:ext uri="{FF2B5EF4-FFF2-40B4-BE49-F238E27FC236}">
                <a16:creationId xmlns:a16="http://schemas.microsoft.com/office/drawing/2014/main" id="{0DB96594-794F-4D1F-968A-0C2725661C89}"/>
              </a:ext>
            </a:extLst>
          </p:cNvPr>
          <p:cNvGrpSpPr/>
          <p:nvPr/>
        </p:nvGrpSpPr>
        <p:grpSpPr>
          <a:xfrm>
            <a:off x="2461747" y="4942422"/>
            <a:ext cx="1375871" cy="1383328"/>
            <a:chOff x="2496472" y="5262462"/>
            <a:chExt cx="1375871" cy="1383328"/>
          </a:xfrm>
        </p:grpSpPr>
        <p:sp>
          <p:nvSpPr>
            <p:cNvPr id="18" name="Oval 11">
              <a:extLst>
                <a:ext uri="{FF2B5EF4-FFF2-40B4-BE49-F238E27FC236}">
                  <a16:creationId xmlns:a16="http://schemas.microsoft.com/office/drawing/2014/main" id="{7304366F-D048-4539-89DA-DF55BE5F9038}"/>
                </a:ext>
              </a:extLst>
            </p:cNvPr>
            <p:cNvSpPr>
              <a:spLocks noChangeArrowheads="1"/>
            </p:cNvSpPr>
            <p:nvPr/>
          </p:nvSpPr>
          <p:spPr bwMode="auto">
            <a:xfrm>
              <a:off x="2548673" y="5314663"/>
              <a:ext cx="1271469" cy="1275198"/>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30477041-3EE3-464C-AD3A-B02D89AC3953}"/>
                </a:ext>
              </a:extLst>
            </p:cNvPr>
            <p:cNvSpPr>
              <a:spLocks noEditPoints="1"/>
            </p:cNvSpPr>
            <p:nvPr/>
          </p:nvSpPr>
          <p:spPr bwMode="auto">
            <a:xfrm>
              <a:off x="2496472" y="5262462"/>
              <a:ext cx="1375871" cy="1383328"/>
            </a:xfrm>
            <a:custGeom>
              <a:avLst/>
              <a:gdLst>
                <a:gd name="T0" fmla="*/ 78 w 156"/>
                <a:gd name="T1" fmla="*/ 12 h 156"/>
                <a:gd name="T2" fmla="*/ 144 w 156"/>
                <a:gd name="T3" fmla="*/ 78 h 156"/>
                <a:gd name="T4" fmla="*/ 78 w 156"/>
                <a:gd name="T5" fmla="*/ 144 h 156"/>
                <a:gd name="T6" fmla="*/ 12 w 156"/>
                <a:gd name="T7" fmla="*/ 78 h 156"/>
                <a:gd name="T8" fmla="*/ 78 w 156"/>
                <a:gd name="T9" fmla="*/ 12 h 156"/>
                <a:gd name="T10" fmla="*/ 78 w 156"/>
                <a:gd name="T11" fmla="*/ 0 h 156"/>
                <a:gd name="T12" fmla="*/ 0 w 156"/>
                <a:gd name="T13" fmla="*/ 78 h 156"/>
                <a:gd name="T14" fmla="*/ 78 w 156"/>
                <a:gd name="T15" fmla="*/ 156 h 156"/>
                <a:gd name="T16" fmla="*/ 156 w 156"/>
                <a:gd name="T17" fmla="*/ 78 h 156"/>
                <a:gd name="T18" fmla="*/ 78 w 156"/>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56">
                  <a:moveTo>
                    <a:pt x="78" y="12"/>
                  </a:moveTo>
                  <a:cubicBezTo>
                    <a:pt x="114" y="12"/>
                    <a:pt x="144" y="42"/>
                    <a:pt x="144" y="78"/>
                  </a:cubicBezTo>
                  <a:cubicBezTo>
                    <a:pt x="144" y="115"/>
                    <a:pt x="114" y="144"/>
                    <a:pt x="78" y="144"/>
                  </a:cubicBezTo>
                  <a:cubicBezTo>
                    <a:pt x="41" y="144"/>
                    <a:pt x="12" y="115"/>
                    <a:pt x="12" y="78"/>
                  </a:cubicBezTo>
                  <a:cubicBezTo>
                    <a:pt x="12" y="42"/>
                    <a:pt x="41" y="12"/>
                    <a:pt x="78" y="12"/>
                  </a:cubicBezTo>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Oval 13">
              <a:extLst>
                <a:ext uri="{FF2B5EF4-FFF2-40B4-BE49-F238E27FC236}">
                  <a16:creationId xmlns:a16="http://schemas.microsoft.com/office/drawing/2014/main" id="{D330C126-E74F-43A4-BADD-FDA7432F4815}"/>
                </a:ext>
              </a:extLst>
            </p:cNvPr>
            <p:cNvSpPr>
              <a:spLocks noChangeArrowheads="1"/>
            </p:cNvSpPr>
            <p:nvPr/>
          </p:nvSpPr>
          <p:spPr bwMode="auto">
            <a:xfrm>
              <a:off x="2744304" y="5521010"/>
              <a:ext cx="869022" cy="873690"/>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B2478872-15FF-440A-8F0E-2170EB9DE4D9}"/>
              </a:ext>
            </a:extLst>
          </p:cNvPr>
          <p:cNvGrpSpPr/>
          <p:nvPr/>
        </p:nvGrpSpPr>
        <p:grpSpPr>
          <a:xfrm>
            <a:off x="5461444" y="4942422"/>
            <a:ext cx="1375871" cy="1383328"/>
            <a:chOff x="5423460" y="5262462"/>
            <a:chExt cx="1375871" cy="1383328"/>
          </a:xfrm>
        </p:grpSpPr>
        <p:sp>
          <p:nvSpPr>
            <p:cNvPr id="22" name="Oval 18">
              <a:extLst>
                <a:ext uri="{FF2B5EF4-FFF2-40B4-BE49-F238E27FC236}">
                  <a16:creationId xmlns:a16="http://schemas.microsoft.com/office/drawing/2014/main" id="{409F7634-FEAC-4110-A8C2-6BC0AFE4F745}"/>
                </a:ext>
              </a:extLst>
            </p:cNvPr>
            <p:cNvSpPr>
              <a:spLocks noChangeArrowheads="1"/>
            </p:cNvSpPr>
            <p:nvPr/>
          </p:nvSpPr>
          <p:spPr bwMode="auto">
            <a:xfrm>
              <a:off x="5475661" y="5314663"/>
              <a:ext cx="1271469" cy="1275198"/>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C711DCA9-4863-48C7-813C-542C19FFFB9B}"/>
                </a:ext>
              </a:extLst>
            </p:cNvPr>
            <p:cNvSpPr>
              <a:spLocks noEditPoints="1"/>
            </p:cNvSpPr>
            <p:nvPr/>
          </p:nvSpPr>
          <p:spPr bwMode="auto">
            <a:xfrm>
              <a:off x="5423460" y="5262462"/>
              <a:ext cx="1375871" cy="1383328"/>
            </a:xfrm>
            <a:custGeom>
              <a:avLst/>
              <a:gdLst>
                <a:gd name="T0" fmla="*/ 78 w 156"/>
                <a:gd name="T1" fmla="*/ 12 h 156"/>
                <a:gd name="T2" fmla="*/ 144 w 156"/>
                <a:gd name="T3" fmla="*/ 78 h 156"/>
                <a:gd name="T4" fmla="*/ 78 w 156"/>
                <a:gd name="T5" fmla="*/ 144 h 156"/>
                <a:gd name="T6" fmla="*/ 12 w 156"/>
                <a:gd name="T7" fmla="*/ 78 h 156"/>
                <a:gd name="T8" fmla="*/ 78 w 156"/>
                <a:gd name="T9" fmla="*/ 12 h 156"/>
                <a:gd name="T10" fmla="*/ 78 w 156"/>
                <a:gd name="T11" fmla="*/ 0 h 156"/>
                <a:gd name="T12" fmla="*/ 0 w 156"/>
                <a:gd name="T13" fmla="*/ 78 h 156"/>
                <a:gd name="T14" fmla="*/ 78 w 156"/>
                <a:gd name="T15" fmla="*/ 156 h 156"/>
                <a:gd name="T16" fmla="*/ 156 w 156"/>
                <a:gd name="T17" fmla="*/ 78 h 156"/>
                <a:gd name="T18" fmla="*/ 78 w 156"/>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56">
                  <a:moveTo>
                    <a:pt x="78" y="12"/>
                  </a:moveTo>
                  <a:cubicBezTo>
                    <a:pt x="115" y="12"/>
                    <a:pt x="144" y="42"/>
                    <a:pt x="144" y="78"/>
                  </a:cubicBezTo>
                  <a:cubicBezTo>
                    <a:pt x="144" y="115"/>
                    <a:pt x="115" y="144"/>
                    <a:pt x="78" y="144"/>
                  </a:cubicBezTo>
                  <a:cubicBezTo>
                    <a:pt x="42" y="144"/>
                    <a:pt x="12" y="115"/>
                    <a:pt x="12" y="78"/>
                  </a:cubicBezTo>
                  <a:cubicBezTo>
                    <a:pt x="12" y="42"/>
                    <a:pt x="42" y="12"/>
                    <a:pt x="78" y="12"/>
                  </a:cubicBezTo>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Oval 20">
              <a:extLst>
                <a:ext uri="{FF2B5EF4-FFF2-40B4-BE49-F238E27FC236}">
                  <a16:creationId xmlns:a16="http://schemas.microsoft.com/office/drawing/2014/main" id="{15BD9590-35CD-4EDA-B59D-129EE26F8872}"/>
                </a:ext>
              </a:extLst>
            </p:cNvPr>
            <p:cNvSpPr>
              <a:spLocks noChangeArrowheads="1"/>
            </p:cNvSpPr>
            <p:nvPr/>
          </p:nvSpPr>
          <p:spPr bwMode="auto">
            <a:xfrm>
              <a:off x="5682006" y="5521009"/>
              <a:ext cx="873694" cy="873692"/>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F97701CD-94EC-44AD-B051-0190A762127D}"/>
              </a:ext>
            </a:extLst>
          </p:cNvPr>
          <p:cNvGrpSpPr/>
          <p:nvPr/>
        </p:nvGrpSpPr>
        <p:grpSpPr>
          <a:xfrm>
            <a:off x="8461141" y="4942422"/>
            <a:ext cx="1368414" cy="1383328"/>
            <a:chOff x="8458580" y="5262462"/>
            <a:chExt cx="1368414" cy="1383328"/>
          </a:xfrm>
        </p:grpSpPr>
        <p:sp>
          <p:nvSpPr>
            <p:cNvPr id="26" name="Oval 25">
              <a:extLst>
                <a:ext uri="{FF2B5EF4-FFF2-40B4-BE49-F238E27FC236}">
                  <a16:creationId xmlns:a16="http://schemas.microsoft.com/office/drawing/2014/main" id="{E966F832-A7D7-4E78-A9DA-8FB64824EAC4}"/>
                </a:ext>
              </a:extLst>
            </p:cNvPr>
            <p:cNvSpPr>
              <a:spLocks noChangeArrowheads="1"/>
            </p:cNvSpPr>
            <p:nvPr/>
          </p:nvSpPr>
          <p:spPr bwMode="auto">
            <a:xfrm>
              <a:off x="8514509" y="5314663"/>
              <a:ext cx="1260283" cy="1275198"/>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a:extLst>
                <a:ext uri="{FF2B5EF4-FFF2-40B4-BE49-F238E27FC236}">
                  <a16:creationId xmlns:a16="http://schemas.microsoft.com/office/drawing/2014/main" id="{944F45C1-289B-464C-ADD2-10ABC8BFB705}"/>
                </a:ext>
              </a:extLst>
            </p:cNvPr>
            <p:cNvSpPr>
              <a:spLocks noEditPoints="1"/>
            </p:cNvSpPr>
            <p:nvPr/>
          </p:nvSpPr>
          <p:spPr bwMode="auto">
            <a:xfrm>
              <a:off x="8458580" y="5262462"/>
              <a:ext cx="1368414" cy="1383328"/>
            </a:xfrm>
            <a:custGeom>
              <a:avLst/>
              <a:gdLst>
                <a:gd name="T0" fmla="*/ 77 w 155"/>
                <a:gd name="T1" fmla="*/ 12 h 156"/>
                <a:gd name="T2" fmla="*/ 143 w 155"/>
                <a:gd name="T3" fmla="*/ 78 h 156"/>
                <a:gd name="T4" fmla="*/ 77 w 155"/>
                <a:gd name="T5" fmla="*/ 144 h 156"/>
                <a:gd name="T6" fmla="*/ 12 w 155"/>
                <a:gd name="T7" fmla="*/ 78 h 156"/>
                <a:gd name="T8" fmla="*/ 77 w 155"/>
                <a:gd name="T9" fmla="*/ 12 h 156"/>
                <a:gd name="T10" fmla="*/ 77 w 155"/>
                <a:gd name="T11" fmla="*/ 0 h 156"/>
                <a:gd name="T12" fmla="*/ 0 w 155"/>
                <a:gd name="T13" fmla="*/ 78 h 156"/>
                <a:gd name="T14" fmla="*/ 77 w 155"/>
                <a:gd name="T15" fmla="*/ 156 h 156"/>
                <a:gd name="T16" fmla="*/ 155 w 155"/>
                <a:gd name="T17" fmla="*/ 78 h 156"/>
                <a:gd name="T18" fmla="*/ 77 w 155"/>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156">
                  <a:moveTo>
                    <a:pt x="77" y="12"/>
                  </a:moveTo>
                  <a:cubicBezTo>
                    <a:pt x="114" y="12"/>
                    <a:pt x="143" y="42"/>
                    <a:pt x="143" y="78"/>
                  </a:cubicBezTo>
                  <a:cubicBezTo>
                    <a:pt x="143" y="115"/>
                    <a:pt x="114" y="144"/>
                    <a:pt x="77" y="144"/>
                  </a:cubicBezTo>
                  <a:cubicBezTo>
                    <a:pt x="41" y="144"/>
                    <a:pt x="12" y="115"/>
                    <a:pt x="12" y="78"/>
                  </a:cubicBezTo>
                  <a:cubicBezTo>
                    <a:pt x="12" y="42"/>
                    <a:pt x="41" y="12"/>
                    <a:pt x="77" y="12"/>
                  </a:cubicBezTo>
                  <a:moveTo>
                    <a:pt x="77" y="0"/>
                  </a:moveTo>
                  <a:cubicBezTo>
                    <a:pt x="34" y="0"/>
                    <a:pt x="0" y="35"/>
                    <a:pt x="0" y="78"/>
                  </a:cubicBezTo>
                  <a:cubicBezTo>
                    <a:pt x="0" y="121"/>
                    <a:pt x="34" y="156"/>
                    <a:pt x="77" y="156"/>
                  </a:cubicBezTo>
                  <a:cubicBezTo>
                    <a:pt x="120" y="156"/>
                    <a:pt x="155" y="121"/>
                    <a:pt x="155" y="78"/>
                  </a:cubicBezTo>
                  <a:cubicBezTo>
                    <a:pt x="155" y="35"/>
                    <a:pt x="120" y="0"/>
                    <a:pt x="77"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7">
              <a:extLst>
                <a:ext uri="{FF2B5EF4-FFF2-40B4-BE49-F238E27FC236}">
                  <a16:creationId xmlns:a16="http://schemas.microsoft.com/office/drawing/2014/main" id="{EB327EA2-2687-4155-BE1D-0AA85D6F8747}"/>
                </a:ext>
              </a:extLst>
            </p:cNvPr>
            <p:cNvSpPr>
              <a:spLocks noChangeArrowheads="1"/>
            </p:cNvSpPr>
            <p:nvPr/>
          </p:nvSpPr>
          <p:spPr bwMode="auto">
            <a:xfrm>
              <a:off x="8705940" y="5521009"/>
              <a:ext cx="873694" cy="873692"/>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2487507E-06A2-47F5-8DC4-838A8E301E11}"/>
              </a:ext>
            </a:extLst>
          </p:cNvPr>
          <p:cNvGrpSpPr/>
          <p:nvPr/>
        </p:nvGrpSpPr>
        <p:grpSpPr>
          <a:xfrm>
            <a:off x="11453381" y="4942422"/>
            <a:ext cx="1375871" cy="1383328"/>
            <a:chOff x="11486242" y="5262462"/>
            <a:chExt cx="1375871" cy="1383328"/>
          </a:xfrm>
        </p:grpSpPr>
        <p:sp>
          <p:nvSpPr>
            <p:cNvPr id="30" name="Oval 32">
              <a:extLst>
                <a:ext uri="{FF2B5EF4-FFF2-40B4-BE49-F238E27FC236}">
                  <a16:creationId xmlns:a16="http://schemas.microsoft.com/office/drawing/2014/main" id="{88B9DD88-B42F-43DF-B586-1D2689AC6B6F}"/>
                </a:ext>
              </a:extLst>
            </p:cNvPr>
            <p:cNvSpPr>
              <a:spLocks noChangeArrowheads="1"/>
            </p:cNvSpPr>
            <p:nvPr/>
          </p:nvSpPr>
          <p:spPr bwMode="auto">
            <a:xfrm>
              <a:off x="11538443" y="5314663"/>
              <a:ext cx="1271469" cy="1275198"/>
            </a:xfrm>
            <a:prstGeom prst="ellipse">
              <a:avLst/>
            </a:pr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3">
              <a:extLst>
                <a:ext uri="{FF2B5EF4-FFF2-40B4-BE49-F238E27FC236}">
                  <a16:creationId xmlns:a16="http://schemas.microsoft.com/office/drawing/2014/main" id="{955DA72B-0C78-4EA3-9FB3-420B8806E10E}"/>
                </a:ext>
              </a:extLst>
            </p:cNvPr>
            <p:cNvSpPr>
              <a:spLocks noEditPoints="1"/>
            </p:cNvSpPr>
            <p:nvPr/>
          </p:nvSpPr>
          <p:spPr bwMode="auto">
            <a:xfrm>
              <a:off x="11486242" y="5262462"/>
              <a:ext cx="1375871" cy="1383328"/>
            </a:xfrm>
            <a:custGeom>
              <a:avLst/>
              <a:gdLst>
                <a:gd name="T0" fmla="*/ 78 w 156"/>
                <a:gd name="T1" fmla="*/ 12 h 156"/>
                <a:gd name="T2" fmla="*/ 144 w 156"/>
                <a:gd name="T3" fmla="*/ 78 h 156"/>
                <a:gd name="T4" fmla="*/ 78 w 156"/>
                <a:gd name="T5" fmla="*/ 144 h 156"/>
                <a:gd name="T6" fmla="*/ 12 w 156"/>
                <a:gd name="T7" fmla="*/ 78 h 156"/>
                <a:gd name="T8" fmla="*/ 78 w 156"/>
                <a:gd name="T9" fmla="*/ 12 h 156"/>
                <a:gd name="T10" fmla="*/ 78 w 156"/>
                <a:gd name="T11" fmla="*/ 0 h 156"/>
                <a:gd name="T12" fmla="*/ 0 w 156"/>
                <a:gd name="T13" fmla="*/ 78 h 156"/>
                <a:gd name="T14" fmla="*/ 78 w 156"/>
                <a:gd name="T15" fmla="*/ 156 h 156"/>
                <a:gd name="T16" fmla="*/ 156 w 156"/>
                <a:gd name="T17" fmla="*/ 78 h 156"/>
                <a:gd name="T18" fmla="*/ 78 w 156"/>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56">
                  <a:moveTo>
                    <a:pt x="78" y="12"/>
                  </a:moveTo>
                  <a:cubicBezTo>
                    <a:pt x="115" y="12"/>
                    <a:pt x="144" y="42"/>
                    <a:pt x="144" y="78"/>
                  </a:cubicBezTo>
                  <a:cubicBezTo>
                    <a:pt x="144" y="115"/>
                    <a:pt x="115" y="144"/>
                    <a:pt x="78" y="144"/>
                  </a:cubicBezTo>
                  <a:cubicBezTo>
                    <a:pt x="42" y="144"/>
                    <a:pt x="12" y="115"/>
                    <a:pt x="12" y="78"/>
                  </a:cubicBezTo>
                  <a:cubicBezTo>
                    <a:pt x="12" y="42"/>
                    <a:pt x="42" y="12"/>
                    <a:pt x="78" y="12"/>
                  </a:cubicBezTo>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Oval 34">
              <a:extLst>
                <a:ext uri="{FF2B5EF4-FFF2-40B4-BE49-F238E27FC236}">
                  <a16:creationId xmlns:a16="http://schemas.microsoft.com/office/drawing/2014/main" id="{CA660F44-6D21-441A-8360-AF61C9239EDF}"/>
                </a:ext>
              </a:extLst>
            </p:cNvPr>
            <p:cNvSpPr>
              <a:spLocks noChangeArrowheads="1"/>
            </p:cNvSpPr>
            <p:nvPr/>
          </p:nvSpPr>
          <p:spPr bwMode="auto">
            <a:xfrm>
              <a:off x="11741059" y="5521009"/>
              <a:ext cx="873694" cy="873692"/>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C2179BB0-EAFC-4E07-87B7-A346BB915CBC}"/>
              </a:ext>
            </a:extLst>
          </p:cNvPr>
          <p:cNvGrpSpPr/>
          <p:nvPr/>
        </p:nvGrpSpPr>
        <p:grpSpPr>
          <a:xfrm>
            <a:off x="14453078" y="4942422"/>
            <a:ext cx="1364685" cy="1383328"/>
            <a:chOff x="14487803" y="5262462"/>
            <a:chExt cx="1364685" cy="1383328"/>
          </a:xfrm>
        </p:grpSpPr>
        <p:sp>
          <p:nvSpPr>
            <p:cNvPr id="34" name="Oval 39">
              <a:extLst>
                <a:ext uri="{FF2B5EF4-FFF2-40B4-BE49-F238E27FC236}">
                  <a16:creationId xmlns:a16="http://schemas.microsoft.com/office/drawing/2014/main" id="{1A548B32-A9B2-4272-B86D-B18E77719CD3}"/>
                </a:ext>
              </a:extLst>
            </p:cNvPr>
            <p:cNvSpPr>
              <a:spLocks noChangeArrowheads="1"/>
            </p:cNvSpPr>
            <p:nvPr/>
          </p:nvSpPr>
          <p:spPr bwMode="auto">
            <a:xfrm>
              <a:off x="14540004" y="5314663"/>
              <a:ext cx="1260283" cy="1275198"/>
            </a:xfrm>
            <a:prstGeom prst="ellipse">
              <a:avLst/>
            </a:pr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40">
              <a:extLst>
                <a:ext uri="{FF2B5EF4-FFF2-40B4-BE49-F238E27FC236}">
                  <a16:creationId xmlns:a16="http://schemas.microsoft.com/office/drawing/2014/main" id="{DCA0ADEC-24C0-44D8-8E0B-474797F516F7}"/>
                </a:ext>
              </a:extLst>
            </p:cNvPr>
            <p:cNvSpPr>
              <a:spLocks noEditPoints="1"/>
            </p:cNvSpPr>
            <p:nvPr/>
          </p:nvSpPr>
          <p:spPr bwMode="auto">
            <a:xfrm>
              <a:off x="14487803" y="5262462"/>
              <a:ext cx="1364685" cy="1383328"/>
            </a:xfrm>
            <a:custGeom>
              <a:avLst/>
              <a:gdLst>
                <a:gd name="T0" fmla="*/ 77 w 155"/>
                <a:gd name="T1" fmla="*/ 12 h 156"/>
                <a:gd name="T2" fmla="*/ 143 w 155"/>
                <a:gd name="T3" fmla="*/ 78 h 156"/>
                <a:gd name="T4" fmla="*/ 77 w 155"/>
                <a:gd name="T5" fmla="*/ 144 h 156"/>
                <a:gd name="T6" fmla="*/ 12 w 155"/>
                <a:gd name="T7" fmla="*/ 78 h 156"/>
                <a:gd name="T8" fmla="*/ 77 w 155"/>
                <a:gd name="T9" fmla="*/ 12 h 156"/>
                <a:gd name="T10" fmla="*/ 77 w 155"/>
                <a:gd name="T11" fmla="*/ 0 h 156"/>
                <a:gd name="T12" fmla="*/ 0 w 155"/>
                <a:gd name="T13" fmla="*/ 78 h 156"/>
                <a:gd name="T14" fmla="*/ 77 w 155"/>
                <a:gd name="T15" fmla="*/ 156 h 156"/>
                <a:gd name="T16" fmla="*/ 155 w 155"/>
                <a:gd name="T17" fmla="*/ 78 h 156"/>
                <a:gd name="T18" fmla="*/ 77 w 155"/>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156">
                  <a:moveTo>
                    <a:pt x="77" y="12"/>
                  </a:moveTo>
                  <a:cubicBezTo>
                    <a:pt x="114" y="12"/>
                    <a:pt x="143" y="42"/>
                    <a:pt x="143" y="78"/>
                  </a:cubicBezTo>
                  <a:cubicBezTo>
                    <a:pt x="143" y="115"/>
                    <a:pt x="114" y="144"/>
                    <a:pt x="77" y="144"/>
                  </a:cubicBezTo>
                  <a:cubicBezTo>
                    <a:pt x="41" y="144"/>
                    <a:pt x="12" y="115"/>
                    <a:pt x="12" y="78"/>
                  </a:cubicBezTo>
                  <a:cubicBezTo>
                    <a:pt x="12" y="42"/>
                    <a:pt x="41" y="12"/>
                    <a:pt x="77" y="12"/>
                  </a:cubicBezTo>
                  <a:moveTo>
                    <a:pt x="77" y="0"/>
                  </a:moveTo>
                  <a:cubicBezTo>
                    <a:pt x="34" y="0"/>
                    <a:pt x="0" y="35"/>
                    <a:pt x="0" y="78"/>
                  </a:cubicBezTo>
                  <a:cubicBezTo>
                    <a:pt x="0" y="121"/>
                    <a:pt x="34" y="156"/>
                    <a:pt x="77" y="156"/>
                  </a:cubicBezTo>
                  <a:cubicBezTo>
                    <a:pt x="120" y="156"/>
                    <a:pt x="155" y="121"/>
                    <a:pt x="155" y="78"/>
                  </a:cubicBezTo>
                  <a:cubicBezTo>
                    <a:pt x="155" y="35"/>
                    <a:pt x="120" y="0"/>
                    <a:pt x="77"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Oval 41">
              <a:extLst>
                <a:ext uri="{FF2B5EF4-FFF2-40B4-BE49-F238E27FC236}">
                  <a16:creationId xmlns:a16="http://schemas.microsoft.com/office/drawing/2014/main" id="{607DD917-841E-4384-B4AB-6D6D3CB0CADD}"/>
                </a:ext>
              </a:extLst>
            </p:cNvPr>
            <p:cNvSpPr>
              <a:spLocks noChangeArrowheads="1"/>
            </p:cNvSpPr>
            <p:nvPr/>
          </p:nvSpPr>
          <p:spPr bwMode="auto">
            <a:xfrm>
              <a:off x="14735163" y="5521009"/>
              <a:ext cx="873694" cy="873692"/>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7" name="Rectangle 8">
            <a:extLst>
              <a:ext uri="{FF2B5EF4-FFF2-40B4-BE49-F238E27FC236}">
                <a16:creationId xmlns:a16="http://schemas.microsoft.com/office/drawing/2014/main" id="{0AEBC65A-B62B-4CA0-A72B-62D6E1D78397}"/>
              </a:ext>
            </a:extLst>
          </p:cNvPr>
          <p:cNvSpPr/>
          <p:nvPr/>
        </p:nvSpPr>
        <p:spPr>
          <a:xfrm>
            <a:off x="7232689" y="2862856"/>
            <a:ext cx="3822622" cy="1276888"/>
          </a:xfrm>
          <a:prstGeom prst="rect">
            <a:avLst/>
          </a:prstGeom>
        </p:spPr>
        <p:txBody>
          <a:bodyPr wrap="square">
            <a:spAutoFit/>
          </a:bodyPr>
          <a:lstStyle/>
          <a:p>
            <a:pPr algn="ctr">
              <a:spcBef>
                <a:spcPts val="1200"/>
              </a:spcBef>
            </a:pPr>
            <a:r>
              <a:rPr lang="en-US" altLang="zh-CN" sz="2000">
                <a:solidFill>
                  <a:schemeClr val="tx1">
                    <a:lumMod val="85000"/>
                    <a:lumOff val="15000"/>
                  </a:schemeClr>
                </a:solidFill>
                <a:latin typeface="+mj-lt"/>
                <a:ea typeface="Lato Light" panose="020F0502020204030203" pitchFamily="34" charset="0"/>
                <a:cs typeface="Lato Light" panose="020F0502020204030203" pitchFamily="34" charset="0"/>
              </a:rPr>
              <a:t>Creative</a:t>
            </a:r>
            <a:r>
              <a:rPr lang="es-ES" altLang="zh-CN" sz="2000">
                <a:solidFill>
                  <a:schemeClr val="tx1">
                    <a:lumMod val="85000"/>
                    <a:lumOff val="15000"/>
                  </a:schemeClr>
                </a:solidFill>
                <a:latin typeface="+mj-lt"/>
                <a:ea typeface="Lato Light" panose="020F0502020204030203" pitchFamily="34" charset="0"/>
                <a:cs typeface="Lato Light" panose="020F0502020204030203" pitchFamily="34" charset="0"/>
              </a:rPr>
              <a:t> </a:t>
            </a:r>
          </a:p>
          <a:p>
            <a:pPr algn="ct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a:t>
            </a:r>
            <a:r>
              <a:rPr lang="es-ES" altLang="zh-CN" sz="1200" dirty="0">
                <a:solidFill>
                  <a:schemeClr val="bg1">
                    <a:lumMod val="65000"/>
                  </a:schemeClr>
                </a:solidFill>
                <a:ea typeface="Lato Light" panose="020F0502020204030203" pitchFamily="34" charset="0"/>
                <a:cs typeface="Lato Light" panose="020F0502020204030203" pitchFamily="34" charset="0"/>
              </a:rPr>
              <a:t>ipsum dolor sit amet, feugiat delicata liberavisse id cum</a:t>
            </a:r>
            <a:r>
              <a:rPr lang="en-US" altLang="zh-CN" sz="1200" dirty="0">
                <a:solidFill>
                  <a:schemeClr val="bg1">
                    <a:lumMod val="65000"/>
                  </a:schemeClr>
                </a:solidFill>
                <a:ea typeface="Lato Light" panose="020F0502020204030203" pitchFamily="34" charset="0"/>
                <a:cs typeface="Lato Light" panose="020F0502020204030203" pitchFamily="34" charset="0"/>
              </a:rPr>
              <a:t>. </a:t>
            </a:r>
            <a:r>
              <a:rPr lang="es-ES" altLang="zh-CN" sz="1200" dirty="0">
                <a:solidFill>
                  <a:schemeClr val="bg1">
                    <a:lumMod val="65000"/>
                  </a:schemeClr>
                </a:solidFill>
                <a:ea typeface="Lato Light" panose="020F0502020204030203" pitchFamily="34" charset="0"/>
                <a:cs typeface="Lato Light" panose="020F0502020204030203" pitchFamily="34" charset="0"/>
              </a:rPr>
              <a:t>No quo maiorum intelleget. Mea cu case </a:t>
            </a:r>
            <a:r>
              <a:rPr lang="es-ES" altLang="zh-CN" sz="1200">
                <a:solidFill>
                  <a:schemeClr val="bg1">
                    <a:lumMod val="65000"/>
                  </a:schemeClr>
                </a:solidFill>
                <a:ea typeface="Lato Light" panose="020F0502020204030203" pitchFamily="34" charset="0"/>
                <a:cs typeface="Lato Light" panose="020F0502020204030203" pitchFamily="34" charset="0"/>
              </a:rPr>
              <a:t>ludus integre.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38" name="Rectangle 8">
            <a:extLst>
              <a:ext uri="{FF2B5EF4-FFF2-40B4-BE49-F238E27FC236}">
                <a16:creationId xmlns:a16="http://schemas.microsoft.com/office/drawing/2014/main" id="{3D898F57-4C6C-4C1B-B5AD-6F615AB68AD3}"/>
              </a:ext>
            </a:extLst>
          </p:cNvPr>
          <p:cNvSpPr/>
          <p:nvPr/>
        </p:nvSpPr>
        <p:spPr>
          <a:xfrm>
            <a:off x="4236720" y="7256485"/>
            <a:ext cx="3822622" cy="1276888"/>
          </a:xfrm>
          <a:prstGeom prst="rect">
            <a:avLst/>
          </a:prstGeom>
        </p:spPr>
        <p:txBody>
          <a:bodyPr wrap="square">
            <a:spAutoFit/>
          </a:bodyPr>
          <a:lstStyle/>
          <a:p>
            <a:pPr algn="ctr">
              <a:spcBef>
                <a:spcPts val="1200"/>
              </a:spcBef>
            </a:pPr>
            <a:r>
              <a:rPr lang="en-US" altLang="zh-CN" sz="2000">
                <a:solidFill>
                  <a:schemeClr val="tx1">
                    <a:lumMod val="85000"/>
                    <a:lumOff val="15000"/>
                  </a:schemeClr>
                </a:solidFill>
                <a:latin typeface="+mj-lt"/>
                <a:ea typeface="Lato Light" panose="020F0502020204030203" pitchFamily="34" charset="0"/>
                <a:cs typeface="Lato Light" panose="020F0502020204030203" pitchFamily="34" charset="0"/>
              </a:rPr>
              <a:t>Powerful</a:t>
            </a:r>
            <a:endParaRPr lang="es-ES" altLang="zh-CN" sz="2000">
              <a:solidFill>
                <a:schemeClr val="tx1">
                  <a:lumMod val="85000"/>
                  <a:lumOff val="15000"/>
                </a:schemeClr>
              </a:solidFill>
              <a:latin typeface="+mj-lt"/>
              <a:ea typeface="Lato Light" panose="020F0502020204030203" pitchFamily="34" charset="0"/>
              <a:cs typeface="Lato Light" panose="020F0502020204030203" pitchFamily="34" charset="0"/>
            </a:endParaRPr>
          </a:p>
          <a:p>
            <a:pPr algn="ct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a:t>
            </a:r>
            <a:r>
              <a:rPr lang="es-ES" altLang="zh-CN" sz="1200" dirty="0">
                <a:solidFill>
                  <a:schemeClr val="bg1">
                    <a:lumMod val="65000"/>
                  </a:schemeClr>
                </a:solidFill>
                <a:ea typeface="Lato Light" panose="020F0502020204030203" pitchFamily="34" charset="0"/>
                <a:cs typeface="Lato Light" panose="020F0502020204030203" pitchFamily="34" charset="0"/>
              </a:rPr>
              <a:t>ipsum dolor sit amet, feugiat delicata liberavisse id cum</a:t>
            </a:r>
            <a:r>
              <a:rPr lang="en-US" altLang="zh-CN" sz="1200" dirty="0">
                <a:solidFill>
                  <a:schemeClr val="bg1">
                    <a:lumMod val="65000"/>
                  </a:schemeClr>
                </a:solidFill>
                <a:ea typeface="Lato Light" panose="020F0502020204030203" pitchFamily="34" charset="0"/>
                <a:cs typeface="Lato Light" panose="020F0502020204030203" pitchFamily="34" charset="0"/>
              </a:rPr>
              <a:t>. </a:t>
            </a:r>
            <a:r>
              <a:rPr lang="es-ES" altLang="zh-CN" sz="1200" dirty="0">
                <a:solidFill>
                  <a:schemeClr val="bg1">
                    <a:lumMod val="65000"/>
                  </a:schemeClr>
                </a:solidFill>
                <a:ea typeface="Lato Light" panose="020F0502020204030203" pitchFamily="34" charset="0"/>
                <a:cs typeface="Lato Light" panose="020F0502020204030203" pitchFamily="34" charset="0"/>
              </a:rPr>
              <a:t>No quo maiorum intelleget. Mea cu case </a:t>
            </a:r>
            <a:r>
              <a:rPr lang="es-ES" altLang="zh-CN" sz="1200">
                <a:solidFill>
                  <a:schemeClr val="bg1">
                    <a:lumMod val="65000"/>
                  </a:schemeClr>
                </a:solidFill>
                <a:ea typeface="Lato Light" panose="020F0502020204030203" pitchFamily="34" charset="0"/>
                <a:cs typeface="Lato Light" panose="020F0502020204030203" pitchFamily="34" charset="0"/>
              </a:rPr>
              <a:t>ludus integre.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39" name="Rectangle 8">
            <a:extLst>
              <a:ext uri="{FF2B5EF4-FFF2-40B4-BE49-F238E27FC236}">
                <a16:creationId xmlns:a16="http://schemas.microsoft.com/office/drawing/2014/main" id="{A1D05B50-3DB1-4163-8BBC-E361B71B87A0}"/>
              </a:ext>
            </a:extLst>
          </p:cNvPr>
          <p:cNvSpPr/>
          <p:nvPr/>
        </p:nvSpPr>
        <p:spPr>
          <a:xfrm>
            <a:off x="10228658" y="7256485"/>
            <a:ext cx="3822622" cy="1276888"/>
          </a:xfrm>
          <a:prstGeom prst="rect">
            <a:avLst/>
          </a:prstGeom>
        </p:spPr>
        <p:txBody>
          <a:bodyPr wrap="square">
            <a:spAutoFit/>
          </a:bodyPr>
          <a:lstStyle/>
          <a:p>
            <a:pPr algn="ctr">
              <a:spcBef>
                <a:spcPts val="1200"/>
              </a:spcBef>
            </a:pPr>
            <a:r>
              <a:rPr lang="en-US" altLang="zh-CN" sz="2000">
                <a:solidFill>
                  <a:schemeClr val="tx1">
                    <a:lumMod val="85000"/>
                    <a:lumOff val="15000"/>
                  </a:schemeClr>
                </a:solidFill>
                <a:latin typeface="+mj-lt"/>
                <a:ea typeface="Lato Light" panose="020F0502020204030203" pitchFamily="34" charset="0"/>
                <a:cs typeface="Lato Light" panose="020F0502020204030203" pitchFamily="34" charset="0"/>
              </a:rPr>
              <a:t>Useful</a:t>
            </a:r>
            <a:endParaRPr lang="es-ES" altLang="zh-CN" sz="2000">
              <a:solidFill>
                <a:schemeClr val="tx1">
                  <a:lumMod val="85000"/>
                  <a:lumOff val="15000"/>
                </a:schemeClr>
              </a:solidFill>
              <a:latin typeface="+mj-lt"/>
              <a:ea typeface="Lato Light" panose="020F0502020204030203" pitchFamily="34" charset="0"/>
              <a:cs typeface="Lato Light" panose="020F0502020204030203" pitchFamily="34" charset="0"/>
            </a:endParaRPr>
          </a:p>
          <a:p>
            <a:pPr algn="ct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a:t>
            </a:r>
            <a:r>
              <a:rPr lang="es-ES" altLang="zh-CN" sz="1200" dirty="0">
                <a:solidFill>
                  <a:schemeClr val="bg1">
                    <a:lumMod val="65000"/>
                  </a:schemeClr>
                </a:solidFill>
                <a:ea typeface="Lato Light" panose="020F0502020204030203" pitchFamily="34" charset="0"/>
                <a:cs typeface="Lato Light" panose="020F0502020204030203" pitchFamily="34" charset="0"/>
              </a:rPr>
              <a:t>ipsum dolor sit amet, feugiat delicata liberavisse id cum</a:t>
            </a:r>
            <a:r>
              <a:rPr lang="en-US" altLang="zh-CN" sz="1200" dirty="0">
                <a:solidFill>
                  <a:schemeClr val="bg1">
                    <a:lumMod val="65000"/>
                  </a:schemeClr>
                </a:solidFill>
                <a:ea typeface="Lato Light" panose="020F0502020204030203" pitchFamily="34" charset="0"/>
                <a:cs typeface="Lato Light" panose="020F0502020204030203" pitchFamily="34" charset="0"/>
              </a:rPr>
              <a:t>. </a:t>
            </a:r>
            <a:r>
              <a:rPr lang="es-ES" altLang="zh-CN" sz="1200" dirty="0">
                <a:solidFill>
                  <a:schemeClr val="bg1">
                    <a:lumMod val="65000"/>
                  </a:schemeClr>
                </a:solidFill>
                <a:ea typeface="Lato Light" panose="020F0502020204030203" pitchFamily="34" charset="0"/>
                <a:cs typeface="Lato Light" panose="020F0502020204030203" pitchFamily="34" charset="0"/>
              </a:rPr>
              <a:t>No quo maiorum intelleget. Mea cu case </a:t>
            </a:r>
            <a:r>
              <a:rPr lang="es-ES" altLang="zh-CN" sz="1200">
                <a:solidFill>
                  <a:schemeClr val="bg1">
                    <a:lumMod val="65000"/>
                  </a:schemeClr>
                </a:solidFill>
                <a:ea typeface="Lato Light" panose="020F0502020204030203" pitchFamily="34" charset="0"/>
                <a:cs typeface="Lato Light" panose="020F0502020204030203" pitchFamily="34" charset="0"/>
              </a:rPr>
              <a:t>ludus integre.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40" name="Rectangle 8">
            <a:extLst>
              <a:ext uri="{FF2B5EF4-FFF2-40B4-BE49-F238E27FC236}">
                <a16:creationId xmlns:a16="http://schemas.microsoft.com/office/drawing/2014/main" id="{E5B18170-2C5E-4D43-9C64-6DD5B585A5AE}"/>
              </a:ext>
            </a:extLst>
          </p:cNvPr>
          <p:cNvSpPr/>
          <p:nvPr/>
        </p:nvSpPr>
        <p:spPr>
          <a:xfrm>
            <a:off x="1240752" y="2862856"/>
            <a:ext cx="3822622" cy="1276888"/>
          </a:xfrm>
          <a:prstGeom prst="rect">
            <a:avLst/>
          </a:prstGeom>
        </p:spPr>
        <p:txBody>
          <a:bodyPr wrap="square">
            <a:spAutoFit/>
          </a:bodyPr>
          <a:lstStyle/>
          <a:p>
            <a:pPr algn="ctr">
              <a:spcBef>
                <a:spcPts val="1200"/>
              </a:spcBef>
            </a:pPr>
            <a:r>
              <a:rPr lang="es-ES" altLang="zh-CN" sz="2000">
                <a:solidFill>
                  <a:schemeClr val="tx1">
                    <a:lumMod val="85000"/>
                    <a:lumOff val="15000"/>
                  </a:schemeClr>
                </a:solidFill>
                <a:latin typeface="+mj-lt"/>
                <a:ea typeface="Lato Light" panose="020F0502020204030203" pitchFamily="34" charset="0"/>
                <a:cs typeface="Lato Light" panose="020F0502020204030203" pitchFamily="34" charset="0"/>
              </a:rPr>
              <a:t>Simple </a:t>
            </a:r>
          </a:p>
          <a:p>
            <a:pPr algn="ct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a:t>
            </a:r>
            <a:r>
              <a:rPr lang="es-ES" altLang="zh-CN" sz="1200" dirty="0">
                <a:solidFill>
                  <a:schemeClr val="bg1">
                    <a:lumMod val="65000"/>
                  </a:schemeClr>
                </a:solidFill>
                <a:ea typeface="Lato Light" panose="020F0502020204030203" pitchFamily="34" charset="0"/>
                <a:cs typeface="Lato Light" panose="020F0502020204030203" pitchFamily="34" charset="0"/>
              </a:rPr>
              <a:t>ipsum dolor sit amet, feugiat delicata liberavisse id cum</a:t>
            </a:r>
            <a:r>
              <a:rPr lang="en-US" altLang="zh-CN" sz="1200" dirty="0">
                <a:solidFill>
                  <a:schemeClr val="bg1">
                    <a:lumMod val="65000"/>
                  </a:schemeClr>
                </a:solidFill>
                <a:ea typeface="Lato Light" panose="020F0502020204030203" pitchFamily="34" charset="0"/>
                <a:cs typeface="Lato Light" panose="020F0502020204030203" pitchFamily="34" charset="0"/>
              </a:rPr>
              <a:t>. </a:t>
            </a:r>
            <a:r>
              <a:rPr lang="es-ES" altLang="zh-CN" sz="1200" dirty="0">
                <a:solidFill>
                  <a:schemeClr val="bg1">
                    <a:lumMod val="65000"/>
                  </a:schemeClr>
                </a:solidFill>
                <a:ea typeface="Lato Light" panose="020F0502020204030203" pitchFamily="34" charset="0"/>
                <a:cs typeface="Lato Light" panose="020F0502020204030203" pitchFamily="34" charset="0"/>
              </a:rPr>
              <a:t>No quo maiorum intelleget. Mea cu case </a:t>
            </a:r>
            <a:r>
              <a:rPr lang="es-ES" altLang="zh-CN" sz="1200">
                <a:solidFill>
                  <a:schemeClr val="bg1">
                    <a:lumMod val="65000"/>
                  </a:schemeClr>
                </a:solidFill>
                <a:ea typeface="Lato Light" panose="020F0502020204030203" pitchFamily="34" charset="0"/>
                <a:cs typeface="Lato Light" panose="020F0502020204030203" pitchFamily="34" charset="0"/>
              </a:rPr>
              <a:t>ludus integre.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41" name="Rectangle 8">
            <a:extLst>
              <a:ext uri="{FF2B5EF4-FFF2-40B4-BE49-F238E27FC236}">
                <a16:creationId xmlns:a16="http://schemas.microsoft.com/office/drawing/2014/main" id="{76949B6F-E29C-459A-86C8-10C3A362EAAA}"/>
              </a:ext>
            </a:extLst>
          </p:cNvPr>
          <p:cNvSpPr/>
          <p:nvPr/>
        </p:nvSpPr>
        <p:spPr>
          <a:xfrm>
            <a:off x="13224626" y="2862856"/>
            <a:ext cx="3822622" cy="1276888"/>
          </a:xfrm>
          <a:prstGeom prst="rect">
            <a:avLst/>
          </a:prstGeom>
        </p:spPr>
        <p:txBody>
          <a:bodyPr wrap="square">
            <a:spAutoFit/>
          </a:bodyPr>
          <a:lstStyle/>
          <a:p>
            <a:pPr algn="ctr">
              <a:spcBef>
                <a:spcPts val="1200"/>
              </a:spcBef>
            </a:pPr>
            <a:r>
              <a:rPr lang="en-US" altLang="zh-CN" sz="2000">
                <a:solidFill>
                  <a:schemeClr val="tx1">
                    <a:lumMod val="85000"/>
                    <a:lumOff val="15000"/>
                  </a:schemeClr>
                </a:solidFill>
                <a:latin typeface="+mj-lt"/>
                <a:ea typeface="Lato Light" panose="020F0502020204030203" pitchFamily="34" charset="0"/>
                <a:cs typeface="Lato Light" panose="020F0502020204030203" pitchFamily="34" charset="0"/>
              </a:rPr>
              <a:t>Flexible</a:t>
            </a:r>
            <a:r>
              <a:rPr lang="es-ES" altLang="zh-CN" sz="2000">
                <a:solidFill>
                  <a:schemeClr val="tx1">
                    <a:lumMod val="85000"/>
                    <a:lumOff val="15000"/>
                  </a:schemeClr>
                </a:solidFill>
                <a:latin typeface="+mj-lt"/>
                <a:ea typeface="Lato Light" panose="020F0502020204030203" pitchFamily="34" charset="0"/>
                <a:cs typeface="Lato Light" panose="020F0502020204030203" pitchFamily="34" charset="0"/>
              </a:rPr>
              <a:t> </a:t>
            </a:r>
          </a:p>
          <a:p>
            <a:pPr algn="ct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a:t>
            </a:r>
            <a:r>
              <a:rPr lang="es-ES" altLang="zh-CN" sz="1200" dirty="0">
                <a:solidFill>
                  <a:schemeClr val="bg1">
                    <a:lumMod val="65000"/>
                  </a:schemeClr>
                </a:solidFill>
                <a:ea typeface="Lato Light" panose="020F0502020204030203" pitchFamily="34" charset="0"/>
                <a:cs typeface="Lato Light" panose="020F0502020204030203" pitchFamily="34" charset="0"/>
              </a:rPr>
              <a:t>ipsum dolor sit amet, feugiat delicata liberavisse id cum</a:t>
            </a:r>
            <a:r>
              <a:rPr lang="en-US" altLang="zh-CN" sz="1200" dirty="0">
                <a:solidFill>
                  <a:schemeClr val="bg1">
                    <a:lumMod val="65000"/>
                  </a:schemeClr>
                </a:solidFill>
                <a:ea typeface="Lato Light" panose="020F0502020204030203" pitchFamily="34" charset="0"/>
                <a:cs typeface="Lato Light" panose="020F0502020204030203" pitchFamily="34" charset="0"/>
              </a:rPr>
              <a:t>. </a:t>
            </a:r>
            <a:r>
              <a:rPr lang="es-ES" altLang="zh-CN" sz="1200" dirty="0">
                <a:solidFill>
                  <a:schemeClr val="bg1">
                    <a:lumMod val="65000"/>
                  </a:schemeClr>
                </a:solidFill>
                <a:ea typeface="Lato Light" panose="020F0502020204030203" pitchFamily="34" charset="0"/>
                <a:cs typeface="Lato Light" panose="020F0502020204030203" pitchFamily="34" charset="0"/>
              </a:rPr>
              <a:t>No quo maiorum intelleget. Mea cu case </a:t>
            </a:r>
            <a:r>
              <a:rPr lang="es-ES" altLang="zh-CN" sz="1200">
                <a:solidFill>
                  <a:schemeClr val="bg1">
                    <a:lumMod val="65000"/>
                  </a:schemeClr>
                </a:solidFill>
                <a:ea typeface="Lato Light" panose="020F0502020204030203" pitchFamily="34" charset="0"/>
                <a:cs typeface="Lato Light" panose="020F0502020204030203" pitchFamily="34" charset="0"/>
              </a:rPr>
              <a:t>ludus integre.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grpSp>
        <p:nvGrpSpPr>
          <p:cNvPr id="42" name="Graphic 2">
            <a:extLst>
              <a:ext uri="{FF2B5EF4-FFF2-40B4-BE49-F238E27FC236}">
                <a16:creationId xmlns:a16="http://schemas.microsoft.com/office/drawing/2014/main" id="{ED6BAB2B-812B-457A-9FB5-A47A79647DB2}"/>
              </a:ext>
            </a:extLst>
          </p:cNvPr>
          <p:cNvGrpSpPr/>
          <p:nvPr/>
        </p:nvGrpSpPr>
        <p:grpSpPr>
          <a:xfrm>
            <a:off x="2908003" y="5396286"/>
            <a:ext cx="483358" cy="475600"/>
            <a:chOff x="13185684" y="3434558"/>
            <a:chExt cx="1234415" cy="1214603"/>
          </a:xfrm>
          <a:solidFill>
            <a:schemeClr val="accent1"/>
          </a:solidFill>
        </p:grpSpPr>
        <p:sp>
          <p:nvSpPr>
            <p:cNvPr id="43" name="Freeform: Shape 42">
              <a:extLst>
                <a:ext uri="{FF2B5EF4-FFF2-40B4-BE49-F238E27FC236}">
                  <a16:creationId xmlns:a16="http://schemas.microsoft.com/office/drawing/2014/main" id="{7F2E832E-3DEA-45B3-A3A8-B9315DEC538E}"/>
                </a:ext>
              </a:extLst>
            </p:cNvPr>
            <p:cNvSpPr/>
            <p:nvPr/>
          </p:nvSpPr>
          <p:spPr>
            <a:xfrm>
              <a:off x="13185684" y="3434558"/>
              <a:ext cx="1234415" cy="1214603"/>
            </a:xfrm>
            <a:custGeom>
              <a:avLst/>
              <a:gdLst>
                <a:gd name="connsiteX0" fmla="*/ 1211180 w 1234415"/>
                <a:gd name="connsiteY0" fmla="*/ 896163 h 1214603"/>
                <a:gd name="connsiteX1" fmla="*/ 1158956 w 1234415"/>
                <a:gd name="connsiteY1" fmla="*/ 889141 h 1214603"/>
                <a:gd name="connsiteX2" fmla="*/ 1160711 w 1234415"/>
                <a:gd name="connsiteY2" fmla="*/ 873868 h 1214603"/>
                <a:gd name="connsiteX3" fmla="*/ 1135608 w 1234415"/>
                <a:gd name="connsiteY3" fmla="*/ 829719 h 1214603"/>
                <a:gd name="connsiteX4" fmla="*/ 1013253 w 1234415"/>
                <a:gd name="connsiteY4" fmla="*/ 852101 h 1214603"/>
                <a:gd name="connsiteX5" fmla="*/ 1171682 w 1234415"/>
                <a:gd name="connsiteY5" fmla="*/ 492495 h 1214603"/>
                <a:gd name="connsiteX6" fmla="*/ 679188 w 1234415"/>
                <a:gd name="connsiteY6" fmla="*/ 0 h 1214603"/>
                <a:gd name="connsiteX7" fmla="*/ 186693 w 1234415"/>
                <a:gd name="connsiteY7" fmla="*/ 492495 h 1214603"/>
                <a:gd name="connsiteX8" fmla="*/ 284385 w 1234415"/>
                <a:gd name="connsiteY8" fmla="*/ 785657 h 1214603"/>
                <a:gd name="connsiteX9" fmla="*/ 175985 w 1234415"/>
                <a:gd name="connsiteY9" fmla="*/ 783901 h 1214603"/>
                <a:gd name="connsiteX10" fmla="*/ 18696 w 1234415"/>
                <a:gd name="connsiteY10" fmla="*/ 783901 h 1214603"/>
                <a:gd name="connsiteX11" fmla="*/ 0 w 1234415"/>
                <a:gd name="connsiteY11" fmla="*/ 802597 h 1214603"/>
                <a:gd name="connsiteX12" fmla="*/ 0 w 1234415"/>
                <a:gd name="connsiteY12" fmla="*/ 1139031 h 1214603"/>
                <a:gd name="connsiteX13" fmla="*/ 18696 w 1234415"/>
                <a:gd name="connsiteY13" fmla="*/ 1157727 h 1214603"/>
                <a:gd name="connsiteX14" fmla="*/ 172914 w 1234415"/>
                <a:gd name="connsiteY14" fmla="*/ 1157727 h 1214603"/>
                <a:gd name="connsiteX15" fmla="*/ 562362 w 1234415"/>
                <a:gd name="connsiteY15" fmla="*/ 1214603 h 1214603"/>
                <a:gd name="connsiteX16" fmla="*/ 1188711 w 1234415"/>
                <a:gd name="connsiteY16" fmla="*/ 1012462 h 1214603"/>
                <a:gd name="connsiteX17" fmla="*/ 1234352 w 1234415"/>
                <a:gd name="connsiteY17" fmla="*/ 944087 h 1214603"/>
                <a:gd name="connsiteX18" fmla="*/ 1211180 w 1234415"/>
                <a:gd name="connsiteY18" fmla="*/ 896163 h 1214603"/>
                <a:gd name="connsiteX19" fmla="*/ 157290 w 1234415"/>
                <a:gd name="connsiteY19" fmla="*/ 1120335 h 1214603"/>
                <a:gd name="connsiteX20" fmla="*/ 37479 w 1234415"/>
                <a:gd name="connsiteY20" fmla="*/ 1120335 h 1214603"/>
                <a:gd name="connsiteX21" fmla="*/ 37479 w 1234415"/>
                <a:gd name="connsiteY21" fmla="*/ 821292 h 1214603"/>
                <a:gd name="connsiteX22" fmla="*/ 157290 w 1234415"/>
                <a:gd name="connsiteY22" fmla="*/ 821292 h 1214603"/>
                <a:gd name="connsiteX23" fmla="*/ 157290 w 1234415"/>
                <a:gd name="connsiteY23" fmla="*/ 1120335 h 1214603"/>
                <a:gd name="connsiteX24" fmla="*/ 1022819 w 1234415"/>
                <a:gd name="connsiteY24" fmla="*/ 888702 h 1214603"/>
                <a:gd name="connsiteX25" fmla="*/ 1112963 w 1234415"/>
                <a:gd name="connsiteY25" fmla="*/ 859386 h 1214603"/>
                <a:gd name="connsiteX26" fmla="*/ 1123407 w 1234415"/>
                <a:gd name="connsiteY26" fmla="*/ 875273 h 1214603"/>
                <a:gd name="connsiteX27" fmla="*/ 1102517 w 1234415"/>
                <a:gd name="connsiteY27" fmla="*/ 909855 h 1214603"/>
                <a:gd name="connsiteX28" fmla="*/ 1089966 w 1234415"/>
                <a:gd name="connsiteY28" fmla="*/ 915210 h 1214603"/>
                <a:gd name="connsiteX29" fmla="*/ 868251 w 1234415"/>
                <a:gd name="connsiteY29" fmla="*/ 991923 h 1214603"/>
                <a:gd name="connsiteX30" fmla="*/ 871762 w 1234415"/>
                <a:gd name="connsiteY30" fmla="*/ 974105 h 1214603"/>
                <a:gd name="connsiteX31" fmla="*/ 870446 w 1234415"/>
                <a:gd name="connsiteY31" fmla="*/ 945228 h 1214603"/>
                <a:gd name="connsiteX32" fmla="*/ 1022819 w 1234415"/>
                <a:gd name="connsiteY32" fmla="*/ 888702 h 1214603"/>
                <a:gd name="connsiteX33" fmla="*/ 1025365 w 1234415"/>
                <a:gd name="connsiteY33" fmla="*/ 787236 h 1214603"/>
                <a:gd name="connsiteX34" fmla="*/ 857806 w 1234415"/>
                <a:gd name="connsiteY34" fmla="*/ 908978 h 1214603"/>
                <a:gd name="connsiteX35" fmla="*/ 847361 w 1234415"/>
                <a:gd name="connsiteY35" fmla="*/ 895461 h 1214603"/>
                <a:gd name="connsiteX36" fmla="*/ 783989 w 1234415"/>
                <a:gd name="connsiteY36" fmla="*/ 871235 h 1214603"/>
                <a:gd name="connsiteX37" fmla="*/ 698059 w 1234415"/>
                <a:gd name="connsiteY37" fmla="*/ 870709 h 1214603"/>
                <a:gd name="connsiteX38" fmla="*/ 698059 w 1234415"/>
                <a:gd name="connsiteY38" fmla="*/ 765908 h 1214603"/>
                <a:gd name="connsiteX39" fmla="*/ 843236 w 1234415"/>
                <a:gd name="connsiteY39" fmla="*/ 644605 h 1214603"/>
                <a:gd name="connsiteX40" fmla="*/ 848063 w 1234415"/>
                <a:gd name="connsiteY40" fmla="*/ 646185 h 1214603"/>
                <a:gd name="connsiteX41" fmla="*/ 885367 w 1234415"/>
                <a:gd name="connsiteY41" fmla="*/ 656279 h 1214603"/>
                <a:gd name="connsiteX42" fmla="*/ 967873 w 1234415"/>
                <a:gd name="connsiteY42" fmla="*/ 687351 h 1214603"/>
                <a:gd name="connsiteX43" fmla="*/ 1025541 w 1234415"/>
                <a:gd name="connsiteY43" fmla="*/ 772578 h 1214603"/>
                <a:gd name="connsiteX44" fmla="*/ 1025541 w 1234415"/>
                <a:gd name="connsiteY44" fmla="*/ 787236 h 1214603"/>
                <a:gd name="connsiteX45" fmla="*/ 549197 w 1234415"/>
                <a:gd name="connsiteY45" fmla="*/ 630123 h 1214603"/>
                <a:gd name="connsiteX46" fmla="*/ 605985 w 1234415"/>
                <a:gd name="connsiteY46" fmla="*/ 558676 h 1214603"/>
                <a:gd name="connsiteX47" fmla="*/ 679188 w 1234415"/>
                <a:gd name="connsiteY47" fmla="*/ 577634 h 1214603"/>
                <a:gd name="connsiteX48" fmla="*/ 752390 w 1234415"/>
                <a:gd name="connsiteY48" fmla="*/ 558676 h 1214603"/>
                <a:gd name="connsiteX49" fmla="*/ 809268 w 1234415"/>
                <a:gd name="connsiteY49" fmla="*/ 629508 h 1214603"/>
                <a:gd name="connsiteX50" fmla="*/ 679188 w 1234415"/>
                <a:gd name="connsiteY50" fmla="*/ 733432 h 1214603"/>
                <a:gd name="connsiteX51" fmla="*/ 549197 w 1234415"/>
                <a:gd name="connsiteY51" fmla="*/ 630123 h 1214603"/>
                <a:gd name="connsiteX52" fmla="*/ 660492 w 1234415"/>
                <a:gd name="connsiteY52" fmla="*/ 765820 h 1214603"/>
                <a:gd name="connsiteX53" fmla="*/ 660492 w 1234415"/>
                <a:gd name="connsiteY53" fmla="*/ 868514 h 1214603"/>
                <a:gd name="connsiteX54" fmla="*/ 549021 w 1234415"/>
                <a:gd name="connsiteY54" fmla="*/ 837179 h 1214603"/>
                <a:gd name="connsiteX55" fmla="*/ 333713 w 1234415"/>
                <a:gd name="connsiteY55" fmla="*/ 787851 h 1214603"/>
                <a:gd name="connsiteX56" fmla="*/ 333011 w 1234415"/>
                <a:gd name="connsiteY56" fmla="*/ 787149 h 1214603"/>
                <a:gd name="connsiteX57" fmla="*/ 333011 w 1234415"/>
                <a:gd name="connsiteY57" fmla="*/ 772315 h 1214603"/>
                <a:gd name="connsiteX58" fmla="*/ 390590 w 1234415"/>
                <a:gd name="connsiteY58" fmla="*/ 687263 h 1214603"/>
                <a:gd name="connsiteX59" fmla="*/ 472921 w 1234415"/>
                <a:gd name="connsiteY59" fmla="*/ 656279 h 1214603"/>
                <a:gd name="connsiteX60" fmla="*/ 510313 w 1234415"/>
                <a:gd name="connsiteY60" fmla="*/ 646185 h 1214603"/>
                <a:gd name="connsiteX61" fmla="*/ 515141 w 1234415"/>
                <a:gd name="connsiteY61" fmla="*/ 644693 h 1214603"/>
                <a:gd name="connsiteX62" fmla="*/ 660492 w 1234415"/>
                <a:gd name="connsiteY62" fmla="*/ 765820 h 1214603"/>
                <a:gd name="connsiteX63" fmla="*/ 737118 w 1234415"/>
                <a:gd name="connsiteY63" fmla="*/ 317036 h 1214603"/>
                <a:gd name="connsiteX64" fmla="*/ 557798 w 1234415"/>
                <a:gd name="connsiteY64" fmla="*/ 292548 h 1214603"/>
                <a:gd name="connsiteX65" fmla="*/ 679188 w 1234415"/>
                <a:gd name="connsiteY65" fmla="*/ 222417 h 1214603"/>
                <a:gd name="connsiteX66" fmla="*/ 818571 w 1234415"/>
                <a:gd name="connsiteY66" fmla="*/ 368647 h 1214603"/>
                <a:gd name="connsiteX67" fmla="*/ 679188 w 1234415"/>
                <a:gd name="connsiteY67" fmla="*/ 540243 h 1214603"/>
                <a:gd name="connsiteX68" fmla="*/ 539804 w 1234415"/>
                <a:gd name="connsiteY68" fmla="*/ 368647 h 1214603"/>
                <a:gd name="connsiteX69" fmla="*/ 544896 w 1234415"/>
                <a:gd name="connsiteY69" fmla="*/ 327832 h 1214603"/>
                <a:gd name="connsiteX70" fmla="*/ 685157 w 1234415"/>
                <a:gd name="connsiteY70" fmla="*/ 358465 h 1214603"/>
                <a:gd name="connsiteX71" fmla="*/ 742823 w 1234415"/>
                <a:gd name="connsiteY71" fmla="*/ 353989 h 1214603"/>
                <a:gd name="connsiteX72" fmla="*/ 758447 w 1234415"/>
                <a:gd name="connsiteY72" fmla="*/ 332660 h 1214603"/>
                <a:gd name="connsiteX73" fmla="*/ 737118 w 1234415"/>
                <a:gd name="connsiteY73" fmla="*/ 317036 h 1214603"/>
                <a:gd name="connsiteX74" fmla="*/ 224085 w 1234415"/>
                <a:gd name="connsiteY74" fmla="*/ 492495 h 1214603"/>
                <a:gd name="connsiteX75" fmla="*/ 679188 w 1234415"/>
                <a:gd name="connsiteY75" fmla="*/ 37391 h 1214603"/>
                <a:gd name="connsiteX76" fmla="*/ 1134291 w 1234415"/>
                <a:gd name="connsiteY76" fmla="*/ 492495 h 1214603"/>
                <a:gd name="connsiteX77" fmla="*/ 1058806 w 1234415"/>
                <a:gd name="connsiteY77" fmla="*/ 742823 h 1214603"/>
                <a:gd name="connsiteX78" fmla="*/ 983673 w 1234415"/>
                <a:gd name="connsiteY78" fmla="*/ 653383 h 1214603"/>
                <a:gd name="connsiteX79" fmla="*/ 895812 w 1234415"/>
                <a:gd name="connsiteY79" fmla="*/ 620292 h 1214603"/>
                <a:gd name="connsiteX80" fmla="*/ 856578 w 1234415"/>
                <a:gd name="connsiteY80" fmla="*/ 609672 h 1214603"/>
                <a:gd name="connsiteX81" fmla="*/ 786184 w 1234415"/>
                <a:gd name="connsiteY81" fmla="*/ 541121 h 1214603"/>
                <a:gd name="connsiteX82" fmla="*/ 785481 w 1234415"/>
                <a:gd name="connsiteY82" fmla="*/ 535152 h 1214603"/>
                <a:gd name="connsiteX83" fmla="*/ 855963 w 1234415"/>
                <a:gd name="connsiteY83" fmla="*/ 368559 h 1214603"/>
                <a:gd name="connsiteX84" fmla="*/ 679188 w 1234415"/>
                <a:gd name="connsiteY84" fmla="*/ 184938 h 1214603"/>
                <a:gd name="connsiteX85" fmla="*/ 502413 w 1234415"/>
                <a:gd name="connsiteY85" fmla="*/ 368559 h 1214603"/>
                <a:gd name="connsiteX86" fmla="*/ 572719 w 1234415"/>
                <a:gd name="connsiteY86" fmla="*/ 534977 h 1214603"/>
                <a:gd name="connsiteX87" fmla="*/ 571578 w 1234415"/>
                <a:gd name="connsiteY87" fmla="*/ 543403 h 1214603"/>
                <a:gd name="connsiteX88" fmla="*/ 501623 w 1234415"/>
                <a:gd name="connsiteY88" fmla="*/ 609672 h 1214603"/>
                <a:gd name="connsiteX89" fmla="*/ 462301 w 1234415"/>
                <a:gd name="connsiteY89" fmla="*/ 620292 h 1214603"/>
                <a:gd name="connsiteX90" fmla="*/ 374616 w 1234415"/>
                <a:gd name="connsiteY90" fmla="*/ 653295 h 1214603"/>
                <a:gd name="connsiteX91" fmla="*/ 299569 w 1234415"/>
                <a:gd name="connsiteY91" fmla="*/ 742648 h 1214603"/>
                <a:gd name="connsiteX92" fmla="*/ 224085 w 1234415"/>
                <a:gd name="connsiteY92" fmla="*/ 492495 h 1214603"/>
                <a:gd name="connsiteX93" fmla="*/ 1166504 w 1234415"/>
                <a:gd name="connsiteY93" fmla="*/ 982356 h 1214603"/>
                <a:gd name="connsiteX94" fmla="*/ 194681 w 1234415"/>
                <a:gd name="connsiteY94" fmla="*/ 1125251 h 1214603"/>
                <a:gd name="connsiteX95" fmla="*/ 194681 w 1234415"/>
                <a:gd name="connsiteY95" fmla="*/ 821205 h 1214603"/>
                <a:gd name="connsiteX96" fmla="*/ 530149 w 1234415"/>
                <a:gd name="connsiteY96" fmla="*/ 869392 h 1214603"/>
                <a:gd name="connsiteX97" fmla="*/ 785218 w 1234415"/>
                <a:gd name="connsiteY97" fmla="*/ 908451 h 1214603"/>
                <a:gd name="connsiteX98" fmla="*/ 821117 w 1234415"/>
                <a:gd name="connsiteY98" fmla="*/ 921968 h 1214603"/>
                <a:gd name="connsiteX99" fmla="*/ 834459 w 1234415"/>
                <a:gd name="connsiteY99" fmla="*/ 971648 h 1214603"/>
                <a:gd name="connsiteX100" fmla="*/ 799964 w 1234415"/>
                <a:gd name="connsiteY100" fmla="*/ 1007108 h 1214603"/>
                <a:gd name="connsiteX101" fmla="*/ 799350 w 1234415"/>
                <a:gd name="connsiteY101" fmla="*/ 1007459 h 1214603"/>
                <a:gd name="connsiteX102" fmla="*/ 798910 w 1234415"/>
                <a:gd name="connsiteY102" fmla="*/ 1007547 h 1214603"/>
                <a:gd name="connsiteX103" fmla="*/ 518125 w 1234415"/>
                <a:gd name="connsiteY103" fmla="*/ 1010970 h 1214603"/>
                <a:gd name="connsiteX104" fmla="*/ 497147 w 1234415"/>
                <a:gd name="connsiteY104" fmla="*/ 1027120 h 1214603"/>
                <a:gd name="connsiteX105" fmla="*/ 513297 w 1234415"/>
                <a:gd name="connsiteY105" fmla="*/ 1048098 h 1214603"/>
                <a:gd name="connsiteX106" fmla="*/ 680329 w 1234415"/>
                <a:gd name="connsiteY106" fmla="*/ 1060562 h 1214603"/>
                <a:gd name="connsiteX107" fmla="*/ 810321 w 1234415"/>
                <a:gd name="connsiteY107" fmla="*/ 1043095 h 1214603"/>
                <a:gd name="connsiteX108" fmla="*/ 810497 w 1234415"/>
                <a:gd name="connsiteY108" fmla="*/ 1043095 h 1214603"/>
                <a:gd name="connsiteX109" fmla="*/ 1104537 w 1234415"/>
                <a:gd name="connsiteY109" fmla="*/ 949529 h 1214603"/>
                <a:gd name="connsiteX110" fmla="*/ 1187130 w 1234415"/>
                <a:gd name="connsiteY110" fmla="*/ 924689 h 1214603"/>
                <a:gd name="connsiteX111" fmla="*/ 1197049 w 1234415"/>
                <a:gd name="connsiteY111" fmla="*/ 942156 h 1214603"/>
                <a:gd name="connsiteX112" fmla="*/ 1166504 w 1234415"/>
                <a:gd name="connsiteY112" fmla="*/ 982356 h 121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234415" h="1214603">
                  <a:moveTo>
                    <a:pt x="1211180" y="896163"/>
                  </a:moveTo>
                  <a:cubicBezTo>
                    <a:pt x="1197312" y="884489"/>
                    <a:pt x="1180811" y="883611"/>
                    <a:pt x="1158956" y="889141"/>
                  </a:cubicBezTo>
                  <a:cubicBezTo>
                    <a:pt x="1160185" y="884138"/>
                    <a:pt x="1160974" y="879135"/>
                    <a:pt x="1160711" y="873868"/>
                  </a:cubicBezTo>
                  <a:cubicBezTo>
                    <a:pt x="1160272" y="862107"/>
                    <a:pt x="1155532" y="844991"/>
                    <a:pt x="1135608" y="829719"/>
                  </a:cubicBezTo>
                  <a:cubicBezTo>
                    <a:pt x="1111032" y="811023"/>
                    <a:pt x="1073816" y="826120"/>
                    <a:pt x="1013253" y="852101"/>
                  </a:cubicBezTo>
                  <a:cubicBezTo>
                    <a:pt x="1110505" y="762660"/>
                    <a:pt x="1171682" y="634950"/>
                    <a:pt x="1171682" y="492495"/>
                  </a:cubicBezTo>
                  <a:cubicBezTo>
                    <a:pt x="1171682" y="220925"/>
                    <a:pt x="950758" y="0"/>
                    <a:pt x="679188" y="0"/>
                  </a:cubicBezTo>
                  <a:cubicBezTo>
                    <a:pt x="407619" y="0"/>
                    <a:pt x="186693" y="220925"/>
                    <a:pt x="186693" y="492495"/>
                  </a:cubicBezTo>
                  <a:cubicBezTo>
                    <a:pt x="186693" y="602386"/>
                    <a:pt x="223295" y="703677"/>
                    <a:pt x="284385" y="785657"/>
                  </a:cubicBezTo>
                  <a:cubicBezTo>
                    <a:pt x="252523" y="784515"/>
                    <a:pt x="216975" y="783901"/>
                    <a:pt x="175985" y="783901"/>
                  </a:cubicBezTo>
                  <a:lnTo>
                    <a:pt x="18696" y="783901"/>
                  </a:lnTo>
                  <a:cubicBezTo>
                    <a:pt x="8339" y="783901"/>
                    <a:pt x="0" y="792240"/>
                    <a:pt x="0" y="802597"/>
                  </a:cubicBezTo>
                  <a:lnTo>
                    <a:pt x="0" y="1139031"/>
                  </a:lnTo>
                  <a:cubicBezTo>
                    <a:pt x="0" y="1149388"/>
                    <a:pt x="8427" y="1157727"/>
                    <a:pt x="18696" y="1157727"/>
                  </a:cubicBezTo>
                  <a:lnTo>
                    <a:pt x="172914" y="1157727"/>
                  </a:lnTo>
                  <a:cubicBezTo>
                    <a:pt x="196612" y="1165451"/>
                    <a:pt x="356096" y="1214691"/>
                    <a:pt x="562362" y="1214603"/>
                  </a:cubicBezTo>
                  <a:cubicBezTo>
                    <a:pt x="754760" y="1214603"/>
                    <a:pt x="987710" y="1171770"/>
                    <a:pt x="1188711" y="1012462"/>
                  </a:cubicBezTo>
                  <a:cubicBezTo>
                    <a:pt x="1193187" y="1009390"/>
                    <a:pt x="1232597" y="981127"/>
                    <a:pt x="1234352" y="944087"/>
                  </a:cubicBezTo>
                  <a:cubicBezTo>
                    <a:pt x="1234967" y="931623"/>
                    <a:pt x="1231368" y="913191"/>
                    <a:pt x="1211180" y="896163"/>
                  </a:cubicBezTo>
                  <a:close/>
                  <a:moveTo>
                    <a:pt x="157290" y="1120335"/>
                  </a:moveTo>
                  <a:lnTo>
                    <a:pt x="37479" y="1120335"/>
                  </a:lnTo>
                  <a:lnTo>
                    <a:pt x="37479" y="821292"/>
                  </a:lnTo>
                  <a:lnTo>
                    <a:pt x="157290" y="821292"/>
                  </a:lnTo>
                  <a:lnTo>
                    <a:pt x="157290" y="1120335"/>
                  </a:lnTo>
                  <a:close/>
                  <a:moveTo>
                    <a:pt x="1022819" y="888702"/>
                  </a:moveTo>
                  <a:cubicBezTo>
                    <a:pt x="1057051" y="874044"/>
                    <a:pt x="1104010" y="853856"/>
                    <a:pt x="1112963" y="859386"/>
                  </a:cubicBezTo>
                  <a:cubicBezTo>
                    <a:pt x="1123057" y="867198"/>
                    <a:pt x="1123319" y="873342"/>
                    <a:pt x="1123407" y="875273"/>
                  </a:cubicBezTo>
                  <a:cubicBezTo>
                    <a:pt x="1123759" y="884313"/>
                    <a:pt x="1115683" y="897392"/>
                    <a:pt x="1102517" y="909855"/>
                  </a:cubicBezTo>
                  <a:cubicBezTo>
                    <a:pt x="1098392" y="911611"/>
                    <a:pt x="1094355" y="913279"/>
                    <a:pt x="1089966" y="915210"/>
                  </a:cubicBezTo>
                  <a:cubicBezTo>
                    <a:pt x="1039760" y="936538"/>
                    <a:pt x="968313" y="966908"/>
                    <a:pt x="868251" y="991923"/>
                  </a:cubicBezTo>
                  <a:cubicBezTo>
                    <a:pt x="870446" y="985691"/>
                    <a:pt x="871411" y="979635"/>
                    <a:pt x="871762" y="974105"/>
                  </a:cubicBezTo>
                  <a:cubicBezTo>
                    <a:pt x="872376" y="963660"/>
                    <a:pt x="871762" y="954269"/>
                    <a:pt x="870446" y="945228"/>
                  </a:cubicBezTo>
                  <a:cubicBezTo>
                    <a:pt x="929692" y="928288"/>
                    <a:pt x="981127" y="906608"/>
                    <a:pt x="1022819" y="888702"/>
                  </a:cubicBezTo>
                  <a:close/>
                  <a:moveTo>
                    <a:pt x="1025365" y="787236"/>
                  </a:moveTo>
                  <a:cubicBezTo>
                    <a:pt x="980162" y="840164"/>
                    <a:pt x="922758" y="881680"/>
                    <a:pt x="857806" y="908978"/>
                  </a:cubicBezTo>
                  <a:cubicBezTo>
                    <a:pt x="854734" y="904150"/>
                    <a:pt x="851398" y="899498"/>
                    <a:pt x="847361" y="895461"/>
                  </a:cubicBezTo>
                  <a:cubicBezTo>
                    <a:pt x="821205" y="869304"/>
                    <a:pt x="784779" y="871147"/>
                    <a:pt x="783989" y="871235"/>
                  </a:cubicBezTo>
                  <a:cubicBezTo>
                    <a:pt x="750109" y="871762"/>
                    <a:pt x="721933" y="871499"/>
                    <a:pt x="698059" y="870709"/>
                  </a:cubicBezTo>
                  <a:lnTo>
                    <a:pt x="698059" y="765908"/>
                  </a:lnTo>
                  <a:cubicBezTo>
                    <a:pt x="732905" y="746949"/>
                    <a:pt x="819713" y="695601"/>
                    <a:pt x="843236" y="644605"/>
                  </a:cubicBezTo>
                  <a:cubicBezTo>
                    <a:pt x="844903" y="645044"/>
                    <a:pt x="846396" y="645746"/>
                    <a:pt x="848063" y="646185"/>
                  </a:cubicBezTo>
                  <a:cubicBezTo>
                    <a:pt x="860703" y="649170"/>
                    <a:pt x="873078" y="652593"/>
                    <a:pt x="885367" y="656279"/>
                  </a:cubicBezTo>
                  <a:cubicBezTo>
                    <a:pt x="915561" y="665232"/>
                    <a:pt x="943297" y="675677"/>
                    <a:pt x="967873" y="687351"/>
                  </a:cubicBezTo>
                  <a:cubicBezTo>
                    <a:pt x="1003422" y="704115"/>
                    <a:pt x="1025541" y="736767"/>
                    <a:pt x="1025541" y="772578"/>
                  </a:cubicBezTo>
                  <a:lnTo>
                    <a:pt x="1025541" y="787236"/>
                  </a:lnTo>
                  <a:close/>
                  <a:moveTo>
                    <a:pt x="549197" y="630123"/>
                  </a:moveTo>
                  <a:cubicBezTo>
                    <a:pt x="576932" y="613621"/>
                    <a:pt x="597560" y="588255"/>
                    <a:pt x="605985" y="558676"/>
                  </a:cubicBezTo>
                  <a:cubicBezTo>
                    <a:pt x="628368" y="570788"/>
                    <a:pt x="653120" y="577634"/>
                    <a:pt x="679188" y="577634"/>
                  </a:cubicBezTo>
                  <a:cubicBezTo>
                    <a:pt x="705256" y="577634"/>
                    <a:pt x="730097" y="570700"/>
                    <a:pt x="752390" y="558676"/>
                  </a:cubicBezTo>
                  <a:cubicBezTo>
                    <a:pt x="761168" y="587904"/>
                    <a:pt x="781356" y="612656"/>
                    <a:pt x="809268" y="629508"/>
                  </a:cubicBezTo>
                  <a:cubicBezTo>
                    <a:pt x="796277" y="659527"/>
                    <a:pt x="729921" y="705783"/>
                    <a:pt x="679188" y="733432"/>
                  </a:cubicBezTo>
                  <a:cubicBezTo>
                    <a:pt x="628630" y="706046"/>
                    <a:pt x="562362" y="660141"/>
                    <a:pt x="549197" y="630123"/>
                  </a:cubicBezTo>
                  <a:close/>
                  <a:moveTo>
                    <a:pt x="660492" y="765820"/>
                  </a:moveTo>
                  <a:lnTo>
                    <a:pt x="660492" y="868514"/>
                  </a:lnTo>
                  <a:cubicBezTo>
                    <a:pt x="593346" y="863072"/>
                    <a:pt x="572281" y="850784"/>
                    <a:pt x="549021" y="837179"/>
                  </a:cubicBezTo>
                  <a:cubicBezTo>
                    <a:pt x="516106" y="817869"/>
                    <a:pt x="479241" y="796540"/>
                    <a:pt x="333713" y="787851"/>
                  </a:cubicBezTo>
                  <a:cubicBezTo>
                    <a:pt x="333538" y="787588"/>
                    <a:pt x="333274" y="787412"/>
                    <a:pt x="333011" y="787149"/>
                  </a:cubicBezTo>
                  <a:lnTo>
                    <a:pt x="333011" y="772315"/>
                  </a:lnTo>
                  <a:cubicBezTo>
                    <a:pt x="333011" y="736679"/>
                    <a:pt x="355043" y="704028"/>
                    <a:pt x="390590" y="687263"/>
                  </a:cubicBezTo>
                  <a:cubicBezTo>
                    <a:pt x="415430" y="675502"/>
                    <a:pt x="442376" y="665407"/>
                    <a:pt x="472921" y="656279"/>
                  </a:cubicBezTo>
                  <a:cubicBezTo>
                    <a:pt x="485297" y="652593"/>
                    <a:pt x="497498" y="649170"/>
                    <a:pt x="510313" y="646185"/>
                  </a:cubicBezTo>
                  <a:cubicBezTo>
                    <a:pt x="511981" y="645746"/>
                    <a:pt x="513472" y="645220"/>
                    <a:pt x="515141" y="644693"/>
                  </a:cubicBezTo>
                  <a:cubicBezTo>
                    <a:pt x="538487" y="695777"/>
                    <a:pt x="625559" y="746949"/>
                    <a:pt x="660492" y="765820"/>
                  </a:cubicBezTo>
                  <a:close/>
                  <a:moveTo>
                    <a:pt x="737118" y="317036"/>
                  </a:moveTo>
                  <a:cubicBezTo>
                    <a:pt x="648731" y="330729"/>
                    <a:pt x="584744" y="306065"/>
                    <a:pt x="557798" y="292548"/>
                  </a:cubicBezTo>
                  <a:cubicBezTo>
                    <a:pt x="580531" y="249100"/>
                    <a:pt x="623540" y="222417"/>
                    <a:pt x="679188" y="222417"/>
                  </a:cubicBezTo>
                  <a:cubicBezTo>
                    <a:pt x="762572" y="222417"/>
                    <a:pt x="818571" y="281225"/>
                    <a:pt x="818571" y="368647"/>
                  </a:cubicBezTo>
                  <a:cubicBezTo>
                    <a:pt x="818571" y="463266"/>
                    <a:pt x="756077" y="540243"/>
                    <a:pt x="679188" y="540243"/>
                  </a:cubicBezTo>
                  <a:cubicBezTo>
                    <a:pt x="602299" y="540243"/>
                    <a:pt x="539804" y="463266"/>
                    <a:pt x="539804" y="368647"/>
                  </a:cubicBezTo>
                  <a:cubicBezTo>
                    <a:pt x="539804" y="354077"/>
                    <a:pt x="541911" y="340735"/>
                    <a:pt x="544896" y="327832"/>
                  </a:cubicBezTo>
                  <a:cubicBezTo>
                    <a:pt x="570876" y="340560"/>
                    <a:pt x="618976" y="358465"/>
                    <a:pt x="685157" y="358465"/>
                  </a:cubicBezTo>
                  <a:cubicBezTo>
                    <a:pt x="703150" y="358465"/>
                    <a:pt x="722373" y="357149"/>
                    <a:pt x="742823" y="353989"/>
                  </a:cubicBezTo>
                  <a:cubicBezTo>
                    <a:pt x="753005" y="352409"/>
                    <a:pt x="760028" y="342929"/>
                    <a:pt x="758447" y="332660"/>
                  </a:cubicBezTo>
                  <a:cubicBezTo>
                    <a:pt x="756867" y="322390"/>
                    <a:pt x="747300" y="315456"/>
                    <a:pt x="737118" y="317036"/>
                  </a:cubicBezTo>
                  <a:close/>
                  <a:moveTo>
                    <a:pt x="224085" y="492495"/>
                  </a:moveTo>
                  <a:cubicBezTo>
                    <a:pt x="224085" y="241552"/>
                    <a:pt x="428245" y="37391"/>
                    <a:pt x="679188" y="37391"/>
                  </a:cubicBezTo>
                  <a:cubicBezTo>
                    <a:pt x="930131" y="37391"/>
                    <a:pt x="1134291" y="241552"/>
                    <a:pt x="1134291" y="492495"/>
                  </a:cubicBezTo>
                  <a:cubicBezTo>
                    <a:pt x="1134291" y="585008"/>
                    <a:pt x="1106380" y="670937"/>
                    <a:pt x="1058806" y="742823"/>
                  </a:cubicBezTo>
                  <a:cubicBezTo>
                    <a:pt x="1049503" y="704730"/>
                    <a:pt x="1022556" y="671815"/>
                    <a:pt x="983673" y="653383"/>
                  </a:cubicBezTo>
                  <a:cubicBezTo>
                    <a:pt x="957341" y="640919"/>
                    <a:pt x="927850" y="629859"/>
                    <a:pt x="895812" y="620292"/>
                  </a:cubicBezTo>
                  <a:cubicBezTo>
                    <a:pt x="882822" y="616430"/>
                    <a:pt x="869744" y="612831"/>
                    <a:pt x="856578" y="609672"/>
                  </a:cubicBezTo>
                  <a:cubicBezTo>
                    <a:pt x="819713" y="599665"/>
                    <a:pt x="792767" y="573334"/>
                    <a:pt x="786184" y="541121"/>
                  </a:cubicBezTo>
                  <a:cubicBezTo>
                    <a:pt x="785920" y="539717"/>
                    <a:pt x="785657" y="537522"/>
                    <a:pt x="785481" y="535152"/>
                  </a:cubicBezTo>
                  <a:cubicBezTo>
                    <a:pt x="828226" y="496971"/>
                    <a:pt x="855963" y="436583"/>
                    <a:pt x="855963" y="368559"/>
                  </a:cubicBezTo>
                  <a:cubicBezTo>
                    <a:pt x="855963" y="260423"/>
                    <a:pt x="783287" y="184938"/>
                    <a:pt x="679188" y="184938"/>
                  </a:cubicBezTo>
                  <a:cubicBezTo>
                    <a:pt x="575089" y="184938"/>
                    <a:pt x="502413" y="260423"/>
                    <a:pt x="502413" y="368559"/>
                  </a:cubicBezTo>
                  <a:cubicBezTo>
                    <a:pt x="502413" y="436495"/>
                    <a:pt x="530149" y="496795"/>
                    <a:pt x="572719" y="534977"/>
                  </a:cubicBezTo>
                  <a:cubicBezTo>
                    <a:pt x="572369" y="538137"/>
                    <a:pt x="572017" y="541296"/>
                    <a:pt x="571578" y="543403"/>
                  </a:cubicBezTo>
                  <a:cubicBezTo>
                    <a:pt x="564907" y="575089"/>
                    <a:pt x="537434" y="601070"/>
                    <a:pt x="501623" y="609672"/>
                  </a:cubicBezTo>
                  <a:cubicBezTo>
                    <a:pt x="488194" y="612831"/>
                    <a:pt x="475291" y="616430"/>
                    <a:pt x="462301" y="620292"/>
                  </a:cubicBezTo>
                  <a:cubicBezTo>
                    <a:pt x="429824" y="629947"/>
                    <a:pt x="401211" y="640743"/>
                    <a:pt x="374616" y="653295"/>
                  </a:cubicBezTo>
                  <a:cubicBezTo>
                    <a:pt x="335732" y="671727"/>
                    <a:pt x="308874" y="704554"/>
                    <a:pt x="299569" y="742648"/>
                  </a:cubicBezTo>
                  <a:cubicBezTo>
                    <a:pt x="251997" y="670937"/>
                    <a:pt x="224085" y="584920"/>
                    <a:pt x="224085" y="492495"/>
                  </a:cubicBezTo>
                  <a:close/>
                  <a:moveTo>
                    <a:pt x="1166504" y="982356"/>
                  </a:moveTo>
                  <a:cubicBezTo>
                    <a:pt x="783989" y="1285524"/>
                    <a:pt x="280172" y="1151319"/>
                    <a:pt x="194681" y="1125251"/>
                  </a:cubicBezTo>
                  <a:lnTo>
                    <a:pt x="194681" y="821205"/>
                  </a:lnTo>
                  <a:cubicBezTo>
                    <a:pt x="450100" y="822346"/>
                    <a:pt x="492582" y="847273"/>
                    <a:pt x="530149" y="869392"/>
                  </a:cubicBezTo>
                  <a:cubicBezTo>
                    <a:pt x="568770" y="892037"/>
                    <a:pt x="602036" y="911699"/>
                    <a:pt x="785218" y="908451"/>
                  </a:cubicBezTo>
                  <a:cubicBezTo>
                    <a:pt x="785393" y="908451"/>
                    <a:pt x="807074" y="907661"/>
                    <a:pt x="821117" y="921968"/>
                  </a:cubicBezTo>
                  <a:cubicBezTo>
                    <a:pt x="831386" y="932413"/>
                    <a:pt x="835862" y="949178"/>
                    <a:pt x="834459" y="971648"/>
                  </a:cubicBezTo>
                  <a:cubicBezTo>
                    <a:pt x="834107" y="977177"/>
                    <a:pt x="833054" y="993942"/>
                    <a:pt x="799964" y="1007108"/>
                  </a:cubicBezTo>
                  <a:cubicBezTo>
                    <a:pt x="799700" y="1007196"/>
                    <a:pt x="799525" y="1007371"/>
                    <a:pt x="799350" y="1007459"/>
                  </a:cubicBezTo>
                  <a:cubicBezTo>
                    <a:pt x="799174" y="1007547"/>
                    <a:pt x="799086" y="1007547"/>
                    <a:pt x="798910" y="1007547"/>
                  </a:cubicBezTo>
                  <a:cubicBezTo>
                    <a:pt x="763889" y="1021152"/>
                    <a:pt x="686824" y="1032825"/>
                    <a:pt x="518125" y="1010970"/>
                  </a:cubicBezTo>
                  <a:cubicBezTo>
                    <a:pt x="507943" y="1009478"/>
                    <a:pt x="498463" y="1016851"/>
                    <a:pt x="497147" y="1027120"/>
                  </a:cubicBezTo>
                  <a:cubicBezTo>
                    <a:pt x="495830" y="1037390"/>
                    <a:pt x="503028" y="1046781"/>
                    <a:pt x="513297" y="1048098"/>
                  </a:cubicBezTo>
                  <a:cubicBezTo>
                    <a:pt x="577547" y="1056436"/>
                    <a:pt x="633283" y="1060562"/>
                    <a:pt x="680329" y="1060562"/>
                  </a:cubicBezTo>
                  <a:cubicBezTo>
                    <a:pt x="736065" y="1060562"/>
                    <a:pt x="779425" y="1054681"/>
                    <a:pt x="810321" y="1043095"/>
                  </a:cubicBezTo>
                  <a:cubicBezTo>
                    <a:pt x="810409" y="1043095"/>
                    <a:pt x="810409" y="1043095"/>
                    <a:pt x="810497" y="1043095"/>
                  </a:cubicBezTo>
                  <a:cubicBezTo>
                    <a:pt x="949178" y="1015622"/>
                    <a:pt x="1042568" y="975861"/>
                    <a:pt x="1104537" y="949529"/>
                  </a:cubicBezTo>
                  <a:cubicBezTo>
                    <a:pt x="1142806" y="933291"/>
                    <a:pt x="1179144" y="917931"/>
                    <a:pt x="1187130" y="924689"/>
                  </a:cubicBezTo>
                  <a:cubicBezTo>
                    <a:pt x="1196347" y="932501"/>
                    <a:pt x="1197225" y="938382"/>
                    <a:pt x="1197049" y="942156"/>
                  </a:cubicBezTo>
                  <a:cubicBezTo>
                    <a:pt x="1196259" y="958131"/>
                    <a:pt x="1174930" y="976475"/>
                    <a:pt x="1166504" y="982356"/>
                  </a:cubicBezTo>
                  <a:close/>
                </a:path>
              </a:pathLst>
            </a:custGeom>
            <a:grpFill/>
            <a:ln w="8777" cap="flat">
              <a:noFill/>
              <a:prstDash val="solid"/>
              <a:miter/>
            </a:ln>
          </p:spPr>
          <p:txBody>
            <a:bodyPr rtlCol="0" anchor="ctr"/>
            <a:lstStyle/>
            <a:p>
              <a:endParaRPr lang="en-US" sz="1200"/>
            </a:p>
          </p:txBody>
        </p:sp>
        <p:sp>
          <p:nvSpPr>
            <p:cNvPr id="44" name="Freeform: Shape 43">
              <a:extLst>
                <a:ext uri="{FF2B5EF4-FFF2-40B4-BE49-F238E27FC236}">
                  <a16:creationId xmlns:a16="http://schemas.microsoft.com/office/drawing/2014/main" id="{CB8E8238-7FA8-4985-85B0-39AE58A9135A}"/>
                </a:ext>
              </a:extLst>
            </p:cNvPr>
            <p:cNvSpPr/>
            <p:nvPr/>
          </p:nvSpPr>
          <p:spPr>
            <a:xfrm>
              <a:off x="13264330" y="4298684"/>
              <a:ext cx="37390" cy="37391"/>
            </a:xfrm>
            <a:custGeom>
              <a:avLst/>
              <a:gdLst>
                <a:gd name="connsiteX0" fmla="*/ 18696 w 37390"/>
                <a:gd name="connsiteY0" fmla="*/ 37391 h 37391"/>
                <a:gd name="connsiteX1" fmla="*/ 37390 w 37390"/>
                <a:gd name="connsiteY1" fmla="*/ 18696 h 37391"/>
                <a:gd name="connsiteX2" fmla="*/ 18696 w 37390"/>
                <a:gd name="connsiteY2" fmla="*/ 0 h 37391"/>
                <a:gd name="connsiteX3" fmla="*/ 0 w 37390"/>
                <a:gd name="connsiteY3" fmla="*/ 18696 h 37391"/>
                <a:gd name="connsiteX4" fmla="*/ 18696 w 37390"/>
                <a:gd name="connsiteY4" fmla="*/ 37391 h 37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90" h="37391">
                  <a:moveTo>
                    <a:pt x="18696" y="37391"/>
                  </a:moveTo>
                  <a:cubicBezTo>
                    <a:pt x="29052" y="37391"/>
                    <a:pt x="37390" y="28965"/>
                    <a:pt x="37390" y="18696"/>
                  </a:cubicBezTo>
                  <a:cubicBezTo>
                    <a:pt x="37390" y="8339"/>
                    <a:pt x="29052" y="0"/>
                    <a:pt x="18696" y="0"/>
                  </a:cubicBezTo>
                  <a:cubicBezTo>
                    <a:pt x="8338" y="0"/>
                    <a:pt x="0" y="8426"/>
                    <a:pt x="0" y="18696"/>
                  </a:cubicBezTo>
                  <a:cubicBezTo>
                    <a:pt x="0" y="28965"/>
                    <a:pt x="8338" y="37391"/>
                    <a:pt x="18696" y="37391"/>
                  </a:cubicBezTo>
                  <a:close/>
                </a:path>
              </a:pathLst>
            </a:custGeom>
            <a:grpFill/>
            <a:ln w="8777" cap="flat">
              <a:noFill/>
              <a:prstDash val="solid"/>
              <a:miter/>
            </a:ln>
          </p:spPr>
          <p:txBody>
            <a:bodyPr rtlCol="0" anchor="ctr"/>
            <a:lstStyle/>
            <a:p>
              <a:endParaRPr lang="en-US" sz="1200"/>
            </a:p>
          </p:txBody>
        </p:sp>
      </p:grpSp>
      <p:sp>
        <p:nvSpPr>
          <p:cNvPr id="45" name="Freeform: Shape 44">
            <a:extLst>
              <a:ext uri="{FF2B5EF4-FFF2-40B4-BE49-F238E27FC236}">
                <a16:creationId xmlns:a16="http://schemas.microsoft.com/office/drawing/2014/main" id="{B76A9484-62E5-484D-A484-E45EFC8D6355}"/>
              </a:ext>
            </a:extLst>
          </p:cNvPr>
          <p:cNvSpPr/>
          <p:nvPr/>
        </p:nvSpPr>
        <p:spPr>
          <a:xfrm>
            <a:off x="5902942" y="5387646"/>
            <a:ext cx="492874" cy="492880"/>
          </a:xfrm>
          <a:custGeom>
            <a:avLst/>
            <a:gdLst>
              <a:gd name="connsiteX0" fmla="*/ 1198448 w 1234188"/>
              <a:gd name="connsiteY0" fmla="*/ 187010 h 1234208"/>
              <a:gd name="connsiteX1" fmla="*/ 1199202 w 1234188"/>
              <a:gd name="connsiteY1" fmla="*/ 177385 h 1234208"/>
              <a:gd name="connsiteX2" fmla="*/ 1138182 w 1234188"/>
              <a:gd name="connsiteY2" fmla="*/ 116366 h 1234208"/>
              <a:gd name="connsiteX3" fmla="*/ 1121442 w 1234188"/>
              <a:gd name="connsiteY3" fmla="*/ 118709 h 1234208"/>
              <a:gd name="connsiteX4" fmla="*/ 1034056 w 1234188"/>
              <a:gd name="connsiteY4" fmla="*/ 60955 h 1234208"/>
              <a:gd name="connsiteX5" fmla="*/ 939138 w 1234188"/>
              <a:gd name="connsiteY5" fmla="*/ 150516 h 1234208"/>
              <a:gd name="connsiteX6" fmla="*/ 885318 w 1234188"/>
              <a:gd name="connsiteY6" fmla="*/ 171777 h 1234208"/>
              <a:gd name="connsiteX7" fmla="*/ 825806 w 1234188"/>
              <a:gd name="connsiteY7" fmla="*/ 104229 h 1234208"/>
              <a:gd name="connsiteX8" fmla="*/ 506984 w 1234188"/>
              <a:gd name="connsiteY8" fmla="*/ 2614 h 1234208"/>
              <a:gd name="connsiteX9" fmla="*/ 159536 w 1234188"/>
              <a:gd name="connsiteY9" fmla="*/ 300678 h 1234208"/>
              <a:gd name="connsiteX10" fmla="*/ 76336 w 1234188"/>
              <a:gd name="connsiteY10" fmla="*/ 388733 h 1234208"/>
              <a:gd name="connsiteX11" fmla="*/ 0 w 1234188"/>
              <a:gd name="connsiteY11" fmla="*/ 471514 h 1234208"/>
              <a:gd name="connsiteX12" fmla="*/ 83032 w 1234188"/>
              <a:gd name="connsiteY12" fmla="*/ 554547 h 1234208"/>
              <a:gd name="connsiteX13" fmla="*/ 171171 w 1234188"/>
              <a:gd name="connsiteY13" fmla="*/ 554547 h 1234208"/>
              <a:gd name="connsiteX14" fmla="*/ 310619 w 1234188"/>
              <a:gd name="connsiteY14" fmla="*/ 1013570 h 1234208"/>
              <a:gd name="connsiteX15" fmla="*/ 335311 w 1234188"/>
              <a:gd name="connsiteY15" fmla="*/ 1217803 h 1234208"/>
              <a:gd name="connsiteX16" fmla="*/ 353893 w 1234188"/>
              <a:gd name="connsiteY16" fmla="*/ 1234209 h 1234208"/>
              <a:gd name="connsiteX17" fmla="*/ 752817 w 1234188"/>
              <a:gd name="connsiteY17" fmla="*/ 1234209 h 1234208"/>
              <a:gd name="connsiteX18" fmla="*/ 771400 w 1234188"/>
              <a:gd name="connsiteY18" fmla="*/ 1217803 h 1234208"/>
              <a:gd name="connsiteX19" fmla="*/ 796175 w 1234188"/>
              <a:gd name="connsiteY19" fmla="*/ 1013653 h 1234208"/>
              <a:gd name="connsiteX20" fmla="*/ 947257 w 1234188"/>
              <a:gd name="connsiteY20" fmla="*/ 514370 h 1234208"/>
              <a:gd name="connsiteX21" fmla="*/ 961905 w 1234188"/>
              <a:gd name="connsiteY21" fmla="*/ 408570 h 1234208"/>
              <a:gd name="connsiteX22" fmla="*/ 961738 w 1234188"/>
              <a:gd name="connsiteY22" fmla="*/ 404971 h 1234208"/>
              <a:gd name="connsiteX23" fmla="*/ 1033471 w 1234188"/>
              <a:gd name="connsiteY23" fmla="*/ 404971 h 1234208"/>
              <a:gd name="connsiteX24" fmla="*/ 1116504 w 1234188"/>
              <a:gd name="connsiteY24" fmla="*/ 321938 h 1234208"/>
              <a:gd name="connsiteX25" fmla="*/ 1115917 w 1234188"/>
              <a:gd name="connsiteY25" fmla="*/ 315828 h 1234208"/>
              <a:gd name="connsiteX26" fmla="*/ 1165553 w 1234188"/>
              <a:gd name="connsiteY26" fmla="*/ 315828 h 1234208"/>
              <a:gd name="connsiteX27" fmla="*/ 1234189 w 1234188"/>
              <a:gd name="connsiteY27" fmla="*/ 247109 h 1234208"/>
              <a:gd name="connsiteX28" fmla="*/ 1198448 w 1234188"/>
              <a:gd name="connsiteY28" fmla="*/ 187010 h 1234208"/>
              <a:gd name="connsiteX29" fmla="*/ 543478 w 1234188"/>
              <a:gd name="connsiteY29" fmla="*/ 39109 h 1234208"/>
              <a:gd name="connsiteX30" fmla="*/ 576792 w 1234188"/>
              <a:gd name="connsiteY30" fmla="*/ 46223 h 1234208"/>
              <a:gd name="connsiteX31" fmla="*/ 671878 w 1234188"/>
              <a:gd name="connsiteY31" fmla="*/ 408570 h 1234208"/>
              <a:gd name="connsiteX32" fmla="*/ 623999 w 1234188"/>
              <a:gd name="connsiteY32" fmla="*/ 700272 h 1234208"/>
              <a:gd name="connsiteX33" fmla="*/ 603241 w 1234188"/>
              <a:gd name="connsiteY33" fmla="*/ 825826 h 1234208"/>
              <a:gd name="connsiteX34" fmla="*/ 603241 w 1234188"/>
              <a:gd name="connsiteY34" fmla="*/ 835200 h 1234208"/>
              <a:gd name="connsiteX35" fmla="*/ 553355 w 1234188"/>
              <a:gd name="connsiteY35" fmla="*/ 835200 h 1234208"/>
              <a:gd name="connsiteX36" fmla="*/ 503469 w 1234188"/>
              <a:gd name="connsiteY36" fmla="*/ 835200 h 1234208"/>
              <a:gd name="connsiteX37" fmla="*/ 503469 w 1234188"/>
              <a:gd name="connsiteY37" fmla="*/ 825826 h 1234208"/>
              <a:gd name="connsiteX38" fmla="*/ 482376 w 1234188"/>
              <a:gd name="connsiteY38" fmla="*/ 699435 h 1234208"/>
              <a:gd name="connsiteX39" fmla="*/ 435503 w 1234188"/>
              <a:gd name="connsiteY39" fmla="*/ 370067 h 1234208"/>
              <a:gd name="connsiteX40" fmla="*/ 543478 w 1234188"/>
              <a:gd name="connsiteY40" fmla="*/ 39109 h 1234208"/>
              <a:gd name="connsiteX41" fmla="*/ 656225 w 1234188"/>
              <a:gd name="connsiteY41" fmla="*/ 872615 h 1234208"/>
              <a:gd name="connsiteX42" fmla="*/ 637309 w 1234188"/>
              <a:gd name="connsiteY42" fmla="*/ 991137 h 1234208"/>
              <a:gd name="connsiteX43" fmla="*/ 469737 w 1234188"/>
              <a:gd name="connsiteY43" fmla="*/ 991137 h 1234208"/>
              <a:gd name="connsiteX44" fmla="*/ 450736 w 1234188"/>
              <a:gd name="connsiteY44" fmla="*/ 872615 h 1234208"/>
              <a:gd name="connsiteX45" fmla="*/ 656225 w 1234188"/>
              <a:gd name="connsiteY45" fmla="*/ 872615 h 1234208"/>
              <a:gd name="connsiteX46" fmla="*/ 83116 w 1234188"/>
              <a:gd name="connsiteY46" fmla="*/ 517299 h 1234208"/>
              <a:gd name="connsiteX47" fmla="*/ 37498 w 1234188"/>
              <a:gd name="connsiteY47" fmla="*/ 471682 h 1234208"/>
              <a:gd name="connsiteX48" fmla="*/ 83116 w 1234188"/>
              <a:gd name="connsiteY48" fmla="*/ 426064 h 1234208"/>
              <a:gd name="connsiteX49" fmla="*/ 92407 w 1234188"/>
              <a:gd name="connsiteY49" fmla="*/ 427068 h 1234208"/>
              <a:gd name="connsiteX50" fmla="*/ 109398 w 1234188"/>
              <a:gd name="connsiteY50" fmla="*/ 422214 h 1234208"/>
              <a:gd name="connsiteX51" fmla="*/ 114755 w 1234188"/>
              <a:gd name="connsiteY51" fmla="*/ 405389 h 1234208"/>
              <a:gd name="connsiteX52" fmla="*/ 113667 w 1234188"/>
              <a:gd name="connsiteY52" fmla="*/ 394759 h 1234208"/>
              <a:gd name="connsiteX53" fmla="*/ 171338 w 1234188"/>
              <a:gd name="connsiteY53" fmla="*/ 337172 h 1234208"/>
              <a:gd name="connsiteX54" fmla="*/ 228423 w 1234188"/>
              <a:gd name="connsiteY54" fmla="*/ 387310 h 1234208"/>
              <a:gd name="connsiteX55" fmla="*/ 240476 w 1234188"/>
              <a:gd name="connsiteY55" fmla="*/ 402460 h 1234208"/>
              <a:gd name="connsiteX56" fmla="*/ 259477 w 1234188"/>
              <a:gd name="connsiteY56" fmla="*/ 398777 h 1234208"/>
              <a:gd name="connsiteX57" fmla="*/ 275380 w 1234188"/>
              <a:gd name="connsiteY57" fmla="*/ 392583 h 1234208"/>
              <a:gd name="connsiteX58" fmla="*/ 299068 w 1234188"/>
              <a:gd name="connsiteY58" fmla="*/ 416271 h 1234208"/>
              <a:gd name="connsiteX59" fmla="*/ 295971 w 1234188"/>
              <a:gd name="connsiteY59" fmla="*/ 427905 h 1234208"/>
              <a:gd name="connsiteX60" fmla="*/ 295301 w 1234188"/>
              <a:gd name="connsiteY60" fmla="*/ 444981 h 1234208"/>
              <a:gd name="connsiteX61" fmla="*/ 308777 w 1234188"/>
              <a:gd name="connsiteY61" fmla="*/ 455527 h 1234208"/>
              <a:gd name="connsiteX62" fmla="*/ 334139 w 1234188"/>
              <a:gd name="connsiteY62" fmla="*/ 486162 h 1234208"/>
              <a:gd name="connsiteX63" fmla="*/ 302834 w 1234188"/>
              <a:gd name="connsiteY63" fmla="*/ 517467 h 1234208"/>
              <a:gd name="connsiteX64" fmla="*/ 83116 w 1234188"/>
              <a:gd name="connsiteY64" fmla="*/ 517467 h 1234208"/>
              <a:gd name="connsiteX65" fmla="*/ 302751 w 1234188"/>
              <a:gd name="connsiteY65" fmla="*/ 554630 h 1234208"/>
              <a:gd name="connsiteX66" fmla="*/ 371470 w 1234188"/>
              <a:gd name="connsiteY66" fmla="*/ 485911 h 1234208"/>
              <a:gd name="connsiteX67" fmla="*/ 335646 w 1234188"/>
              <a:gd name="connsiteY67" fmla="*/ 425645 h 1234208"/>
              <a:gd name="connsiteX68" fmla="*/ 336399 w 1234188"/>
              <a:gd name="connsiteY68" fmla="*/ 416020 h 1234208"/>
              <a:gd name="connsiteX69" fmla="*/ 275296 w 1234188"/>
              <a:gd name="connsiteY69" fmla="*/ 355001 h 1234208"/>
              <a:gd name="connsiteX70" fmla="*/ 258639 w 1234188"/>
              <a:gd name="connsiteY70" fmla="*/ 357344 h 1234208"/>
              <a:gd name="connsiteX71" fmla="*/ 197621 w 1234188"/>
              <a:gd name="connsiteY71" fmla="*/ 303440 h 1234208"/>
              <a:gd name="connsiteX72" fmla="*/ 480701 w 1234188"/>
              <a:gd name="connsiteY72" fmla="*/ 44466 h 1234208"/>
              <a:gd name="connsiteX73" fmla="*/ 398255 w 1234188"/>
              <a:gd name="connsiteY73" fmla="*/ 368728 h 1234208"/>
              <a:gd name="connsiteX74" fmla="*/ 447974 w 1234188"/>
              <a:gd name="connsiteY74" fmla="*/ 713832 h 1234208"/>
              <a:gd name="connsiteX75" fmla="*/ 466137 w 1234188"/>
              <a:gd name="connsiteY75" fmla="*/ 825742 h 1234208"/>
              <a:gd name="connsiteX76" fmla="*/ 466137 w 1234188"/>
              <a:gd name="connsiteY76" fmla="*/ 835117 h 1234208"/>
              <a:gd name="connsiteX77" fmla="*/ 400849 w 1234188"/>
              <a:gd name="connsiteY77" fmla="*/ 835117 h 1234208"/>
              <a:gd name="connsiteX78" fmla="*/ 299319 w 1234188"/>
              <a:gd name="connsiteY78" fmla="*/ 678510 h 1234208"/>
              <a:gd name="connsiteX79" fmla="*/ 213524 w 1234188"/>
              <a:gd name="connsiteY79" fmla="*/ 554547 h 1234208"/>
              <a:gd name="connsiteX80" fmla="*/ 302751 w 1234188"/>
              <a:gd name="connsiteY80" fmla="*/ 554547 h 1234208"/>
              <a:gd name="connsiteX81" fmla="*/ 248010 w 1234188"/>
              <a:gd name="connsiteY81" fmla="*/ 678593 h 1234208"/>
              <a:gd name="connsiteX82" fmla="*/ 273790 w 1234188"/>
              <a:gd name="connsiteY82" fmla="*/ 705797 h 1234208"/>
              <a:gd name="connsiteX83" fmla="*/ 364858 w 1234188"/>
              <a:gd name="connsiteY83" fmla="*/ 853866 h 1234208"/>
              <a:gd name="connsiteX84" fmla="*/ 383607 w 1234188"/>
              <a:gd name="connsiteY84" fmla="*/ 872615 h 1234208"/>
              <a:gd name="connsiteX85" fmla="*/ 412903 w 1234188"/>
              <a:gd name="connsiteY85" fmla="*/ 872615 h 1234208"/>
              <a:gd name="connsiteX86" fmla="*/ 431819 w 1234188"/>
              <a:gd name="connsiteY86" fmla="*/ 991137 h 1234208"/>
              <a:gd name="connsiteX87" fmla="*/ 343011 w 1234188"/>
              <a:gd name="connsiteY87" fmla="*/ 991137 h 1234208"/>
              <a:gd name="connsiteX88" fmla="*/ 248010 w 1234188"/>
              <a:gd name="connsiteY88" fmla="*/ 678593 h 1234208"/>
              <a:gd name="connsiteX89" fmla="*/ 736328 w 1234188"/>
              <a:gd name="connsiteY89" fmla="*/ 1196878 h 1234208"/>
              <a:gd name="connsiteX90" fmla="*/ 370549 w 1234188"/>
              <a:gd name="connsiteY90" fmla="*/ 1196878 h 1234208"/>
              <a:gd name="connsiteX91" fmla="*/ 362597 w 1234188"/>
              <a:gd name="connsiteY91" fmla="*/ 1131422 h 1234208"/>
              <a:gd name="connsiteX92" fmla="*/ 744279 w 1234188"/>
              <a:gd name="connsiteY92" fmla="*/ 1131422 h 1234208"/>
              <a:gd name="connsiteX93" fmla="*/ 736328 w 1234188"/>
              <a:gd name="connsiteY93" fmla="*/ 1196878 h 1234208"/>
              <a:gd name="connsiteX94" fmla="*/ 748883 w 1234188"/>
              <a:gd name="connsiteY94" fmla="*/ 1094007 h 1234208"/>
              <a:gd name="connsiteX95" fmla="*/ 358162 w 1234188"/>
              <a:gd name="connsiteY95" fmla="*/ 1094007 h 1234208"/>
              <a:gd name="connsiteX96" fmla="*/ 350210 w 1234188"/>
              <a:gd name="connsiteY96" fmla="*/ 1028469 h 1234208"/>
              <a:gd name="connsiteX97" fmla="*/ 756835 w 1234188"/>
              <a:gd name="connsiteY97" fmla="*/ 1028469 h 1234208"/>
              <a:gd name="connsiteX98" fmla="*/ 748883 w 1234188"/>
              <a:gd name="connsiteY98" fmla="*/ 1094007 h 1234208"/>
              <a:gd name="connsiteX99" fmla="*/ 764034 w 1234188"/>
              <a:gd name="connsiteY99" fmla="*/ 991137 h 1234208"/>
              <a:gd name="connsiteX100" fmla="*/ 675142 w 1234188"/>
              <a:gd name="connsiteY100" fmla="*/ 991137 h 1234208"/>
              <a:gd name="connsiteX101" fmla="*/ 694142 w 1234188"/>
              <a:gd name="connsiteY101" fmla="*/ 872615 h 1234208"/>
              <a:gd name="connsiteX102" fmla="*/ 723438 w 1234188"/>
              <a:gd name="connsiteY102" fmla="*/ 872615 h 1234208"/>
              <a:gd name="connsiteX103" fmla="*/ 736663 w 1234188"/>
              <a:gd name="connsiteY103" fmla="*/ 867175 h 1234208"/>
              <a:gd name="connsiteX104" fmla="*/ 742104 w 1234188"/>
              <a:gd name="connsiteY104" fmla="*/ 853950 h 1234208"/>
              <a:gd name="connsiteX105" fmla="*/ 830744 w 1234188"/>
              <a:gd name="connsiteY105" fmla="*/ 708057 h 1234208"/>
              <a:gd name="connsiteX106" fmla="*/ 858701 w 1234188"/>
              <a:gd name="connsiteY106" fmla="*/ 679347 h 1234208"/>
              <a:gd name="connsiteX107" fmla="*/ 764034 w 1234188"/>
              <a:gd name="connsiteY107" fmla="*/ 991137 h 1234208"/>
              <a:gd name="connsiteX108" fmla="*/ 805382 w 1234188"/>
              <a:gd name="connsiteY108" fmla="*/ 680602 h 1234208"/>
              <a:gd name="connsiteX109" fmla="*/ 706028 w 1234188"/>
              <a:gd name="connsiteY109" fmla="*/ 835200 h 1234208"/>
              <a:gd name="connsiteX110" fmla="*/ 640740 w 1234188"/>
              <a:gd name="connsiteY110" fmla="*/ 835200 h 1234208"/>
              <a:gd name="connsiteX111" fmla="*/ 640740 w 1234188"/>
              <a:gd name="connsiteY111" fmla="*/ 825826 h 1234208"/>
              <a:gd name="connsiteX112" fmla="*/ 658485 w 1234188"/>
              <a:gd name="connsiteY112" fmla="*/ 714836 h 1234208"/>
              <a:gd name="connsiteX113" fmla="*/ 709292 w 1234188"/>
              <a:gd name="connsiteY113" fmla="*/ 408654 h 1234208"/>
              <a:gd name="connsiteX114" fmla="*/ 626595 w 1234188"/>
              <a:gd name="connsiteY114" fmla="*/ 44717 h 1234208"/>
              <a:gd name="connsiteX115" fmla="*/ 800946 w 1234188"/>
              <a:gd name="connsiteY115" fmla="*/ 132102 h 1234208"/>
              <a:gd name="connsiteX116" fmla="*/ 860961 w 1234188"/>
              <a:gd name="connsiteY116" fmla="*/ 201909 h 1234208"/>
              <a:gd name="connsiteX117" fmla="*/ 857948 w 1234188"/>
              <a:gd name="connsiteY117" fmla="*/ 207852 h 1234208"/>
              <a:gd name="connsiteX118" fmla="*/ 841291 w 1234188"/>
              <a:gd name="connsiteY118" fmla="*/ 205509 h 1234208"/>
              <a:gd name="connsiteX119" fmla="*/ 780188 w 1234188"/>
              <a:gd name="connsiteY119" fmla="*/ 266527 h 1234208"/>
              <a:gd name="connsiteX120" fmla="*/ 780941 w 1234188"/>
              <a:gd name="connsiteY120" fmla="*/ 276153 h 1234208"/>
              <a:gd name="connsiteX121" fmla="*/ 745201 w 1234188"/>
              <a:gd name="connsiteY121" fmla="*/ 336335 h 1234208"/>
              <a:gd name="connsiteX122" fmla="*/ 813836 w 1234188"/>
              <a:gd name="connsiteY122" fmla="*/ 405055 h 1234208"/>
              <a:gd name="connsiteX123" fmla="*/ 924407 w 1234188"/>
              <a:gd name="connsiteY123" fmla="*/ 405055 h 1234208"/>
              <a:gd name="connsiteX124" fmla="*/ 924574 w 1234188"/>
              <a:gd name="connsiteY124" fmla="*/ 408654 h 1234208"/>
              <a:gd name="connsiteX125" fmla="*/ 805382 w 1234188"/>
              <a:gd name="connsiteY125" fmla="*/ 680602 h 1234208"/>
              <a:gd name="connsiteX126" fmla="*/ 1033471 w 1234188"/>
              <a:gd name="connsiteY126" fmla="*/ 367640 h 1234208"/>
              <a:gd name="connsiteX127" fmla="*/ 813836 w 1234188"/>
              <a:gd name="connsiteY127" fmla="*/ 367640 h 1234208"/>
              <a:gd name="connsiteX128" fmla="*/ 782616 w 1234188"/>
              <a:gd name="connsiteY128" fmla="*/ 336419 h 1234208"/>
              <a:gd name="connsiteX129" fmla="*/ 807978 w 1234188"/>
              <a:gd name="connsiteY129" fmla="*/ 305784 h 1234208"/>
              <a:gd name="connsiteX130" fmla="*/ 821453 w 1234188"/>
              <a:gd name="connsiteY130" fmla="*/ 295237 h 1234208"/>
              <a:gd name="connsiteX131" fmla="*/ 820699 w 1234188"/>
              <a:gd name="connsiteY131" fmla="*/ 278162 h 1234208"/>
              <a:gd name="connsiteX132" fmla="*/ 817602 w 1234188"/>
              <a:gd name="connsiteY132" fmla="*/ 266527 h 1234208"/>
              <a:gd name="connsiteX133" fmla="*/ 841291 w 1234188"/>
              <a:gd name="connsiteY133" fmla="*/ 242840 h 1234208"/>
              <a:gd name="connsiteX134" fmla="*/ 857111 w 1234188"/>
              <a:gd name="connsiteY134" fmla="*/ 249034 h 1234208"/>
              <a:gd name="connsiteX135" fmla="*/ 876110 w 1234188"/>
              <a:gd name="connsiteY135" fmla="*/ 252800 h 1234208"/>
              <a:gd name="connsiteX136" fmla="*/ 888248 w 1234188"/>
              <a:gd name="connsiteY136" fmla="*/ 237650 h 1234208"/>
              <a:gd name="connsiteX137" fmla="*/ 945332 w 1234188"/>
              <a:gd name="connsiteY137" fmla="*/ 187513 h 1234208"/>
              <a:gd name="connsiteX138" fmla="*/ 1003003 w 1234188"/>
              <a:gd name="connsiteY138" fmla="*/ 245100 h 1234208"/>
              <a:gd name="connsiteX139" fmla="*/ 1001999 w 1234188"/>
              <a:gd name="connsiteY139" fmla="*/ 255730 h 1234208"/>
              <a:gd name="connsiteX140" fmla="*/ 1007356 w 1234188"/>
              <a:gd name="connsiteY140" fmla="*/ 272554 h 1234208"/>
              <a:gd name="connsiteX141" fmla="*/ 1024348 w 1234188"/>
              <a:gd name="connsiteY141" fmla="*/ 277492 h 1234208"/>
              <a:gd name="connsiteX142" fmla="*/ 1079256 w 1234188"/>
              <a:gd name="connsiteY142" fmla="*/ 322106 h 1234208"/>
              <a:gd name="connsiteX143" fmla="*/ 1033471 w 1234188"/>
              <a:gd name="connsiteY143" fmla="*/ 367640 h 1234208"/>
              <a:gd name="connsiteX144" fmla="*/ 1165553 w 1234188"/>
              <a:gd name="connsiteY144" fmla="*/ 278497 h 1234208"/>
              <a:gd name="connsiteX145" fmla="*/ 1104032 w 1234188"/>
              <a:gd name="connsiteY145" fmla="*/ 278497 h 1234208"/>
              <a:gd name="connsiteX146" fmla="*/ 1040084 w 1234188"/>
              <a:gd name="connsiteY146" fmla="*/ 239241 h 1234208"/>
              <a:gd name="connsiteX147" fmla="*/ 976470 w 1234188"/>
              <a:gd name="connsiteY147" fmla="*/ 155622 h 1234208"/>
              <a:gd name="connsiteX148" fmla="*/ 1034056 w 1234188"/>
              <a:gd name="connsiteY148" fmla="*/ 98286 h 1234208"/>
              <a:gd name="connsiteX149" fmla="*/ 1091142 w 1234188"/>
              <a:gd name="connsiteY149" fmla="*/ 148424 h 1234208"/>
              <a:gd name="connsiteX150" fmla="*/ 1103278 w 1234188"/>
              <a:gd name="connsiteY150" fmla="*/ 163574 h 1234208"/>
              <a:gd name="connsiteX151" fmla="*/ 1122279 w 1234188"/>
              <a:gd name="connsiteY151" fmla="*/ 159807 h 1234208"/>
              <a:gd name="connsiteX152" fmla="*/ 1138182 w 1234188"/>
              <a:gd name="connsiteY152" fmla="*/ 153613 h 1234208"/>
              <a:gd name="connsiteX153" fmla="*/ 1161870 w 1234188"/>
              <a:gd name="connsiteY153" fmla="*/ 177301 h 1234208"/>
              <a:gd name="connsiteX154" fmla="*/ 1158773 w 1234188"/>
              <a:gd name="connsiteY154" fmla="*/ 188935 h 1234208"/>
              <a:gd name="connsiteX155" fmla="*/ 1158020 w 1234188"/>
              <a:gd name="connsiteY155" fmla="*/ 206011 h 1234208"/>
              <a:gd name="connsiteX156" fmla="*/ 1171496 w 1234188"/>
              <a:gd name="connsiteY156" fmla="*/ 216557 h 1234208"/>
              <a:gd name="connsiteX157" fmla="*/ 1196774 w 1234188"/>
              <a:gd name="connsiteY157" fmla="*/ 247192 h 1234208"/>
              <a:gd name="connsiteX158" fmla="*/ 1165553 w 1234188"/>
              <a:gd name="connsiteY158" fmla="*/ 278497 h 123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234188" h="1234208">
                <a:moveTo>
                  <a:pt x="1198448" y="187010"/>
                </a:moveTo>
                <a:cubicBezTo>
                  <a:pt x="1198950" y="183830"/>
                  <a:pt x="1199202" y="180565"/>
                  <a:pt x="1199202" y="177385"/>
                </a:cubicBezTo>
                <a:cubicBezTo>
                  <a:pt x="1199202" y="143736"/>
                  <a:pt x="1171831" y="116366"/>
                  <a:pt x="1138182" y="116366"/>
                </a:cubicBezTo>
                <a:cubicBezTo>
                  <a:pt x="1132490" y="116366"/>
                  <a:pt x="1126883" y="117119"/>
                  <a:pt x="1121442" y="118709"/>
                </a:cubicBezTo>
                <a:cubicBezTo>
                  <a:pt x="1106794" y="84475"/>
                  <a:pt x="1072810" y="60955"/>
                  <a:pt x="1034056" y="60955"/>
                </a:cubicBezTo>
                <a:cubicBezTo>
                  <a:pt x="983835" y="60955"/>
                  <a:pt x="942487" y="101132"/>
                  <a:pt x="939138" y="150516"/>
                </a:cubicBezTo>
                <a:cubicBezTo>
                  <a:pt x="918883" y="151855"/>
                  <a:pt x="900300" y="159640"/>
                  <a:pt x="885318" y="171777"/>
                </a:cubicBezTo>
                <a:cubicBezTo>
                  <a:pt x="868075" y="147336"/>
                  <a:pt x="848405" y="124485"/>
                  <a:pt x="825806" y="104229"/>
                </a:cubicBezTo>
                <a:cubicBezTo>
                  <a:pt x="738169" y="25716"/>
                  <a:pt x="624921" y="-10443"/>
                  <a:pt x="506984" y="2614"/>
                </a:cubicBezTo>
                <a:cubicBezTo>
                  <a:pt x="337822" y="21364"/>
                  <a:pt x="202392" y="140639"/>
                  <a:pt x="159536" y="300678"/>
                </a:cubicBezTo>
                <a:cubicBezTo>
                  <a:pt x="114588" y="306286"/>
                  <a:pt x="79098" y="343031"/>
                  <a:pt x="76336" y="388733"/>
                </a:cubicBezTo>
                <a:cubicBezTo>
                  <a:pt x="33648" y="392165"/>
                  <a:pt x="0" y="427989"/>
                  <a:pt x="0" y="471514"/>
                </a:cubicBezTo>
                <a:cubicBezTo>
                  <a:pt x="0" y="517299"/>
                  <a:pt x="37247" y="554547"/>
                  <a:pt x="83032" y="554547"/>
                </a:cubicBezTo>
                <a:lnTo>
                  <a:pt x="171171" y="554547"/>
                </a:lnTo>
                <a:lnTo>
                  <a:pt x="310619" y="1013570"/>
                </a:lnTo>
                <a:lnTo>
                  <a:pt x="335311" y="1217803"/>
                </a:lnTo>
                <a:cubicBezTo>
                  <a:pt x="336482" y="1227178"/>
                  <a:pt x="344434" y="1234209"/>
                  <a:pt x="353893" y="1234209"/>
                </a:cubicBezTo>
                <a:lnTo>
                  <a:pt x="752817" y="1234209"/>
                </a:lnTo>
                <a:cubicBezTo>
                  <a:pt x="762275" y="1234209"/>
                  <a:pt x="770228" y="1227178"/>
                  <a:pt x="771400" y="1217803"/>
                </a:cubicBezTo>
                <a:lnTo>
                  <a:pt x="796175" y="1013653"/>
                </a:lnTo>
                <a:lnTo>
                  <a:pt x="947257" y="514370"/>
                </a:lnTo>
                <a:cubicBezTo>
                  <a:pt x="956549" y="480052"/>
                  <a:pt x="961905" y="444562"/>
                  <a:pt x="961905" y="408570"/>
                </a:cubicBezTo>
                <a:cubicBezTo>
                  <a:pt x="961905" y="407398"/>
                  <a:pt x="961738" y="406143"/>
                  <a:pt x="961738" y="404971"/>
                </a:cubicBezTo>
                <a:lnTo>
                  <a:pt x="1033471" y="404971"/>
                </a:lnTo>
                <a:cubicBezTo>
                  <a:pt x="1079256" y="404971"/>
                  <a:pt x="1116504" y="367723"/>
                  <a:pt x="1116504" y="321938"/>
                </a:cubicBezTo>
                <a:cubicBezTo>
                  <a:pt x="1116504" y="319846"/>
                  <a:pt x="1116085" y="317837"/>
                  <a:pt x="1115917" y="315828"/>
                </a:cubicBezTo>
                <a:lnTo>
                  <a:pt x="1165553" y="315828"/>
                </a:lnTo>
                <a:cubicBezTo>
                  <a:pt x="1203387" y="315828"/>
                  <a:pt x="1234189" y="285026"/>
                  <a:pt x="1234189" y="247109"/>
                </a:cubicBezTo>
                <a:cubicBezTo>
                  <a:pt x="1234272" y="221663"/>
                  <a:pt x="1220043" y="198812"/>
                  <a:pt x="1198448" y="187010"/>
                </a:cubicBezTo>
                <a:close/>
                <a:moveTo>
                  <a:pt x="543478" y="39109"/>
                </a:moveTo>
                <a:cubicBezTo>
                  <a:pt x="554778" y="35593"/>
                  <a:pt x="565324" y="37853"/>
                  <a:pt x="576792" y="46223"/>
                </a:cubicBezTo>
                <a:cubicBezTo>
                  <a:pt x="624083" y="80960"/>
                  <a:pt x="671878" y="216557"/>
                  <a:pt x="671878" y="408570"/>
                </a:cubicBezTo>
                <a:cubicBezTo>
                  <a:pt x="671878" y="521819"/>
                  <a:pt x="654467" y="628121"/>
                  <a:pt x="623999" y="700272"/>
                </a:cubicBezTo>
                <a:cubicBezTo>
                  <a:pt x="610858" y="731493"/>
                  <a:pt x="603241" y="777195"/>
                  <a:pt x="603241" y="825826"/>
                </a:cubicBezTo>
                <a:lnTo>
                  <a:pt x="603241" y="835200"/>
                </a:lnTo>
                <a:lnTo>
                  <a:pt x="553355" y="835200"/>
                </a:lnTo>
                <a:lnTo>
                  <a:pt x="503469" y="835200"/>
                </a:lnTo>
                <a:lnTo>
                  <a:pt x="503469" y="825826"/>
                </a:lnTo>
                <a:cubicBezTo>
                  <a:pt x="503469" y="777446"/>
                  <a:pt x="495768" y="731410"/>
                  <a:pt x="482376" y="699435"/>
                </a:cubicBezTo>
                <a:cubicBezTo>
                  <a:pt x="448727" y="619081"/>
                  <a:pt x="431234" y="495955"/>
                  <a:pt x="435503" y="370067"/>
                </a:cubicBezTo>
                <a:cubicBezTo>
                  <a:pt x="442198" y="182156"/>
                  <a:pt x="495517" y="54175"/>
                  <a:pt x="543478" y="39109"/>
                </a:cubicBezTo>
                <a:close/>
                <a:moveTo>
                  <a:pt x="656225" y="872615"/>
                </a:moveTo>
                <a:lnTo>
                  <a:pt x="637309" y="991137"/>
                </a:lnTo>
                <a:lnTo>
                  <a:pt x="469737" y="991137"/>
                </a:lnTo>
                <a:lnTo>
                  <a:pt x="450736" y="872615"/>
                </a:lnTo>
                <a:lnTo>
                  <a:pt x="656225" y="872615"/>
                </a:lnTo>
                <a:close/>
                <a:moveTo>
                  <a:pt x="83116" y="517299"/>
                </a:moveTo>
                <a:cubicBezTo>
                  <a:pt x="57922" y="517299"/>
                  <a:pt x="37498" y="496792"/>
                  <a:pt x="37498" y="471682"/>
                </a:cubicBezTo>
                <a:cubicBezTo>
                  <a:pt x="37498" y="446571"/>
                  <a:pt x="58006" y="426064"/>
                  <a:pt x="83116" y="426064"/>
                </a:cubicBezTo>
                <a:cubicBezTo>
                  <a:pt x="86129" y="426064"/>
                  <a:pt x="89226" y="426399"/>
                  <a:pt x="92407" y="427068"/>
                </a:cubicBezTo>
                <a:cubicBezTo>
                  <a:pt x="98517" y="428324"/>
                  <a:pt x="104879" y="426566"/>
                  <a:pt x="109398" y="422214"/>
                </a:cubicBezTo>
                <a:cubicBezTo>
                  <a:pt x="113919" y="417861"/>
                  <a:pt x="115927" y="411583"/>
                  <a:pt x="114755" y="405389"/>
                </a:cubicBezTo>
                <a:cubicBezTo>
                  <a:pt x="114086" y="401958"/>
                  <a:pt x="113667" y="398442"/>
                  <a:pt x="113667" y="394759"/>
                </a:cubicBezTo>
                <a:cubicBezTo>
                  <a:pt x="113667" y="362952"/>
                  <a:pt x="139531" y="337172"/>
                  <a:pt x="171338" y="337172"/>
                </a:cubicBezTo>
                <a:cubicBezTo>
                  <a:pt x="200216" y="337172"/>
                  <a:pt x="224740" y="358767"/>
                  <a:pt x="228423" y="387310"/>
                </a:cubicBezTo>
                <a:cubicBezTo>
                  <a:pt x="229344" y="394173"/>
                  <a:pt x="233947" y="400032"/>
                  <a:pt x="240476" y="402460"/>
                </a:cubicBezTo>
                <a:cubicBezTo>
                  <a:pt x="247005" y="404887"/>
                  <a:pt x="254371" y="403464"/>
                  <a:pt x="259477" y="398777"/>
                </a:cubicBezTo>
                <a:cubicBezTo>
                  <a:pt x="263829" y="394843"/>
                  <a:pt x="269521" y="392583"/>
                  <a:pt x="275380" y="392583"/>
                </a:cubicBezTo>
                <a:cubicBezTo>
                  <a:pt x="288437" y="392583"/>
                  <a:pt x="299068" y="403213"/>
                  <a:pt x="299068" y="416271"/>
                </a:cubicBezTo>
                <a:cubicBezTo>
                  <a:pt x="299068" y="420372"/>
                  <a:pt x="298063" y="424306"/>
                  <a:pt x="295971" y="427905"/>
                </a:cubicBezTo>
                <a:cubicBezTo>
                  <a:pt x="293041" y="433179"/>
                  <a:pt x="292790" y="439540"/>
                  <a:pt x="295301" y="444981"/>
                </a:cubicBezTo>
                <a:cubicBezTo>
                  <a:pt x="297812" y="450421"/>
                  <a:pt x="302834" y="454355"/>
                  <a:pt x="308777" y="455527"/>
                </a:cubicBezTo>
                <a:cubicBezTo>
                  <a:pt x="323425" y="458373"/>
                  <a:pt x="334139" y="471263"/>
                  <a:pt x="334139" y="486162"/>
                </a:cubicBezTo>
                <a:cubicBezTo>
                  <a:pt x="334139" y="503405"/>
                  <a:pt x="320077" y="517467"/>
                  <a:pt x="302834" y="517467"/>
                </a:cubicBezTo>
                <a:lnTo>
                  <a:pt x="83116" y="517467"/>
                </a:lnTo>
                <a:close/>
                <a:moveTo>
                  <a:pt x="302751" y="554630"/>
                </a:moveTo>
                <a:cubicBezTo>
                  <a:pt x="340584" y="554630"/>
                  <a:pt x="371470" y="523828"/>
                  <a:pt x="371470" y="485911"/>
                </a:cubicBezTo>
                <a:cubicBezTo>
                  <a:pt x="371470" y="460298"/>
                  <a:pt x="357241" y="437447"/>
                  <a:pt x="335646" y="425645"/>
                </a:cubicBezTo>
                <a:cubicBezTo>
                  <a:pt x="336148" y="422465"/>
                  <a:pt x="336399" y="419284"/>
                  <a:pt x="336399" y="416020"/>
                </a:cubicBezTo>
                <a:cubicBezTo>
                  <a:pt x="336399" y="382371"/>
                  <a:pt x="309028" y="355001"/>
                  <a:pt x="275296" y="355001"/>
                </a:cubicBezTo>
                <a:cubicBezTo>
                  <a:pt x="269604" y="355001"/>
                  <a:pt x="263997" y="355754"/>
                  <a:pt x="258639" y="357344"/>
                </a:cubicBezTo>
                <a:cubicBezTo>
                  <a:pt x="247424" y="331146"/>
                  <a:pt x="224908" y="311392"/>
                  <a:pt x="197621" y="303440"/>
                </a:cubicBezTo>
                <a:cubicBezTo>
                  <a:pt x="235705" y="171274"/>
                  <a:pt x="343764" y="70999"/>
                  <a:pt x="480701" y="44466"/>
                </a:cubicBezTo>
                <a:cubicBezTo>
                  <a:pt x="429811" y="112264"/>
                  <a:pt x="402440" y="247360"/>
                  <a:pt x="398255" y="368728"/>
                </a:cubicBezTo>
                <a:cubicBezTo>
                  <a:pt x="393651" y="501731"/>
                  <a:pt x="411814" y="627535"/>
                  <a:pt x="447974" y="713832"/>
                </a:cubicBezTo>
                <a:cubicBezTo>
                  <a:pt x="459525" y="741370"/>
                  <a:pt x="466137" y="782133"/>
                  <a:pt x="466137" y="825742"/>
                </a:cubicBezTo>
                <a:lnTo>
                  <a:pt x="466137" y="835117"/>
                </a:lnTo>
                <a:lnTo>
                  <a:pt x="400849" y="835117"/>
                </a:lnTo>
                <a:cubicBezTo>
                  <a:pt x="391810" y="772172"/>
                  <a:pt x="339579" y="716259"/>
                  <a:pt x="299319" y="678510"/>
                </a:cubicBezTo>
                <a:cubicBezTo>
                  <a:pt x="261402" y="642936"/>
                  <a:pt x="233110" y="600583"/>
                  <a:pt x="213524" y="554547"/>
                </a:cubicBezTo>
                <a:lnTo>
                  <a:pt x="302751" y="554547"/>
                </a:lnTo>
                <a:close/>
                <a:moveTo>
                  <a:pt x="248010" y="678593"/>
                </a:moveTo>
                <a:cubicBezTo>
                  <a:pt x="256212" y="687968"/>
                  <a:pt x="264583" y="697175"/>
                  <a:pt x="273790" y="705797"/>
                </a:cubicBezTo>
                <a:cubicBezTo>
                  <a:pt x="312879" y="742458"/>
                  <a:pt x="364858" y="797785"/>
                  <a:pt x="364858" y="853866"/>
                </a:cubicBezTo>
                <a:cubicBezTo>
                  <a:pt x="364858" y="864161"/>
                  <a:pt x="373228" y="872615"/>
                  <a:pt x="383607" y="872615"/>
                </a:cubicBezTo>
                <a:lnTo>
                  <a:pt x="412903" y="872615"/>
                </a:lnTo>
                <a:lnTo>
                  <a:pt x="431819" y="991137"/>
                </a:lnTo>
                <a:lnTo>
                  <a:pt x="343011" y="991137"/>
                </a:lnTo>
                <a:lnTo>
                  <a:pt x="248010" y="678593"/>
                </a:lnTo>
                <a:close/>
                <a:moveTo>
                  <a:pt x="736328" y="1196878"/>
                </a:moveTo>
                <a:lnTo>
                  <a:pt x="370549" y="1196878"/>
                </a:lnTo>
                <a:lnTo>
                  <a:pt x="362597" y="1131422"/>
                </a:lnTo>
                <a:lnTo>
                  <a:pt x="744279" y="1131422"/>
                </a:lnTo>
                <a:lnTo>
                  <a:pt x="736328" y="1196878"/>
                </a:lnTo>
                <a:close/>
                <a:moveTo>
                  <a:pt x="748883" y="1094007"/>
                </a:moveTo>
                <a:lnTo>
                  <a:pt x="358162" y="1094007"/>
                </a:lnTo>
                <a:lnTo>
                  <a:pt x="350210" y="1028469"/>
                </a:lnTo>
                <a:lnTo>
                  <a:pt x="756835" y="1028469"/>
                </a:lnTo>
                <a:lnTo>
                  <a:pt x="748883" y="1094007"/>
                </a:lnTo>
                <a:close/>
                <a:moveTo>
                  <a:pt x="764034" y="991137"/>
                </a:moveTo>
                <a:lnTo>
                  <a:pt x="675142" y="991137"/>
                </a:lnTo>
                <a:lnTo>
                  <a:pt x="694142" y="872615"/>
                </a:lnTo>
                <a:lnTo>
                  <a:pt x="723438" y="872615"/>
                </a:lnTo>
                <a:cubicBezTo>
                  <a:pt x="728377" y="872615"/>
                  <a:pt x="733147" y="870690"/>
                  <a:pt x="736663" y="867175"/>
                </a:cubicBezTo>
                <a:cubicBezTo>
                  <a:pt x="740178" y="863659"/>
                  <a:pt x="742104" y="858888"/>
                  <a:pt x="742104" y="853950"/>
                </a:cubicBezTo>
                <a:cubicBezTo>
                  <a:pt x="742104" y="811596"/>
                  <a:pt x="771901" y="762463"/>
                  <a:pt x="830744" y="708057"/>
                </a:cubicBezTo>
                <a:cubicBezTo>
                  <a:pt x="840621" y="698933"/>
                  <a:pt x="849829" y="689307"/>
                  <a:pt x="858701" y="679347"/>
                </a:cubicBezTo>
                <a:lnTo>
                  <a:pt x="764034" y="991137"/>
                </a:lnTo>
                <a:close/>
                <a:moveTo>
                  <a:pt x="805382" y="680602"/>
                </a:moveTo>
                <a:cubicBezTo>
                  <a:pt x="745451" y="736097"/>
                  <a:pt x="712724" y="786820"/>
                  <a:pt x="706028" y="835200"/>
                </a:cubicBezTo>
                <a:lnTo>
                  <a:pt x="640740" y="835200"/>
                </a:lnTo>
                <a:lnTo>
                  <a:pt x="640740" y="825826"/>
                </a:lnTo>
                <a:cubicBezTo>
                  <a:pt x="640740" y="782719"/>
                  <a:pt x="647436" y="741203"/>
                  <a:pt x="658485" y="714836"/>
                </a:cubicBezTo>
                <a:cubicBezTo>
                  <a:pt x="690794" y="638333"/>
                  <a:pt x="709292" y="526674"/>
                  <a:pt x="709292" y="408654"/>
                </a:cubicBezTo>
                <a:cubicBezTo>
                  <a:pt x="709292" y="249871"/>
                  <a:pt x="676983" y="112013"/>
                  <a:pt x="626595" y="44717"/>
                </a:cubicBezTo>
                <a:cubicBezTo>
                  <a:pt x="690877" y="57439"/>
                  <a:pt x="750557" y="86986"/>
                  <a:pt x="800946" y="132102"/>
                </a:cubicBezTo>
                <a:cubicBezTo>
                  <a:pt x="824132" y="152860"/>
                  <a:pt x="843969" y="176464"/>
                  <a:pt x="860961" y="201909"/>
                </a:cubicBezTo>
                <a:cubicBezTo>
                  <a:pt x="859956" y="203918"/>
                  <a:pt x="858784" y="205760"/>
                  <a:pt x="857948" y="207852"/>
                </a:cubicBezTo>
                <a:cubicBezTo>
                  <a:pt x="852507" y="206262"/>
                  <a:pt x="846982" y="205509"/>
                  <a:pt x="841291" y="205509"/>
                </a:cubicBezTo>
                <a:cubicBezTo>
                  <a:pt x="807642" y="205509"/>
                  <a:pt x="780188" y="232879"/>
                  <a:pt x="780188" y="266527"/>
                </a:cubicBezTo>
                <a:cubicBezTo>
                  <a:pt x="780188" y="269708"/>
                  <a:pt x="780439" y="272973"/>
                  <a:pt x="780941" y="276153"/>
                </a:cubicBezTo>
                <a:cubicBezTo>
                  <a:pt x="759430" y="287955"/>
                  <a:pt x="745201" y="310806"/>
                  <a:pt x="745201" y="336335"/>
                </a:cubicBezTo>
                <a:cubicBezTo>
                  <a:pt x="745201" y="374168"/>
                  <a:pt x="776003" y="405055"/>
                  <a:pt x="813836" y="405055"/>
                </a:cubicBezTo>
                <a:lnTo>
                  <a:pt x="924407" y="405055"/>
                </a:lnTo>
                <a:cubicBezTo>
                  <a:pt x="924407" y="406226"/>
                  <a:pt x="924574" y="407398"/>
                  <a:pt x="924574" y="408654"/>
                </a:cubicBezTo>
                <a:cubicBezTo>
                  <a:pt x="924490" y="511440"/>
                  <a:pt x="881133" y="610544"/>
                  <a:pt x="805382" y="680602"/>
                </a:cubicBezTo>
                <a:close/>
                <a:moveTo>
                  <a:pt x="1033471" y="367640"/>
                </a:moveTo>
                <a:lnTo>
                  <a:pt x="813836" y="367640"/>
                </a:lnTo>
                <a:cubicBezTo>
                  <a:pt x="796593" y="367640"/>
                  <a:pt x="782616" y="353661"/>
                  <a:pt x="782616" y="336419"/>
                </a:cubicBezTo>
                <a:cubicBezTo>
                  <a:pt x="782616" y="321436"/>
                  <a:pt x="793246" y="308630"/>
                  <a:pt x="807978" y="305784"/>
                </a:cubicBezTo>
                <a:cubicBezTo>
                  <a:pt x="813920" y="304612"/>
                  <a:pt x="818858" y="300762"/>
                  <a:pt x="821453" y="295237"/>
                </a:cubicBezTo>
                <a:cubicBezTo>
                  <a:pt x="823964" y="289797"/>
                  <a:pt x="823714" y="283435"/>
                  <a:pt x="820699" y="278162"/>
                </a:cubicBezTo>
                <a:cubicBezTo>
                  <a:pt x="818691" y="274563"/>
                  <a:pt x="817602" y="270713"/>
                  <a:pt x="817602" y="266527"/>
                </a:cubicBezTo>
                <a:cubicBezTo>
                  <a:pt x="817602" y="253470"/>
                  <a:pt x="828233" y="242840"/>
                  <a:pt x="841291" y="242840"/>
                </a:cubicBezTo>
                <a:cubicBezTo>
                  <a:pt x="847150" y="242840"/>
                  <a:pt x="852758" y="245016"/>
                  <a:pt x="857111" y="249034"/>
                </a:cubicBezTo>
                <a:cubicBezTo>
                  <a:pt x="862216" y="253721"/>
                  <a:pt x="869582" y="255144"/>
                  <a:pt x="876110" y="252800"/>
                </a:cubicBezTo>
                <a:cubicBezTo>
                  <a:pt x="882639" y="250373"/>
                  <a:pt x="887327" y="244514"/>
                  <a:pt x="888248" y="237650"/>
                </a:cubicBezTo>
                <a:cubicBezTo>
                  <a:pt x="891930" y="209108"/>
                  <a:pt x="916539" y="187513"/>
                  <a:pt x="945332" y="187513"/>
                </a:cubicBezTo>
                <a:cubicBezTo>
                  <a:pt x="977139" y="187513"/>
                  <a:pt x="1003003" y="213377"/>
                  <a:pt x="1003003" y="245100"/>
                </a:cubicBezTo>
                <a:cubicBezTo>
                  <a:pt x="1003003" y="248699"/>
                  <a:pt x="1002668" y="252298"/>
                  <a:pt x="1001999" y="255730"/>
                </a:cubicBezTo>
                <a:cubicBezTo>
                  <a:pt x="1000827" y="261924"/>
                  <a:pt x="1002835" y="268201"/>
                  <a:pt x="1007356" y="272554"/>
                </a:cubicBezTo>
                <a:cubicBezTo>
                  <a:pt x="1011876" y="276990"/>
                  <a:pt x="1018237" y="278748"/>
                  <a:pt x="1024348" y="277492"/>
                </a:cubicBezTo>
                <a:cubicBezTo>
                  <a:pt x="1053308" y="271299"/>
                  <a:pt x="1079256" y="293898"/>
                  <a:pt x="1079256" y="322106"/>
                </a:cubicBezTo>
                <a:cubicBezTo>
                  <a:pt x="1079088" y="347216"/>
                  <a:pt x="1058665" y="367640"/>
                  <a:pt x="1033471" y="367640"/>
                </a:cubicBezTo>
                <a:close/>
                <a:moveTo>
                  <a:pt x="1165553" y="278497"/>
                </a:moveTo>
                <a:lnTo>
                  <a:pt x="1104032" y="278497"/>
                </a:lnTo>
                <a:cubicBezTo>
                  <a:pt x="1090472" y="256651"/>
                  <a:pt x="1067119" y="241417"/>
                  <a:pt x="1040084" y="239241"/>
                </a:cubicBezTo>
                <a:cubicBezTo>
                  <a:pt x="1037740" y="200403"/>
                  <a:pt x="1011708" y="168010"/>
                  <a:pt x="976470" y="155622"/>
                </a:cubicBezTo>
                <a:cubicBezTo>
                  <a:pt x="976637" y="123983"/>
                  <a:pt x="1002418" y="98286"/>
                  <a:pt x="1034056" y="98286"/>
                </a:cubicBezTo>
                <a:cubicBezTo>
                  <a:pt x="1062850" y="98286"/>
                  <a:pt x="1087458" y="119881"/>
                  <a:pt x="1091142" y="148424"/>
                </a:cubicBezTo>
                <a:cubicBezTo>
                  <a:pt x="1092062" y="155287"/>
                  <a:pt x="1096750" y="161146"/>
                  <a:pt x="1103278" y="163574"/>
                </a:cubicBezTo>
                <a:cubicBezTo>
                  <a:pt x="1109807" y="166001"/>
                  <a:pt x="1117173" y="164578"/>
                  <a:pt x="1122279" y="159807"/>
                </a:cubicBezTo>
                <a:cubicBezTo>
                  <a:pt x="1126631" y="155873"/>
                  <a:pt x="1132240" y="153613"/>
                  <a:pt x="1138182" y="153613"/>
                </a:cubicBezTo>
                <a:cubicBezTo>
                  <a:pt x="1151239" y="153613"/>
                  <a:pt x="1161870" y="164243"/>
                  <a:pt x="1161870" y="177301"/>
                </a:cubicBezTo>
                <a:cubicBezTo>
                  <a:pt x="1161870" y="181402"/>
                  <a:pt x="1160782" y="185420"/>
                  <a:pt x="1158773" y="188935"/>
                </a:cubicBezTo>
                <a:cubicBezTo>
                  <a:pt x="1155760" y="194209"/>
                  <a:pt x="1155508" y="200570"/>
                  <a:pt x="1158020" y="206011"/>
                </a:cubicBezTo>
                <a:cubicBezTo>
                  <a:pt x="1160531" y="211451"/>
                  <a:pt x="1165553" y="215385"/>
                  <a:pt x="1171496" y="216557"/>
                </a:cubicBezTo>
                <a:cubicBezTo>
                  <a:pt x="1186144" y="219403"/>
                  <a:pt x="1196774" y="232210"/>
                  <a:pt x="1196774" y="247192"/>
                </a:cubicBezTo>
                <a:cubicBezTo>
                  <a:pt x="1196858" y="264519"/>
                  <a:pt x="1182795" y="278497"/>
                  <a:pt x="1165553" y="278497"/>
                </a:cubicBezTo>
                <a:close/>
              </a:path>
            </a:pathLst>
          </a:custGeom>
          <a:solidFill>
            <a:schemeClr val="accent2"/>
          </a:solidFill>
          <a:ln w="8365" cap="flat">
            <a:noFill/>
            <a:prstDash val="solid"/>
            <a:miter/>
          </a:ln>
        </p:spPr>
        <p:txBody>
          <a:bodyPr rtlCol="0" anchor="ctr"/>
          <a:lstStyle/>
          <a:p>
            <a:endParaRPr lang="en-US" sz="1200"/>
          </a:p>
        </p:txBody>
      </p:sp>
      <p:grpSp>
        <p:nvGrpSpPr>
          <p:cNvPr id="46" name="Graphic 4">
            <a:extLst>
              <a:ext uri="{FF2B5EF4-FFF2-40B4-BE49-F238E27FC236}">
                <a16:creationId xmlns:a16="http://schemas.microsoft.com/office/drawing/2014/main" id="{29C5DC3F-BE6F-401B-88B3-7B9B156BCFAB}"/>
              </a:ext>
            </a:extLst>
          </p:cNvPr>
          <p:cNvGrpSpPr/>
          <p:nvPr/>
        </p:nvGrpSpPr>
        <p:grpSpPr>
          <a:xfrm>
            <a:off x="8898873" y="5387599"/>
            <a:ext cx="492950" cy="492974"/>
            <a:chOff x="10884230" y="3442838"/>
            <a:chExt cx="1234377" cy="1234439"/>
          </a:xfrm>
          <a:solidFill>
            <a:schemeClr val="accent3"/>
          </a:solidFill>
        </p:grpSpPr>
        <p:sp>
          <p:nvSpPr>
            <p:cNvPr id="47" name="Freeform: Shape 46">
              <a:extLst>
                <a:ext uri="{FF2B5EF4-FFF2-40B4-BE49-F238E27FC236}">
                  <a16:creationId xmlns:a16="http://schemas.microsoft.com/office/drawing/2014/main" id="{4BBBA1E9-AF1D-49FB-93E1-24792137F99B}"/>
                </a:ext>
              </a:extLst>
            </p:cNvPr>
            <p:cNvSpPr/>
            <p:nvPr/>
          </p:nvSpPr>
          <p:spPr>
            <a:xfrm>
              <a:off x="10884298" y="3442838"/>
              <a:ext cx="1234310" cy="1234439"/>
            </a:xfrm>
            <a:custGeom>
              <a:avLst/>
              <a:gdLst>
                <a:gd name="connsiteX0" fmla="*/ 1228702 w 1234310"/>
                <a:gd name="connsiteY0" fmla="*/ 5441 h 1234439"/>
                <a:gd name="connsiteX1" fmla="*/ 1215310 w 1234310"/>
                <a:gd name="connsiteY1" fmla="*/ 0 h 1234439"/>
                <a:gd name="connsiteX2" fmla="*/ 536234 w 1234310"/>
                <a:gd name="connsiteY2" fmla="*/ 234366 h 1234439"/>
                <a:gd name="connsiteX3" fmla="*/ 388248 w 1234310"/>
                <a:gd name="connsiteY3" fmla="*/ 247759 h 1234439"/>
                <a:gd name="connsiteX4" fmla="*/ 178072 w 1234310"/>
                <a:gd name="connsiteY4" fmla="*/ 369210 h 1234439"/>
                <a:gd name="connsiteX5" fmla="*/ 3386 w 1234310"/>
                <a:gd name="connsiteY5" fmla="*/ 617555 h 1234439"/>
                <a:gd name="connsiteX6" fmla="*/ 4306 w 1234310"/>
                <a:gd name="connsiteY6" fmla="*/ 640322 h 1234439"/>
                <a:gd name="connsiteX7" fmla="*/ 26571 w 1234310"/>
                <a:gd name="connsiteY7" fmla="*/ 645260 h 1234439"/>
                <a:gd name="connsiteX8" fmla="*/ 262109 w 1234310"/>
                <a:gd name="connsiteY8" fmla="*/ 535275 h 1234439"/>
                <a:gd name="connsiteX9" fmla="*/ 388164 w 1234310"/>
                <a:gd name="connsiteY9" fmla="*/ 520962 h 1234439"/>
                <a:gd name="connsiteX10" fmla="*/ 373182 w 1234310"/>
                <a:gd name="connsiteY10" fmla="*/ 607259 h 1234439"/>
                <a:gd name="connsiteX11" fmla="*/ 372010 w 1234310"/>
                <a:gd name="connsiteY11" fmla="*/ 614625 h 1234439"/>
                <a:gd name="connsiteX12" fmla="*/ 234822 w 1234310"/>
                <a:gd name="connsiteY12" fmla="*/ 662670 h 1234439"/>
                <a:gd name="connsiteX13" fmla="*/ 222769 w 1234310"/>
                <a:gd name="connsiteY13" fmla="*/ 676146 h 1234439"/>
                <a:gd name="connsiteX14" fmla="*/ 227791 w 1234310"/>
                <a:gd name="connsiteY14" fmla="*/ 693556 h 1234439"/>
                <a:gd name="connsiteX15" fmla="*/ 540838 w 1234310"/>
                <a:gd name="connsiteY15" fmla="*/ 1006603 h 1234439"/>
                <a:gd name="connsiteX16" fmla="*/ 554062 w 1234310"/>
                <a:gd name="connsiteY16" fmla="*/ 1012043 h 1234439"/>
                <a:gd name="connsiteX17" fmla="*/ 558247 w 1234310"/>
                <a:gd name="connsiteY17" fmla="*/ 1011541 h 1234439"/>
                <a:gd name="connsiteX18" fmla="*/ 571723 w 1234310"/>
                <a:gd name="connsiteY18" fmla="*/ 999488 h 1234439"/>
                <a:gd name="connsiteX19" fmla="*/ 619768 w 1234310"/>
                <a:gd name="connsiteY19" fmla="*/ 862300 h 1234439"/>
                <a:gd name="connsiteX20" fmla="*/ 627134 w 1234310"/>
                <a:gd name="connsiteY20" fmla="*/ 861128 h 1234439"/>
                <a:gd name="connsiteX21" fmla="*/ 713348 w 1234310"/>
                <a:gd name="connsiteY21" fmla="*/ 846145 h 1234439"/>
                <a:gd name="connsiteX22" fmla="*/ 699035 w 1234310"/>
                <a:gd name="connsiteY22" fmla="*/ 972201 h 1234439"/>
                <a:gd name="connsiteX23" fmla="*/ 589050 w 1234310"/>
                <a:gd name="connsiteY23" fmla="*/ 1207823 h 1234439"/>
                <a:gd name="connsiteX24" fmla="*/ 593988 w 1234310"/>
                <a:gd name="connsiteY24" fmla="*/ 1230088 h 1234439"/>
                <a:gd name="connsiteX25" fmla="*/ 605958 w 1234310"/>
                <a:gd name="connsiteY25" fmla="*/ 1234440 h 1234439"/>
                <a:gd name="connsiteX26" fmla="*/ 616755 w 1234310"/>
                <a:gd name="connsiteY26" fmla="*/ 1231008 h 1234439"/>
                <a:gd name="connsiteX27" fmla="*/ 865100 w 1234310"/>
                <a:gd name="connsiteY27" fmla="*/ 1056322 h 1234439"/>
                <a:gd name="connsiteX28" fmla="*/ 986552 w 1234310"/>
                <a:gd name="connsiteY28" fmla="*/ 846145 h 1234439"/>
                <a:gd name="connsiteX29" fmla="*/ 999944 w 1234310"/>
                <a:gd name="connsiteY29" fmla="*/ 698160 h 1234439"/>
                <a:gd name="connsiteX30" fmla="*/ 1234310 w 1234310"/>
                <a:gd name="connsiteY30" fmla="*/ 19084 h 1234439"/>
                <a:gd name="connsiteX31" fmla="*/ 1228702 w 1234310"/>
                <a:gd name="connsiteY31" fmla="*/ 5441 h 1234439"/>
                <a:gd name="connsiteX32" fmla="*/ 346815 w 1234310"/>
                <a:gd name="connsiteY32" fmla="*/ 479195 h 1234439"/>
                <a:gd name="connsiteX33" fmla="*/ 246290 w 1234310"/>
                <a:gd name="connsiteY33" fmla="*/ 501376 h 1234439"/>
                <a:gd name="connsiteX34" fmla="*/ 74281 w 1234310"/>
                <a:gd name="connsiteY34" fmla="*/ 581647 h 1234439"/>
                <a:gd name="connsiteX35" fmla="*/ 208540 w 1234310"/>
                <a:gd name="connsiteY35" fmla="*/ 390722 h 1234439"/>
                <a:gd name="connsiteX36" fmla="*/ 391513 w 1234310"/>
                <a:gd name="connsiteY36" fmla="*/ 285006 h 1234439"/>
                <a:gd name="connsiteX37" fmla="*/ 497898 w 1234310"/>
                <a:gd name="connsiteY37" fmla="*/ 275380 h 1234439"/>
                <a:gd name="connsiteX38" fmla="*/ 396284 w 1234310"/>
                <a:gd name="connsiteY38" fmla="*/ 484385 h 1234439"/>
                <a:gd name="connsiteX39" fmla="*/ 396284 w 1234310"/>
                <a:gd name="connsiteY39" fmla="*/ 484385 h 1234439"/>
                <a:gd name="connsiteX40" fmla="*/ 346815 w 1234310"/>
                <a:gd name="connsiteY40" fmla="*/ 479195 h 1234439"/>
                <a:gd name="connsiteX41" fmla="*/ 546111 w 1234310"/>
                <a:gd name="connsiteY41" fmla="*/ 958976 h 1234439"/>
                <a:gd name="connsiteX42" fmla="*/ 275166 w 1234310"/>
                <a:gd name="connsiteY42" fmla="*/ 688032 h 1234439"/>
                <a:gd name="connsiteX43" fmla="*/ 383728 w 1234310"/>
                <a:gd name="connsiteY43" fmla="*/ 650031 h 1234439"/>
                <a:gd name="connsiteX44" fmla="*/ 584111 w 1234310"/>
                <a:gd name="connsiteY44" fmla="*/ 850414 h 1234439"/>
                <a:gd name="connsiteX45" fmla="*/ 546111 w 1234310"/>
                <a:gd name="connsiteY45" fmla="*/ 958976 h 1234439"/>
                <a:gd name="connsiteX46" fmla="*/ 949137 w 1234310"/>
                <a:gd name="connsiteY46" fmla="*/ 842630 h 1234439"/>
                <a:gd name="connsiteX47" fmla="*/ 843421 w 1234310"/>
                <a:gd name="connsiteY47" fmla="*/ 1025603 h 1234439"/>
                <a:gd name="connsiteX48" fmla="*/ 652496 w 1234310"/>
                <a:gd name="connsiteY48" fmla="*/ 1159861 h 1234439"/>
                <a:gd name="connsiteX49" fmla="*/ 732850 w 1234310"/>
                <a:gd name="connsiteY49" fmla="*/ 987854 h 1234439"/>
                <a:gd name="connsiteX50" fmla="*/ 749842 w 1234310"/>
                <a:gd name="connsiteY50" fmla="*/ 837859 h 1234439"/>
                <a:gd name="connsiteX51" fmla="*/ 749842 w 1234310"/>
                <a:gd name="connsiteY51" fmla="*/ 837859 h 1234439"/>
                <a:gd name="connsiteX52" fmla="*/ 958846 w 1234310"/>
                <a:gd name="connsiteY52" fmla="*/ 736244 h 1234439"/>
                <a:gd name="connsiteX53" fmla="*/ 949137 w 1234310"/>
                <a:gd name="connsiteY53" fmla="*/ 842630 h 1234439"/>
                <a:gd name="connsiteX54" fmla="*/ 965960 w 1234310"/>
                <a:gd name="connsiteY54" fmla="*/ 679327 h 1234439"/>
                <a:gd name="connsiteX55" fmla="*/ 621108 w 1234310"/>
                <a:gd name="connsiteY55" fmla="*/ 824132 h 1234439"/>
                <a:gd name="connsiteX56" fmla="*/ 612152 w 1234310"/>
                <a:gd name="connsiteY56" fmla="*/ 825555 h 1234439"/>
                <a:gd name="connsiteX57" fmla="*/ 408672 w 1234310"/>
                <a:gd name="connsiteY57" fmla="*/ 622075 h 1234439"/>
                <a:gd name="connsiteX58" fmla="*/ 410095 w 1234310"/>
                <a:gd name="connsiteY58" fmla="*/ 613119 h 1234439"/>
                <a:gd name="connsiteX59" fmla="*/ 554899 w 1234310"/>
                <a:gd name="connsiteY59" fmla="*/ 268265 h 1234439"/>
                <a:gd name="connsiteX60" fmla="*/ 920678 w 1234310"/>
                <a:gd name="connsiteY60" fmla="*/ 80103 h 1234439"/>
                <a:gd name="connsiteX61" fmla="*/ 1154208 w 1234310"/>
                <a:gd name="connsiteY61" fmla="*/ 313716 h 1234439"/>
                <a:gd name="connsiteX62" fmla="*/ 965960 w 1234310"/>
                <a:gd name="connsiteY62" fmla="*/ 679327 h 1234439"/>
                <a:gd name="connsiteX63" fmla="*/ 1164335 w 1234310"/>
                <a:gd name="connsiteY63" fmla="*/ 270860 h 1234439"/>
                <a:gd name="connsiteX64" fmla="*/ 963282 w 1234310"/>
                <a:gd name="connsiteY64" fmla="*/ 69808 h 1234439"/>
                <a:gd name="connsiteX65" fmla="*/ 1196059 w 1234310"/>
                <a:gd name="connsiteY65" fmla="*/ 38084 h 1234439"/>
                <a:gd name="connsiteX66" fmla="*/ 1164335 w 1234310"/>
                <a:gd name="connsiteY66" fmla="*/ 270860 h 123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34310" h="1234439">
                  <a:moveTo>
                    <a:pt x="1228702" y="5441"/>
                  </a:moveTo>
                  <a:cubicBezTo>
                    <a:pt x="1225187" y="1841"/>
                    <a:pt x="1220583" y="0"/>
                    <a:pt x="1215310" y="0"/>
                  </a:cubicBezTo>
                  <a:cubicBezTo>
                    <a:pt x="1197146" y="167"/>
                    <a:pt x="772525" y="7031"/>
                    <a:pt x="536234" y="234366"/>
                  </a:cubicBezTo>
                  <a:lnTo>
                    <a:pt x="388248" y="247759"/>
                  </a:lnTo>
                  <a:cubicBezTo>
                    <a:pt x="303542" y="255375"/>
                    <a:pt x="226954" y="299654"/>
                    <a:pt x="178072" y="369210"/>
                  </a:cubicBezTo>
                  <a:lnTo>
                    <a:pt x="3386" y="617555"/>
                  </a:lnTo>
                  <a:cubicBezTo>
                    <a:pt x="-1469" y="624502"/>
                    <a:pt x="-1051" y="633793"/>
                    <a:pt x="4306" y="640322"/>
                  </a:cubicBezTo>
                  <a:cubicBezTo>
                    <a:pt x="9747" y="646851"/>
                    <a:pt x="18787" y="648776"/>
                    <a:pt x="26571" y="645260"/>
                  </a:cubicBezTo>
                  <a:lnTo>
                    <a:pt x="262109" y="535275"/>
                  </a:lnTo>
                  <a:cubicBezTo>
                    <a:pt x="301198" y="517028"/>
                    <a:pt x="345979" y="511923"/>
                    <a:pt x="388164" y="520962"/>
                  </a:cubicBezTo>
                  <a:cubicBezTo>
                    <a:pt x="382306" y="549840"/>
                    <a:pt x="377702" y="578633"/>
                    <a:pt x="373182" y="607259"/>
                  </a:cubicBezTo>
                  <a:lnTo>
                    <a:pt x="372010" y="614625"/>
                  </a:lnTo>
                  <a:lnTo>
                    <a:pt x="234822" y="662670"/>
                  </a:lnTo>
                  <a:cubicBezTo>
                    <a:pt x="228712" y="664847"/>
                    <a:pt x="224192" y="669869"/>
                    <a:pt x="222769" y="676146"/>
                  </a:cubicBezTo>
                  <a:cubicBezTo>
                    <a:pt x="221346" y="682424"/>
                    <a:pt x="223188" y="689037"/>
                    <a:pt x="227791" y="693556"/>
                  </a:cubicBezTo>
                  <a:lnTo>
                    <a:pt x="540838" y="1006603"/>
                  </a:lnTo>
                  <a:cubicBezTo>
                    <a:pt x="544352" y="1010118"/>
                    <a:pt x="549124" y="1012043"/>
                    <a:pt x="554062" y="1012043"/>
                  </a:cubicBezTo>
                  <a:cubicBezTo>
                    <a:pt x="555402" y="1012043"/>
                    <a:pt x="556824" y="1011876"/>
                    <a:pt x="558247" y="1011541"/>
                  </a:cubicBezTo>
                  <a:cubicBezTo>
                    <a:pt x="564525" y="1010118"/>
                    <a:pt x="569631" y="1005515"/>
                    <a:pt x="571723" y="999488"/>
                  </a:cubicBezTo>
                  <a:lnTo>
                    <a:pt x="619768" y="862300"/>
                  </a:lnTo>
                  <a:lnTo>
                    <a:pt x="627134" y="861128"/>
                  </a:lnTo>
                  <a:cubicBezTo>
                    <a:pt x="655677" y="856608"/>
                    <a:pt x="684470" y="851921"/>
                    <a:pt x="713348" y="846145"/>
                  </a:cubicBezTo>
                  <a:cubicBezTo>
                    <a:pt x="722303" y="888331"/>
                    <a:pt x="717281" y="933112"/>
                    <a:pt x="699035" y="972201"/>
                  </a:cubicBezTo>
                  <a:lnTo>
                    <a:pt x="589050" y="1207823"/>
                  </a:lnTo>
                  <a:cubicBezTo>
                    <a:pt x="585451" y="1215523"/>
                    <a:pt x="587459" y="1224563"/>
                    <a:pt x="593988" y="1230088"/>
                  </a:cubicBezTo>
                  <a:cubicBezTo>
                    <a:pt x="597420" y="1233017"/>
                    <a:pt x="601689" y="1234440"/>
                    <a:pt x="605958" y="1234440"/>
                  </a:cubicBezTo>
                  <a:cubicBezTo>
                    <a:pt x="609724" y="1234440"/>
                    <a:pt x="613491" y="1233268"/>
                    <a:pt x="616755" y="1231008"/>
                  </a:cubicBezTo>
                  <a:lnTo>
                    <a:pt x="865100" y="1056322"/>
                  </a:lnTo>
                  <a:cubicBezTo>
                    <a:pt x="934656" y="1007440"/>
                    <a:pt x="978935" y="930852"/>
                    <a:pt x="986552" y="846145"/>
                  </a:cubicBezTo>
                  <a:lnTo>
                    <a:pt x="999944" y="698160"/>
                  </a:lnTo>
                  <a:cubicBezTo>
                    <a:pt x="1227279" y="461785"/>
                    <a:pt x="1234143" y="37164"/>
                    <a:pt x="1234310" y="19084"/>
                  </a:cubicBezTo>
                  <a:cubicBezTo>
                    <a:pt x="1234226" y="13811"/>
                    <a:pt x="1232218" y="9040"/>
                    <a:pt x="1228702" y="5441"/>
                  </a:cubicBezTo>
                  <a:close/>
                  <a:moveTo>
                    <a:pt x="346815" y="479195"/>
                  </a:moveTo>
                  <a:cubicBezTo>
                    <a:pt x="312246" y="479195"/>
                    <a:pt x="277761" y="486728"/>
                    <a:pt x="246290" y="501376"/>
                  </a:cubicBezTo>
                  <a:lnTo>
                    <a:pt x="74281" y="581647"/>
                  </a:lnTo>
                  <a:lnTo>
                    <a:pt x="208540" y="390722"/>
                  </a:lnTo>
                  <a:cubicBezTo>
                    <a:pt x="251144" y="330122"/>
                    <a:pt x="317855" y="291618"/>
                    <a:pt x="391513" y="285006"/>
                  </a:cubicBezTo>
                  <a:lnTo>
                    <a:pt x="497898" y="275380"/>
                  </a:lnTo>
                  <a:cubicBezTo>
                    <a:pt x="441733" y="342760"/>
                    <a:pt x="413693" y="413322"/>
                    <a:pt x="396284" y="484385"/>
                  </a:cubicBezTo>
                  <a:lnTo>
                    <a:pt x="396284" y="484385"/>
                  </a:lnTo>
                  <a:cubicBezTo>
                    <a:pt x="379962" y="480869"/>
                    <a:pt x="363389" y="479195"/>
                    <a:pt x="346815" y="479195"/>
                  </a:cubicBezTo>
                  <a:close/>
                  <a:moveTo>
                    <a:pt x="546111" y="958976"/>
                  </a:moveTo>
                  <a:lnTo>
                    <a:pt x="275166" y="688032"/>
                  </a:lnTo>
                  <a:lnTo>
                    <a:pt x="383728" y="650031"/>
                  </a:lnTo>
                  <a:lnTo>
                    <a:pt x="584111" y="850414"/>
                  </a:lnTo>
                  <a:lnTo>
                    <a:pt x="546111" y="958976"/>
                  </a:lnTo>
                  <a:close/>
                  <a:moveTo>
                    <a:pt x="949137" y="842630"/>
                  </a:moveTo>
                  <a:cubicBezTo>
                    <a:pt x="942524" y="916288"/>
                    <a:pt x="904022" y="982999"/>
                    <a:pt x="843421" y="1025603"/>
                  </a:cubicBezTo>
                  <a:lnTo>
                    <a:pt x="652496" y="1159861"/>
                  </a:lnTo>
                  <a:lnTo>
                    <a:pt x="732850" y="987854"/>
                  </a:lnTo>
                  <a:cubicBezTo>
                    <a:pt x="754530" y="941315"/>
                    <a:pt x="760556" y="888080"/>
                    <a:pt x="749842" y="837859"/>
                  </a:cubicBezTo>
                  <a:lnTo>
                    <a:pt x="749842" y="837859"/>
                  </a:lnTo>
                  <a:cubicBezTo>
                    <a:pt x="820821" y="820449"/>
                    <a:pt x="891466" y="792409"/>
                    <a:pt x="958846" y="736244"/>
                  </a:cubicBezTo>
                  <a:lnTo>
                    <a:pt x="949137" y="842630"/>
                  </a:lnTo>
                  <a:close/>
                  <a:moveTo>
                    <a:pt x="965960" y="679327"/>
                  </a:moveTo>
                  <a:cubicBezTo>
                    <a:pt x="859157" y="786215"/>
                    <a:pt x="743564" y="804629"/>
                    <a:pt x="621108" y="824132"/>
                  </a:cubicBezTo>
                  <a:lnTo>
                    <a:pt x="612152" y="825555"/>
                  </a:lnTo>
                  <a:lnTo>
                    <a:pt x="408672" y="622075"/>
                  </a:lnTo>
                  <a:lnTo>
                    <a:pt x="410095" y="613119"/>
                  </a:lnTo>
                  <a:cubicBezTo>
                    <a:pt x="429597" y="490746"/>
                    <a:pt x="448011" y="375153"/>
                    <a:pt x="554899" y="268265"/>
                  </a:cubicBezTo>
                  <a:cubicBezTo>
                    <a:pt x="654253" y="168911"/>
                    <a:pt x="794706" y="112328"/>
                    <a:pt x="920678" y="80103"/>
                  </a:cubicBezTo>
                  <a:lnTo>
                    <a:pt x="1154208" y="313716"/>
                  </a:lnTo>
                  <a:cubicBezTo>
                    <a:pt x="1121898" y="439520"/>
                    <a:pt x="1065399" y="579889"/>
                    <a:pt x="965960" y="679327"/>
                  </a:cubicBezTo>
                  <a:close/>
                  <a:moveTo>
                    <a:pt x="1164335" y="270860"/>
                  </a:moveTo>
                  <a:lnTo>
                    <a:pt x="963282" y="69808"/>
                  </a:lnTo>
                  <a:cubicBezTo>
                    <a:pt x="1068413" y="46622"/>
                    <a:pt x="1157974" y="40010"/>
                    <a:pt x="1196059" y="38084"/>
                  </a:cubicBezTo>
                  <a:cubicBezTo>
                    <a:pt x="1194216" y="76169"/>
                    <a:pt x="1187605" y="165730"/>
                    <a:pt x="1164335" y="270860"/>
                  </a:cubicBezTo>
                  <a:close/>
                </a:path>
              </a:pathLst>
            </a:custGeom>
            <a:grpFill/>
            <a:ln w="8365" cap="flat">
              <a:noFill/>
              <a:prstDash val="solid"/>
              <a:miter/>
            </a:ln>
          </p:spPr>
          <p:txBody>
            <a:bodyPr rtlCol="0" anchor="ctr"/>
            <a:lstStyle/>
            <a:p>
              <a:endParaRPr lang="en-US" sz="1200"/>
            </a:p>
          </p:txBody>
        </p:sp>
        <p:sp>
          <p:nvSpPr>
            <p:cNvPr id="48" name="Freeform: Shape 47">
              <a:extLst>
                <a:ext uri="{FF2B5EF4-FFF2-40B4-BE49-F238E27FC236}">
                  <a16:creationId xmlns:a16="http://schemas.microsoft.com/office/drawing/2014/main" id="{668CA92A-3E1D-4466-90DD-3E44023A2C89}"/>
                </a:ext>
              </a:extLst>
            </p:cNvPr>
            <p:cNvSpPr/>
            <p:nvPr/>
          </p:nvSpPr>
          <p:spPr>
            <a:xfrm>
              <a:off x="11676555" y="3674149"/>
              <a:ext cx="210636" cy="210552"/>
            </a:xfrm>
            <a:custGeom>
              <a:avLst/>
              <a:gdLst>
                <a:gd name="connsiteX0" fmla="*/ 30824 w 210636"/>
                <a:gd name="connsiteY0" fmla="*/ 30761 h 210552"/>
                <a:gd name="connsiteX1" fmla="*/ 30824 w 210636"/>
                <a:gd name="connsiteY1" fmla="*/ 179750 h 210552"/>
                <a:gd name="connsiteX2" fmla="*/ 105319 w 210636"/>
                <a:gd name="connsiteY2" fmla="*/ 210553 h 210552"/>
                <a:gd name="connsiteX3" fmla="*/ 179814 w 210636"/>
                <a:gd name="connsiteY3" fmla="*/ 179750 h 210552"/>
                <a:gd name="connsiteX4" fmla="*/ 179814 w 210636"/>
                <a:gd name="connsiteY4" fmla="*/ 30761 h 210552"/>
                <a:gd name="connsiteX5" fmla="*/ 30824 w 210636"/>
                <a:gd name="connsiteY5" fmla="*/ 30761 h 210552"/>
                <a:gd name="connsiteX6" fmla="*/ 153364 w 210636"/>
                <a:gd name="connsiteY6" fmla="*/ 57210 h 210552"/>
                <a:gd name="connsiteX7" fmla="*/ 173285 w 210636"/>
                <a:gd name="connsiteY7" fmla="*/ 105255 h 210552"/>
                <a:gd name="connsiteX8" fmla="*/ 153364 w 210636"/>
                <a:gd name="connsiteY8" fmla="*/ 153300 h 210552"/>
                <a:gd name="connsiteX9" fmla="*/ 57274 w 210636"/>
                <a:gd name="connsiteY9" fmla="*/ 153300 h 210552"/>
                <a:gd name="connsiteX10" fmla="*/ 37353 w 210636"/>
                <a:gd name="connsiteY10" fmla="*/ 105255 h 210552"/>
                <a:gd name="connsiteX11" fmla="*/ 57274 w 210636"/>
                <a:gd name="connsiteY11" fmla="*/ 57210 h 210552"/>
                <a:gd name="connsiteX12" fmla="*/ 105319 w 210636"/>
                <a:gd name="connsiteY12" fmla="*/ 37373 h 210552"/>
                <a:gd name="connsiteX13" fmla="*/ 153364 w 210636"/>
                <a:gd name="connsiteY13" fmla="*/ 57210 h 2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52">
                  <a:moveTo>
                    <a:pt x="30824" y="30761"/>
                  </a:moveTo>
                  <a:cubicBezTo>
                    <a:pt x="-10275" y="71775"/>
                    <a:pt x="-10275" y="138653"/>
                    <a:pt x="30824" y="179750"/>
                  </a:cubicBezTo>
                  <a:cubicBezTo>
                    <a:pt x="51330" y="200257"/>
                    <a:pt x="78367" y="210553"/>
                    <a:pt x="105319" y="210553"/>
                  </a:cubicBezTo>
                  <a:cubicBezTo>
                    <a:pt x="132271" y="210553"/>
                    <a:pt x="159222" y="200341"/>
                    <a:pt x="179814" y="179750"/>
                  </a:cubicBezTo>
                  <a:cubicBezTo>
                    <a:pt x="220911" y="138653"/>
                    <a:pt x="220911" y="71858"/>
                    <a:pt x="179814" y="30761"/>
                  </a:cubicBezTo>
                  <a:cubicBezTo>
                    <a:pt x="138716" y="-10254"/>
                    <a:pt x="71922" y="-10254"/>
                    <a:pt x="30824" y="30761"/>
                  </a:cubicBezTo>
                  <a:close/>
                  <a:moveTo>
                    <a:pt x="153364" y="57210"/>
                  </a:moveTo>
                  <a:cubicBezTo>
                    <a:pt x="166170" y="70100"/>
                    <a:pt x="173285" y="87092"/>
                    <a:pt x="173285" y="105255"/>
                  </a:cubicBezTo>
                  <a:cubicBezTo>
                    <a:pt x="173285" y="123419"/>
                    <a:pt x="166170" y="140494"/>
                    <a:pt x="153364" y="153300"/>
                  </a:cubicBezTo>
                  <a:cubicBezTo>
                    <a:pt x="127667" y="178997"/>
                    <a:pt x="82970" y="178997"/>
                    <a:pt x="57274" y="153300"/>
                  </a:cubicBezTo>
                  <a:cubicBezTo>
                    <a:pt x="44467" y="140494"/>
                    <a:pt x="37353" y="123419"/>
                    <a:pt x="37353" y="105255"/>
                  </a:cubicBezTo>
                  <a:cubicBezTo>
                    <a:pt x="37353" y="87092"/>
                    <a:pt x="44383" y="70017"/>
                    <a:pt x="57274" y="57210"/>
                  </a:cubicBezTo>
                  <a:cubicBezTo>
                    <a:pt x="70498" y="43985"/>
                    <a:pt x="87908" y="37373"/>
                    <a:pt x="105319" y="37373"/>
                  </a:cubicBezTo>
                  <a:cubicBezTo>
                    <a:pt x="122728" y="37373"/>
                    <a:pt x="140139" y="43985"/>
                    <a:pt x="153364" y="57210"/>
                  </a:cubicBezTo>
                  <a:close/>
                </a:path>
              </a:pathLst>
            </a:custGeom>
            <a:grpFill/>
            <a:ln w="8365" cap="flat">
              <a:noFill/>
              <a:prstDash val="solid"/>
              <a:miter/>
            </a:ln>
          </p:spPr>
          <p:txBody>
            <a:bodyPr rtlCol="0" anchor="ctr"/>
            <a:lstStyle/>
            <a:p>
              <a:endParaRPr lang="en-US" sz="1200"/>
            </a:p>
          </p:txBody>
        </p:sp>
        <p:sp>
          <p:nvSpPr>
            <p:cNvPr id="49" name="Freeform: Shape 48">
              <a:extLst>
                <a:ext uri="{FF2B5EF4-FFF2-40B4-BE49-F238E27FC236}">
                  <a16:creationId xmlns:a16="http://schemas.microsoft.com/office/drawing/2014/main" id="{5D85BA6A-BAFD-4351-9D0E-8515CC4533B6}"/>
                </a:ext>
              </a:extLst>
            </p:cNvPr>
            <p:cNvSpPr/>
            <p:nvPr/>
          </p:nvSpPr>
          <p:spPr>
            <a:xfrm>
              <a:off x="11449053" y="3901704"/>
              <a:ext cx="210636" cy="210584"/>
            </a:xfrm>
            <a:custGeom>
              <a:avLst/>
              <a:gdLst>
                <a:gd name="connsiteX0" fmla="*/ 30823 w 210636"/>
                <a:gd name="connsiteY0" fmla="*/ 30792 h 210584"/>
                <a:gd name="connsiteX1" fmla="*/ 30823 w 210636"/>
                <a:gd name="connsiteY1" fmla="*/ 179782 h 210584"/>
                <a:gd name="connsiteX2" fmla="*/ 105318 w 210636"/>
                <a:gd name="connsiteY2" fmla="*/ 210584 h 210584"/>
                <a:gd name="connsiteX3" fmla="*/ 179813 w 210636"/>
                <a:gd name="connsiteY3" fmla="*/ 179782 h 210584"/>
                <a:gd name="connsiteX4" fmla="*/ 179813 w 210636"/>
                <a:gd name="connsiteY4" fmla="*/ 30792 h 210584"/>
                <a:gd name="connsiteX5" fmla="*/ 30823 w 210636"/>
                <a:gd name="connsiteY5" fmla="*/ 30792 h 210584"/>
                <a:gd name="connsiteX6" fmla="*/ 153279 w 210636"/>
                <a:gd name="connsiteY6" fmla="*/ 153332 h 210584"/>
                <a:gd name="connsiteX7" fmla="*/ 57189 w 210636"/>
                <a:gd name="connsiteY7" fmla="*/ 153332 h 210584"/>
                <a:gd name="connsiteX8" fmla="*/ 37268 w 210636"/>
                <a:gd name="connsiteY8" fmla="*/ 105287 h 210584"/>
                <a:gd name="connsiteX9" fmla="*/ 57189 w 210636"/>
                <a:gd name="connsiteY9" fmla="*/ 57242 h 210584"/>
                <a:gd name="connsiteX10" fmla="*/ 105234 w 210636"/>
                <a:gd name="connsiteY10" fmla="*/ 37404 h 210584"/>
                <a:gd name="connsiteX11" fmla="*/ 153279 w 210636"/>
                <a:gd name="connsiteY11" fmla="*/ 57242 h 210584"/>
                <a:gd name="connsiteX12" fmla="*/ 173200 w 210636"/>
                <a:gd name="connsiteY12" fmla="*/ 105287 h 210584"/>
                <a:gd name="connsiteX13" fmla="*/ 153279 w 210636"/>
                <a:gd name="connsiteY13" fmla="*/ 153332 h 21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84">
                  <a:moveTo>
                    <a:pt x="30823" y="30792"/>
                  </a:moveTo>
                  <a:cubicBezTo>
                    <a:pt x="-10274" y="71890"/>
                    <a:pt x="-10274" y="138684"/>
                    <a:pt x="30823" y="179782"/>
                  </a:cubicBezTo>
                  <a:cubicBezTo>
                    <a:pt x="51330" y="200289"/>
                    <a:pt x="78366" y="210584"/>
                    <a:pt x="105318" y="210584"/>
                  </a:cubicBezTo>
                  <a:cubicBezTo>
                    <a:pt x="132270" y="210584"/>
                    <a:pt x="159306" y="200289"/>
                    <a:pt x="179813" y="179782"/>
                  </a:cubicBezTo>
                  <a:cubicBezTo>
                    <a:pt x="220911" y="138684"/>
                    <a:pt x="220911" y="71890"/>
                    <a:pt x="179813" y="30792"/>
                  </a:cubicBezTo>
                  <a:cubicBezTo>
                    <a:pt x="138715" y="-10306"/>
                    <a:pt x="71837" y="-10222"/>
                    <a:pt x="30823" y="30792"/>
                  </a:cubicBezTo>
                  <a:close/>
                  <a:moveTo>
                    <a:pt x="153279" y="153332"/>
                  </a:moveTo>
                  <a:cubicBezTo>
                    <a:pt x="127583" y="179028"/>
                    <a:pt x="82886" y="179028"/>
                    <a:pt x="57189" y="153332"/>
                  </a:cubicBezTo>
                  <a:cubicBezTo>
                    <a:pt x="44382" y="140525"/>
                    <a:pt x="37268" y="123450"/>
                    <a:pt x="37268" y="105287"/>
                  </a:cubicBezTo>
                  <a:cubicBezTo>
                    <a:pt x="37268" y="87123"/>
                    <a:pt x="44300" y="70048"/>
                    <a:pt x="57189" y="57242"/>
                  </a:cubicBezTo>
                  <a:cubicBezTo>
                    <a:pt x="70415" y="44017"/>
                    <a:pt x="87824" y="37404"/>
                    <a:pt x="105234" y="37404"/>
                  </a:cubicBezTo>
                  <a:cubicBezTo>
                    <a:pt x="122645" y="37404"/>
                    <a:pt x="140055" y="44017"/>
                    <a:pt x="153279" y="57242"/>
                  </a:cubicBezTo>
                  <a:cubicBezTo>
                    <a:pt x="166086" y="70048"/>
                    <a:pt x="173200" y="87123"/>
                    <a:pt x="173200" y="105287"/>
                  </a:cubicBezTo>
                  <a:cubicBezTo>
                    <a:pt x="173200" y="123450"/>
                    <a:pt x="166170" y="140442"/>
                    <a:pt x="153279" y="153332"/>
                  </a:cubicBezTo>
                  <a:close/>
                </a:path>
              </a:pathLst>
            </a:custGeom>
            <a:grpFill/>
            <a:ln w="8365" cap="flat">
              <a:noFill/>
              <a:prstDash val="solid"/>
              <a:miter/>
            </a:ln>
          </p:spPr>
          <p:txBody>
            <a:bodyPr rtlCol="0" anchor="ctr"/>
            <a:lstStyle/>
            <a:p>
              <a:endParaRPr lang="en-US" sz="1200"/>
            </a:p>
          </p:txBody>
        </p:sp>
        <p:sp>
          <p:nvSpPr>
            <p:cNvPr id="50" name="Freeform: Shape 49">
              <a:extLst>
                <a:ext uri="{FF2B5EF4-FFF2-40B4-BE49-F238E27FC236}">
                  <a16:creationId xmlns:a16="http://schemas.microsoft.com/office/drawing/2014/main" id="{0CA5183D-E0A4-42D9-B445-A4E8395B57A7}"/>
                </a:ext>
              </a:extLst>
            </p:cNvPr>
            <p:cNvSpPr/>
            <p:nvPr/>
          </p:nvSpPr>
          <p:spPr>
            <a:xfrm>
              <a:off x="10884230" y="4335669"/>
              <a:ext cx="341379" cy="341358"/>
            </a:xfrm>
            <a:custGeom>
              <a:avLst/>
              <a:gdLst>
                <a:gd name="connsiteX0" fmla="*/ 335918 w 341379"/>
                <a:gd name="connsiteY0" fmla="*/ 5462 h 341358"/>
                <a:gd name="connsiteX1" fmla="*/ 309468 w 341379"/>
                <a:gd name="connsiteY1" fmla="*/ 5462 h 341358"/>
                <a:gd name="connsiteX2" fmla="*/ 5462 w 341379"/>
                <a:gd name="connsiteY2" fmla="*/ 309468 h 341358"/>
                <a:gd name="connsiteX3" fmla="*/ 5462 w 341379"/>
                <a:gd name="connsiteY3" fmla="*/ 335918 h 341358"/>
                <a:gd name="connsiteX4" fmla="*/ 18687 w 341379"/>
                <a:gd name="connsiteY4" fmla="*/ 341359 h 341358"/>
                <a:gd name="connsiteX5" fmla="*/ 31911 w 341379"/>
                <a:gd name="connsiteY5" fmla="*/ 335918 h 341358"/>
                <a:gd name="connsiteX6" fmla="*/ 335918 w 341379"/>
                <a:gd name="connsiteY6" fmla="*/ 31911 h 341358"/>
                <a:gd name="connsiteX7" fmla="*/ 335918 w 341379"/>
                <a:gd name="connsiteY7" fmla="*/ 5462 h 34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379" h="341358">
                  <a:moveTo>
                    <a:pt x="335918" y="5462"/>
                  </a:moveTo>
                  <a:cubicBezTo>
                    <a:pt x="328636" y="-1821"/>
                    <a:pt x="316750" y="-1821"/>
                    <a:pt x="309468" y="5462"/>
                  </a:cubicBezTo>
                  <a:lnTo>
                    <a:pt x="5462" y="309468"/>
                  </a:lnTo>
                  <a:cubicBezTo>
                    <a:pt x="-1821" y="316750"/>
                    <a:pt x="-1821" y="328636"/>
                    <a:pt x="5462" y="335918"/>
                  </a:cubicBezTo>
                  <a:cubicBezTo>
                    <a:pt x="9144" y="339517"/>
                    <a:pt x="13916" y="341359"/>
                    <a:pt x="18687" y="341359"/>
                  </a:cubicBezTo>
                  <a:cubicBezTo>
                    <a:pt x="23458" y="341359"/>
                    <a:pt x="28229" y="339517"/>
                    <a:pt x="31911" y="335918"/>
                  </a:cubicBezTo>
                  <a:lnTo>
                    <a:pt x="335918" y="31911"/>
                  </a:lnTo>
                  <a:cubicBezTo>
                    <a:pt x="343200" y="24629"/>
                    <a:pt x="343200" y="12827"/>
                    <a:pt x="335918" y="5462"/>
                  </a:cubicBezTo>
                  <a:close/>
                </a:path>
              </a:pathLst>
            </a:custGeom>
            <a:grpFill/>
            <a:ln w="8365" cap="flat">
              <a:noFill/>
              <a:prstDash val="solid"/>
              <a:miter/>
            </a:ln>
          </p:spPr>
          <p:txBody>
            <a:bodyPr rtlCol="0" anchor="ctr"/>
            <a:lstStyle/>
            <a:p>
              <a:endParaRPr lang="en-US" sz="1200"/>
            </a:p>
          </p:txBody>
        </p:sp>
        <p:sp>
          <p:nvSpPr>
            <p:cNvPr id="51" name="Freeform: Shape 50">
              <a:extLst>
                <a:ext uri="{FF2B5EF4-FFF2-40B4-BE49-F238E27FC236}">
                  <a16:creationId xmlns:a16="http://schemas.microsoft.com/office/drawing/2014/main" id="{1E807D20-43F7-4716-9C2B-87304EC94381}"/>
                </a:ext>
              </a:extLst>
            </p:cNvPr>
            <p:cNvSpPr/>
            <p:nvPr/>
          </p:nvSpPr>
          <p:spPr>
            <a:xfrm>
              <a:off x="10884230" y="4235979"/>
              <a:ext cx="241606" cy="241585"/>
            </a:xfrm>
            <a:custGeom>
              <a:avLst/>
              <a:gdLst>
                <a:gd name="connsiteX0" fmla="*/ 18687 w 241606"/>
                <a:gd name="connsiteY0" fmla="*/ 241586 h 241585"/>
                <a:gd name="connsiteX1" fmla="*/ 31911 w 241606"/>
                <a:gd name="connsiteY1" fmla="*/ 236145 h 241585"/>
                <a:gd name="connsiteX2" fmla="*/ 236145 w 241606"/>
                <a:gd name="connsiteY2" fmla="*/ 31912 h 241585"/>
                <a:gd name="connsiteX3" fmla="*/ 236145 w 241606"/>
                <a:gd name="connsiteY3" fmla="*/ 5462 h 241585"/>
                <a:gd name="connsiteX4" fmla="*/ 209695 w 241606"/>
                <a:gd name="connsiteY4" fmla="*/ 5462 h 241585"/>
                <a:gd name="connsiteX5" fmla="*/ 5462 w 241606"/>
                <a:gd name="connsiteY5" fmla="*/ 209695 h 241585"/>
                <a:gd name="connsiteX6" fmla="*/ 5462 w 241606"/>
                <a:gd name="connsiteY6" fmla="*/ 236145 h 241585"/>
                <a:gd name="connsiteX7" fmla="*/ 18687 w 241606"/>
                <a:gd name="connsiteY7" fmla="*/ 241586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6" h="241585">
                  <a:moveTo>
                    <a:pt x="18687" y="241586"/>
                  </a:moveTo>
                  <a:cubicBezTo>
                    <a:pt x="23458" y="241586"/>
                    <a:pt x="28229" y="239744"/>
                    <a:pt x="31911" y="236145"/>
                  </a:cubicBezTo>
                  <a:lnTo>
                    <a:pt x="236145" y="31912"/>
                  </a:lnTo>
                  <a:cubicBezTo>
                    <a:pt x="243427" y="24546"/>
                    <a:pt x="243427" y="12744"/>
                    <a:pt x="236145" y="5462"/>
                  </a:cubicBezTo>
                  <a:cubicBezTo>
                    <a:pt x="228863" y="-1821"/>
                    <a:pt x="216977" y="-1821"/>
                    <a:pt x="209695" y="5462"/>
                  </a:cubicBezTo>
                  <a:lnTo>
                    <a:pt x="5462" y="209695"/>
                  </a:lnTo>
                  <a:cubicBezTo>
                    <a:pt x="-1821" y="216977"/>
                    <a:pt x="-1821" y="228863"/>
                    <a:pt x="5462" y="236145"/>
                  </a:cubicBezTo>
                  <a:cubicBezTo>
                    <a:pt x="9144" y="239744"/>
                    <a:pt x="13916" y="241586"/>
                    <a:pt x="18687" y="241586"/>
                  </a:cubicBezTo>
                  <a:close/>
                </a:path>
              </a:pathLst>
            </a:custGeom>
            <a:grpFill/>
            <a:ln w="8365" cap="flat">
              <a:noFill/>
              <a:prstDash val="solid"/>
              <a:miter/>
            </a:ln>
          </p:spPr>
          <p:txBody>
            <a:bodyPr rtlCol="0" anchor="ctr"/>
            <a:lstStyle/>
            <a:p>
              <a:endParaRPr lang="en-US" sz="1200"/>
            </a:p>
          </p:txBody>
        </p:sp>
        <p:sp>
          <p:nvSpPr>
            <p:cNvPr id="52" name="Freeform: Shape 51">
              <a:extLst>
                <a:ext uri="{FF2B5EF4-FFF2-40B4-BE49-F238E27FC236}">
                  <a16:creationId xmlns:a16="http://schemas.microsoft.com/office/drawing/2014/main" id="{A91C317C-B775-4110-B8A6-DD5702EF5D05}"/>
                </a:ext>
              </a:extLst>
            </p:cNvPr>
            <p:cNvSpPr/>
            <p:nvPr/>
          </p:nvSpPr>
          <p:spPr>
            <a:xfrm>
              <a:off x="11083777" y="4435442"/>
              <a:ext cx="241605" cy="241585"/>
            </a:xfrm>
            <a:custGeom>
              <a:avLst/>
              <a:gdLst>
                <a:gd name="connsiteX0" fmla="*/ 209695 w 241605"/>
                <a:gd name="connsiteY0" fmla="*/ 5462 h 241585"/>
                <a:gd name="connsiteX1" fmla="*/ 5462 w 241605"/>
                <a:gd name="connsiteY1" fmla="*/ 209695 h 241585"/>
                <a:gd name="connsiteX2" fmla="*/ 5462 w 241605"/>
                <a:gd name="connsiteY2" fmla="*/ 236145 h 241585"/>
                <a:gd name="connsiteX3" fmla="*/ 18686 w 241605"/>
                <a:gd name="connsiteY3" fmla="*/ 241586 h 241585"/>
                <a:gd name="connsiteX4" fmla="*/ 31911 w 241605"/>
                <a:gd name="connsiteY4" fmla="*/ 236145 h 241585"/>
                <a:gd name="connsiteX5" fmla="*/ 236144 w 241605"/>
                <a:gd name="connsiteY5" fmla="*/ 31911 h 241585"/>
                <a:gd name="connsiteX6" fmla="*/ 236144 w 241605"/>
                <a:gd name="connsiteY6" fmla="*/ 5462 h 241585"/>
                <a:gd name="connsiteX7" fmla="*/ 209695 w 241605"/>
                <a:gd name="connsiteY7" fmla="*/ 5462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5" h="241585">
                  <a:moveTo>
                    <a:pt x="209695" y="5462"/>
                  </a:moveTo>
                  <a:lnTo>
                    <a:pt x="5462" y="209695"/>
                  </a:lnTo>
                  <a:cubicBezTo>
                    <a:pt x="-1821" y="216977"/>
                    <a:pt x="-1821" y="228863"/>
                    <a:pt x="5462" y="236145"/>
                  </a:cubicBezTo>
                  <a:cubicBezTo>
                    <a:pt x="9144" y="239744"/>
                    <a:pt x="13915" y="241586"/>
                    <a:pt x="18686" y="241586"/>
                  </a:cubicBezTo>
                  <a:cubicBezTo>
                    <a:pt x="23457" y="241586"/>
                    <a:pt x="28228" y="239744"/>
                    <a:pt x="31911" y="236145"/>
                  </a:cubicBezTo>
                  <a:lnTo>
                    <a:pt x="236144" y="31911"/>
                  </a:lnTo>
                  <a:cubicBezTo>
                    <a:pt x="243426" y="24546"/>
                    <a:pt x="243426" y="12744"/>
                    <a:pt x="236144" y="5462"/>
                  </a:cubicBezTo>
                  <a:cubicBezTo>
                    <a:pt x="228778" y="-1821"/>
                    <a:pt x="216977" y="-1821"/>
                    <a:pt x="209695" y="5462"/>
                  </a:cubicBezTo>
                  <a:close/>
                </a:path>
              </a:pathLst>
            </a:custGeom>
            <a:grpFill/>
            <a:ln w="8365" cap="flat">
              <a:noFill/>
              <a:prstDash val="solid"/>
              <a:miter/>
            </a:ln>
          </p:spPr>
          <p:txBody>
            <a:bodyPr rtlCol="0" anchor="ctr"/>
            <a:lstStyle/>
            <a:p>
              <a:endParaRPr lang="en-US" sz="1200"/>
            </a:p>
          </p:txBody>
        </p:sp>
      </p:grpSp>
      <p:grpSp>
        <p:nvGrpSpPr>
          <p:cNvPr id="53" name="Graphic 4">
            <a:extLst>
              <a:ext uri="{FF2B5EF4-FFF2-40B4-BE49-F238E27FC236}">
                <a16:creationId xmlns:a16="http://schemas.microsoft.com/office/drawing/2014/main" id="{E5721D5D-A5C8-4B03-9E79-4396E4CBE81C}"/>
              </a:ext>
            </a:extLst>
          </p:cNvPr>
          <p:cNvGrpSpPr/>
          <p:nvPr/>
        </p:nvGrpSpPr>
        <p:grpSpPr>
          <a:xfrm>
            <a:off x="11894822" y="5387628"/>
            <a:ext cx="492988" cy="492916"/>
            <a:chOff x="13194714" y="5688212"/>
            <a:chExt cx="1234475" cy="1234293"/>
          </a:xfrm>
          <a:solidFill>
            <a:schemeClr val="accent4"/>
          </a:solidFill>
        </p:grpSpPr>
        <p:sp>
          <p:nvSpPr>
            <p:cNvPr id="54" name="Freeform: Shape 53">
              <a:extLst>
                <a:ext uri="{FF2B5EF4-FFF2-40B4-BE49-F238E27FC236}">
                  <a16:creationId xmlns:a16="http://schemas.microsoft.com/office/drawing/2014/main" id="{C2F1C696-D169-421D-BCE2-485EFD6A8347}"/>
                </a:ext>
              </a:extLst>
            </p:cNvPr>
            <p:cNvSpPr/>
            <p:nvPr/>
          </p:nvSpPr>
          <p:spPr>
            <a:xfrm>
              <a:off x="13194714" y="5688212"/>
              <a:ext cx="1234475" cy="1234293"/>
            </a:xfrm>
            <a:custGeom>
              <a:avLst/>
              <a:gdLst>
                <a:gd name="connsiteX0" fmla="*/ 1229136 w 1234475"/>
                <a:gd name="connsiteY0" fmla="*/ 546680 h 1234293"/>
                <a:gd name="connsiteX1" fmla="*/ 1027916 w 1234475"/>
                <a:gd name="connsiteY1" fmla="*/ 345460 h 1234293"/>
                <a:gd name="connsiteX2" fmla="*/ 1001466 w 1234475"/>
                <a:gd name="connsiteY2" fmla="*/ 345460 h 1234293"/>
                <a:gd name="connsiteX3" fmla="*/ 878089 w 1234475"/>
                <a:gd name="connsiteY3" fmla="*/ 468837 h 1234293"/>
                <a:gd name="connsiteX4" fmla="*/ 878089 w 1234475"/>
                <a:gd name="connsiteY4" fmla="*/ 222585 h 1234293"/>
                <a:gd name="connsiteX5" fmla="*/ 970413 w 1234475"/>
                <a:gd name="connsiteY5" fmla="*/ 222585 h 1234293"/>
                <a:gd name="connsiteX6" fmla="*/ 987739 w 1234475"/>
                <a:gd name="connsiteY6" fmla="*/ 211034 h 1234293"/>
                <a:gd name="connsiteX7" fmla="*/ 983637 w 1234475"/>
                <a:gd name="connsiteY7" fmla="*/ 190611 h 1234293"/>
                <a:gd name="connsiteX8" fmla="*/ 798488 w 1234475"/>
                <a:gd name="connsiteY8" fmla="*/ 5462 h 1234293"/>
                <a:gd name="connsiteX9" fmla="*/ 772039 w 1234475"/>
                <a:gd name="connsiteY9" fmla="*/ 5462 h 1234293"/>
                <a:gd name="connsiteX10" fmla="*/ 586890 w 1234475"/>
                <a:gd name="connsiteY10" fmla="*/ 190611 h 1234293"/>
                <a:gd name="connsiteX11" fmla="*/ 582871 w 1234475"/>
                <a:gd name="connsiteY11" fmla="*/ 211034 h 1234293"/>
                <a:gd name="connsiteX12" fmla="*/ 600114 w 1234475"/>
                <a:gd name="connsiteY12" fmla="*/ 222585 h 1234293"/>
                <a:gd name="connsiteX13" fmla="*/ 692438 w 1234475"/>
                <a:gd name="connsiteY13" fmla="*/ 222585 h 1234293"/>
                <a:gd name="connsiteX14" fmla="*/ 692438 w 1234475"/>
                <a:gd name="connsiteY14" fmla="*/ 443810 h 1234293"/>
                <a:gd name="connsiteX15" fmla="*/ 578853 w 1234475"/>
                <a:gd name="connsiteY15" fmla="*/ 330226 h 1234293"/>
                <a:gd name="connsiteX16" fmla="*/ 552403 w 1234475"/>
                <a:gd name="connsiteY16" fmla="*/ 330226 h 1234293"/>
                <a:gd name="connsiteX17" fmla="*/ 387009 w 1234475"/>
                <a:gd name="connsiteY17" fmla="*/ 495622 h 1234293"/>
                <a:gd name="connsiteX18" fmla="*/ 382906 w 1234475"/>
                <a:gd name="connsiteY18" fmla="*/ 515961 h 1234293"/>
                <a:gd name="connsiteX19" fmla="*/ 400149 w 1234475"/>
                <a:gd name="connsiteY19" fmla="*/ 527512 h 1234293"/>
                <a:gd name="connsiteX20" fmla="*/ 480671 w 1234475"/>
                <a:gd name="connsiteY20" fmla="*/ 527512 h 1234293"/>
                <a:gd name="connsiteX21" fmla="*/ 480671 w 1234475"/>
                <a:gd name="connsiteY21" fmla="*/ 654991 h 1234293"/>
                <a:gd name="connsiteX22" fmla="*/ 319293 w 1234475"/>
                <a:gd name="connsiteY22" fmla="*/ 752001 h 1234293"/>
                <a:gd name="connsiteX23" fmla="*/ 319293 w 1234475"/>
                <a:gd name="connsiteY23" fmla="*/ 313486 h 1234293"/>
                <a:gd name="connsiteX24" fmla="*/ 421326 w 1234475"/>
                <a:gd name="connsiteY24" fmla="*/ 313486 h 1234293"/>
                <a:gd name="connsiteX25" fmla="*/ 438569 w 1234475"/>
                <a:gd name="connsiteY25" fmla="*/ 301935 h 1234293"/>
                <a:gd name="connsiteX26" fmla="*/ 434467 w 1234475"/>
                <a:gd name="connsiteY26" fmla="*/ 281595 h 1234293"/>
                <a:gd name="connsiteX27" fmla="*/ 233164 w 1234475"/>
                <a:gd name="connsiteY27" fmla="*/ 80375 h 1234293"/>
                <a:gd name="connsiteX28" fmla="*/ 206714 w 1234475"/>
                <a:gd name="connsiteY28" fmla="*/ 80375 h 1234293"/>
                <a:gd name="connsiteX29" fmla="*/ 5493 w 1234475"/>
                <a:gd name="connsiteY29" fmla="*/ 281595 h 1234293"/>
                <a:gd name="connsiteX30" fmla="*/ 1392 w 1234475"/>
                <a:gd name="connsiteY30" fmla="*/ 301935 h 1234293"/>
                <a:gd name="connsiteX31" fmla="*/ 18635 w 1234475"/>
                <a:gd name="connsiteY31" fmla="*/ 313486 h 1234293"/>
                <a:gd name="connsiteX32" fmla="*/ 120668 w 1234475"/>
                <a:gd name="connsiteY32" fmla="*/ 313486 h 1234293"/>
                <a:gd name="connsiteX33" fmla="*/ 120668 w 1234475"/>
                <a:gd name="connsiteY33" fmla="*/ 1215544 h 1234293"/>
                <a:gd name="connsiteX34" fmla="*/ 139417 w 1234475"/>
                <a:gd name="connsiteY34" fmla="*/ 1234294 h 1234293"/>
                <a:gd name="connsiteX35" fmla="*/ 158082 w 1234475"/>
                <a:gd name="connsiteY35" fmla="*/ 1215544 h 1234293"/>
                <a:gd name="connsiteX36" fmla="*/ 158082 w 1234475"/>
                <a:gd name="connsiteY36" fmla="*/ 294736 h 1234293"/>
                <a:gd name="connsiteX37" fmla="*/ 139417 w 1234475"/>
                <a:gd name="connsiteY37" fmla="*/ 276071 h 1234293"/>
                <a:gd name="connsiteX38" fmla="*/ 63834 w 1234475"/>
                <a:gd name="connsiteY38" fmla="*/ 276071 h 1234293"/>
                <a:gd name="connsiteX39" fmla="*/ 219938 w 1234475"/>
                <a:gd name="connsiteY39" fmla="*/ 119966 h 1234293"/>
                <a:gd name="connsiteX40" fmla="*/ 376043 w 1234475"/>
                <a:gd name="connsiteY40" fmla="*/ 276071 h 1234293"/>
                <a:gd name="connsiteX41" fmla="*/ 300460 w 1234475"/>
                <a:gd name="connsiteY41" fmla="*/ 276071 h 1234293"/>
                <a:gd name="connsiteX42" fmla="*/ 281794 w 1234475"/>
                <a:gd name="connsiteY42" fmla="*/ 294736 h 1234293"/>
                <a:gd name="connsiteX43" fmla="*/ 281794 w 1234475"/>
                <a:gd name="connsiteY43" fmla="*/ 807998 h 1234293"/>
                <a:gd name="connsiteX44" fmla="*/ 249402 w 1234475"/>
                <a:gd name="connsiteY44" fmla="*/ 941253 h 1234293"/>
                <a:gd name="connsiteX45" fmla="*/ 542359 w 1234475"/>
                <a:gd name="connsiteY45" fmla="*/ 1234210 h 1234293"/>
                <a:gd name="connsiteX46" fmla="*/ 835317 w 1234475"/>
                <a:gd name="connsiteY46" fmla="*/ 941253 h 1234293"/>
                <a:gd name="connsiteX47" fmla="*/ 650335 w 1234475"/>
                <a:gd name="connsiteY47" fmla="*/ 669137 h 1234293"/>
                <a:gd name="connsiteX48" fmla="*/ 650335 w 1234475"/>
                <a:gd name="connsiteY48" fmla="*/ 527512 h 1234293"/>
                <a:gd name="connsiteX49" fmla="*/ 730857 w 1234475"/>
                <a:gd name="connsiteY49" fmla="*/ 527512 h 1234293"/>
                <a:gd name="connsiteX50" fmla="*/ 748183 w 1234475"/>
                <a:gd name="connsiteY50" fmla="*/ 515961 h 1234293"/>
                <a:gd name="connsiteX51" fmla="*/ 744082 w 1234475"/>
                <a:gd name="connsiteY51" fmla="*/ 495622 h 1234293"/>
                <a:gd name="connsiteX52" fmla="*/ 729685 w 1234475"/>
                <a:gd name="connsiteY52" fmla="*/ 481225 h 1234293"/>
                <a:gd name="connsiteX53" fmla="*/ 729685 w 1234475"/>
                <a:gd name="connsiteY53" fmla="*/ 203920 h 1234293"/>
                <a:gd name="connsiteX54" fmla="*/ 711020 w 1234475"/>
                <a:gd name="connsiteY54" fmla="*/ 185254 h 1234293"/>
                <a:gd name="connsiteX55" fmla="*/ 645062 w 1234475"/>
                <a:gd name="connsiteY55" fmla="*/ 185254 h 1234293"/>
                <a:gd name="connsiteX56" fmla="*/ 785012 w 1234475"/>
                <a:gd name="connsiteY56" fmla="*/ 45304 h 1234293"/>
                <a:gd name="connsiteX57" fmla="*/ 924962 w 1234475"/>
                <a:gd name="connsiteY57" fmla="*/ 185254 h 1234293"/>
                <a:gd name="connsiteX58" fmla="*/ 859088 w 1234475"/>
                <a:gd name="connsiteY58" fmla="*/ 185254 h 1234293"/>
                <a:gd name="connsiteX59" fmla="*/ 840423 w 1234475"/>
                <a:gd name="connsiteY59" fmla="*/ 203920 h 1234293"/>
                <a:gd name="connsiteX60" fmla="*/ 840423 w 1234475"/>
                <a:gd name="connsiteY60" fmla="*/ 506252 h 1234293"/>
                <a:gd name="connsiteX61" fmla="*/ 799911 w 1234475"/>
                <a:gd name="connsiteY61" fmla="*/ 546764 h 1234293"/>
                <a:gd name="connsiteX62" fmla="*/ 795810 w 1234475"/>
                <a:gd name="connsiteY62" fmla="*/ 567104 h 1234293"/>
                <a:gd name="connsiteX63" fmla="*/ 813136 w 1234475"/>
                <a:gd name="connsiteY63" fmla="*/ 578655 h 1234293"/>
                <a:gd name="connsiteX64" fmla="*/ 915169 w 1234475"/>
                <a:gd name="connsiteY64" fmla="*/ 578655 h 1234293"/>
                <a:gd name="connsiteX65" fmla="*/ 915169 w 1234475"/>
                <a:gd name="connsiteY65" fmla="*/ 1215544 h 1234293"/>
                <a:gd name="connsiteX66" fmla="*/ 933919 w 1234475"/>
                <a:gd name="connsiteY66" fmla="*/ 1234294 h 1234293"/>
                <a:gd name="connsiteX67" fmla="*/ 952584 w 1234475"/>
                <a:gd name="connsiteY67" fmla="*/ 1215544 h 1234293"/>
                <a:gd name="connsiteX68" fmla="*/ 952584 w 1234475"/>
                <a:gd name="connsiteY68" fmla="*/ 559905 h 1234293"/>
                <a:gd name="connsiteX69" fmla="*/ 933919 w 1234475"/>
                <a:gd name="connsiteY69" fmla="*/ 541239 h 1234293"/>
                <a:gd name="connsiteX70" fmla="*/ 858335 w 1234475"/>
                <a:gd name="connsiteY70" fmla="*/ 541239 h 1234293"/>
                <a:gd name="connsiteX71" fmla="*/ 1014440 w 1234475"/>
                <a:gd name="connsiteY71" fmla="*/ 385135 h 1234293"/>
                <a:gd name="connsiteX72" fmla="*/ 1170545 w 1234475"/>
                <a:gd name="connsiteY72" fmla="*/ 541239 h 1234293"/>
                <a:gd name="connsiteX73" fmla="*/ 1094962 w 1234475"/>
                <a:gd name="connsiteY73" fmla="*/ 541239 h 1234293"/>
                <a:gd name="connsiteX74" fmla="*/ 1076296 w 1234475"/>
                <a:gd name="connsiteY74" fmla="*/ 559905 h 1234293"/>
                <a:gd name="connsiteX75" fmla="*/ 1076296 w 1234475"/>
                <a:gd name="connsiteY75" fmla="*/ 1215544 h 1234293"/>
                <a:gd name="connsiteX76" fmla="*/ 1094962 w 1234475"/>
                <a:gd name="connsiteY76" fmla="*/ 1234294 h 1234293"/>
                <a:gd name="connsiteX77" fmla="*/ 1113627 w 1234475"/>
                <a:gd name="connsiteY77" fmla="*/ 1215544 h 1234293"/>
                <a:gd name="connsiteX78" fmla="*/ 1113627 w 1234475"/>
                <a:gd name="connsiteY78" fmla="*/ 578655 h 1234293"/>
                <a:gd name="connsiteX79" fmla="*/ 1215660 w 1234475"/>
                <a:gd name="connsiteY79" fmla="*/ 578655 h 1234293"/>
                <a:gd name="connsiteX80" fmla="*/ 1232903 w 1234475"/>
                <a:gd name="connsiteY80" fmla="*/ 567104 h 1234293"/>
                <a:gd name="connsiteX81" fmla="*/ 1229136 w 1234475"/>
                <a:gd name="connsiteY81" fmla="*/ 546680 h 1234293"/>
                <a:gd name="connsiteX82" fmla="*/ 798238 w 1234475"/>
                <a:gd name="connsiteY82" fmla="*/ 941253 h 1234293"/>
                <a:gd name="connsiteX83" fmla="*/ 542611 w 1234475"/>
                <a:gd name="connsiteY83" fmla="*/ 1196795 h 1234293"/>
                <a:gd name="connsiteX84" fmla="*/ 287068 w 1234475"/>
                <a:gd name="connsiteY84" fmla="*/ 941253 h 1234293"/>
                <a:gd name="connsiteX85" fmla="*/ 542611 w 1234475"/>
                <a:gd name="connsiteY85" fmla="*/ 685709 h 1234293"/>
                <a:gd name="connsiteX86" fmla="*/ 798238 w 1234475"/>
                <a:gd name="connsiteY86" fmla="*/ 941253 h 1234293"/>
                <a:gd name="connsiteX87" fmla="*/ 631920 w 1234475"/>
                <a:gd name="connsiteY87" fmla="*/ 490097 h 1234293"/>
                <a:gd name="connsiteX88" fmla="*/ 613255 w 1234475"/>
                <a:gd name="connsiteY88" fmla="*/ 508763 h 1234293"/>
                <a:gd name="connsiteX89" fmla="*/ 613255 w 1234475"/>
                <a:gd name="connsiteY89" fmla="*/ 657251 h 1234293"/>
                <a:gd name="connsiteX90" fmla="*/ 542695 w 1234475"/>
                <a:gd name="connsiteY90" fmla="*/ 648295 h 1234293"/>
                <a:gd name="connsiteX91" fmla="*/ 518337 w 1234475"/>
                <a:gd name="connsiteY91" fmla="*/ 649550 h 1234293"/>
                <a:gd name="connsiteX92" fmla="*/ 518337 w 1234475"/>
                <a:gd name="connsiteY92" fmla="*/ 508763 h 1234293"/>
                <a:gd name="connsiteX93" fmla="*/ 499672 w 1234475"/>
                <a:gd name="connsiteY93" fmla="*/ 490097 h 1234293"/>
                <a:gd name="connsiteX94" fmla="*/ 445600 w 1234475"/>
                <a:gd name="connsiteY94" fmla="*/ 490097 h 1234293"/>
                <a:gd name="connsiteX95" fmla="*/ 565880 w 1234475"/>
                <a:gd name="connsiteY95" fmla="*/ 369817 h 1234293"/>
                <a:gd name="connsiteX96" fmla="*/ 686160 w 1234475"/>
                <a:gd name="connsiteY96" fmla="*/ 490097 h 1234293"/>
                <a:gd name="connsiteX97" fmla="*/ 631920 w 1234475"/>
                <a:gd name="connsiteY97" fmla="*/ 490097 h 123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234475" h="1234293">
                  <a:moveTo>
                    <a:pt x="1229136" y="546680"/>
                  </a:moveTo>
                  <a:lnTo>
                    <a:pt x="1027916" y="345460"/>
                  </a:lnTo>
                  <a:cubicBezTo>
                    <a:pt x="1020634" y="338178"/>
                    <a:pt x="1008748" y="338178"/>
                    <a:pt x="1001466" y="345460"/>
                  </a:cubicBezTo>
                  <a:lnTo>
                    <a:pt x="878089" y="468837"/>
                  </a:lnTo>
                  <a:lnTo>
                    <a:pt x="878089" y="222585"/>
                  </a:lnTo>
                  <a:lnTo>
                    <a:pt x="970413" y="222585"/>
                  </a:lnTo>
                  <a:cubicBezTo>
                    <a:pt x="978030" y="222585"/>
                    <a:pt x="984809" y="218065"/>
                    <a:pt x="987739" y="211034"/>
                  </a:cubicBezTo>
                  <a:cubicBezTo>
                    <a:pt x="990585" y="204003"/>
                    <a:pt x="988994" y="195968"/>
                    <a:pt x="983637" y="190611"/>
                  </a:cubicBezTo>
                  <a:lnTo>
                    <a:pt x="798488" y="5462"/>
                  </a:lnTo>
                  <a:cubicBezTo>
                    <a:pt x="791206" y="-1821"/>
                    <a:pt x="779321" y="-1821"/>
                    <a:pt x="772039" y="5462"/>
                  </a:cubicBezTo>
                  <a:lnTo>
                    <a:pt x="586890" y="190611"/>
                  </a:lnTo>
                  <a:cubicBezTo>
                    <a:pt x="581533" y="195968"/>
                    <a:pt x="579942" y="204003"/>
                    <a:pt x="582871" y="211034"/>
                  </a:cubicBezTo>
                  <a:cubicBezTo>
                    <a:pt x="585718" y="217982"/>
                    <a:pt x="592581" y="222585"/>
                    <a:pt x="600114" y="222585"/>
                  </a:cubicBezTo>
                  <a:lnTo>
                    <a:pt x="692438" y="222585"/>
                  </a:lnTo>
                  <a:lnTo>
                    <a:pt x="692438" y="443810"/>
                  </a:lnTo>
                  <a:lnTo>
                    <a:pt x="578853" y="330226"/>
                  </a:lnTo>
                  <a:cubicBezTo>
                    <a:pt x="571571" y="322944"/>
                    <a:pt x="559686" y="322944"/>
                    <a:pt x="552403" y="330226"/>
                  </a:cubicBezTo>
                  <a:lnTo>
                    <a:pt x="387009" y="495622"/>
                  </a:lnTo>
                  <a:cubicBezTo>
                    <a:pt x="381652" y="500979"/>
                    <a:pt x="380061" y="509014"/>
                    <a:pt x="382906" y="515961"/>
                  </a:cubicBezTo>
                  <a:cubicBezTo>
                    <a:pt x="385837" y="522992"/>
                    <a:pt x="392616" y="527512"/>
                    <a:pt x="400149" y="527512"/>
                  </a:cubicBezTo>
                  <a:lnTo>
                    <a:pt x="480671" y="527512"/>
                  </a:lnTo>
                  <a:lnTo>
                    <a:pt x="480671" y="654991"/>
                  </a:lnTo>
                  <a:cubicBezTo>
                    <a:pt x="416555" y="668801"/>
                    <a:pt x="360307" y="703789"/>
                    <a:pt x="319293" y="752001"/>
                  </a:cubicBezTo>
                  <a:lnTo>
                    <a:pt x="319293" y="313486"/>
                  </a:lnTo>
                  <a:lnTo>
                    <a:pt x="421326" y="313486"/>
                  </a:lnTo>
                  <a:cubicBezTo>
                    <a:pt x="428860" y="313486"/>
                    <a:pt x="435723" y="308966"/>
                    <a:pt x="438569" y="301935"/>
                  </a:cubicBezTo>
                  <a:cubicBezTo>
                    <a:pt x="441415" y="294988"/>
                    <a:pt x="439824" y="286952"/>
                    <a:pt x="434467" y="281595"/>
                  </a:cubicBezTo>
                  <a:lnTo>
                    <a:pt x="233164" y="80375"/>
                  </a:lnTo>
                  <a:cubicBezTo>
                    <a:pt x="225882" y="73093"/>
                    <a:pt x="213996" y="73093"/>
                    <a:pt x="206714" y="80375"/>
                  </a:cubicBezTo>
                  <a:lnTo>
                    <a:pt x="5493" y="281595"/>
                  </a:lnTo>
                  <a:cubicBezTo>
                    <a:pt x="136" y="286952"/>
                    <a:pt x="-1453" y="294988"/>
                    <a:pt x="1392" y="301935"/>
                  </a:cubicBezTo>
                  <a:cubicBezTo>
                    <a:pt x="4321" y="308966"/>
                    <a:pt x="11102" y="313486"/>
                    <a:pt x="18635" y="313486"/>
                  </a:cubicBezTo>
                  <a:lnTo>
                    <a:pt x="120668" y="313486"/>
                  </a:lnTo>
                  <a:lnTo>
                    <a:pt x="120668" y="1215544"/>
                  </a:lnTo>
                  <a:cubicBezTo>
                    <a:pt x="120668" y="1225923"/>
                    <a:pt x="129038" y="1234294"/>
                    <a:pt x="139417" y="1234294"/>
                  </a:cubicBezTo>
                  <a:cubicBezTo>
                    <a:pt x="149712" y="1234294"/>
                    <a:pt x="158082" y="1225923"/>
                    <a:pt x="158082" y="1215544"/>
                  </a:cubicBezTo>
                  <a:lnTo>
                    <a:pt x="158082" y="294736"/>
                  </a:lnTo>
                  <a:cubicBezTo>
                    <a:pt x="158082" y="284441"/>
                    <a:pt x="149712" y="276071"/>
                    <a:pt x="139417" y="276071"/>
                  </a:cubicBezTo>
                  <a:lnTo>
                    <a:pt x="63834" y="276071"/>
                  </a:lnTo>
                  <a:lnTo>
                    <a:pt x="219938" y="119966"/>
                  </a:lnTo>
                  <a:lnTo>
                    <a:pt x="376043" y="276071"/>
                  </a:lnTo>
                  <a:lnTo>
                    <a:pt x="300460" y="276071"/>
                  </a:lnTo>
                  <a:cubicBezTo>
                    <a:pt x="290165" y="276071"/>
                    <a:pt x="281794" y="284441"/>
                    <a:pt x="281794" y="294736"/>
                  </a:cubicBezTo>
                  <a:lnTo>
                    <a:pt x="281794" y="807998"/>
                  </a:lnTo>
                  <a:cubicBezTo>
                    <a:pt x="261204" y="848008"/>
                    <a:pt x="249402" y="893207"/>
                    <a:pt x="249402" y="941253"/>
                  </a:cubicBezTo>
                  <a:cubicBezTo>
                    <a:pt x="249402" y="1102798"/>
                    <a:pt x="380814" y="1234210"/>
                    <a:pt x="542359" y="1234210"/>
                  </a:cubicBezTo>
                  <a:cubicBezTo>
                    <a:pt x="703905" y="1234210"/>
                    <a:pt x="835317" y="1102798"/>
                    <a:pt x="835317" y="941253"/>
                  </a:cubicBezTo>
                  <a:cubicBezTo>
                    <a:pt x="835317" y="817875"/>
                    <a:pt x="758562" y="712243"/>
                    <a:pt x="650335" y="669137"/>
                  </a:cubicBezTo>
                  <a:lnTo>
                    <a:pt x="650335" y="527512"/>
                  </a:lnTo>
                  <a:lnTo>
                    <a:pt x="730857" y="527512"/>
                  </a:lnTo>
                  <a:cubicBezTo>
                    <a:pt x="738474" y="527512"/>
                    <a:pt x="745253" y="522992"/>
                    <a:pt x="748183" y="515961"/>
                  </a:cubicBezTo>
                  <a:cubicBezTo>
                    <a:pt x="751029" y="509014"/>
                    <a:pt x="749439" y="500979"/>
                    <a:pt x="744082" y="495622"/>
                  </a:cubicBezTo>
                  <a:lnTo>
                    <a:pt x="729685" y="481225"/>
                  </a:lnTo>
                  <a:lnTo>
                    <a:pt x="729685" y="203920"/>
                  </a:lnTo>
                  <a:cubicBezTo>
                    <a:pt x="729685" y="193541"/>
                    <a:pt x="721315" y="185254"/>
                    <a:pt x="711020" y="185254"/>
                  </a:cubicBezTo>
                  <a:lnTo>
                    <a:pt x="645062" y="185254"/>
                  </a:lnTo>
                  <a:lnTo>
                    <a:pt x="785012" y="45304"/>
                  </a:lnTo>
                  <a:lnTo>
                    <a:pt x="924962" y="185254"/>
                  </a:lnTo>
                  <a:lnTo>
                    <a:pt x="859088" y="185254"/>
                  </a:lnTo>
                  <a:cubicBezTo>
                    <a:pt x="848709" y="185254"/>
                    <a:pt x="840423" y="193624"/>
                    <a:pt x="840423" y="203920"/>
                  </a:cubicBezTo>
                  <a:lnTo>
                    <a:pt x="840423" y="506252"/>
                  </a:lnTo>
                  <a:lnTo>
                    <a:pt x="799911" y="546764"/>
                  </a:lnTo>
                  <a:cubicBezTo>
                    <a:pt x="794554" y="552121"/>
                    <a:pt x="792964" y="560156"/>
                    <a:pt x="795810" y="567104"/>
                  </a:cubicBezTo>
                  <a:cubicBezTo>
                    <a:pt x="798739" y="574134"/>
                    <a:pt x="805520" y="578655"/>
                    <a:pt x="813136" y="578655"/>
                  </a:cubicBezTo>
                  <a:lnTo>
                    <a:pt x="915169" y="578655"/>
                  </a:lnTo>
                  <a:lnTo>
                    <a:pt x="915169" y="1215544"/>
                  </a:lnTo>
                  <a:cubicBezTo>
                    <a:pt x="915169" y="1225923"/>
                    <a:pt x="923540" y="1234294"/>
                    <a:pt x="933919" y="1234294"/>
                  </a:cubicBezTo>
                  <a:cubicBezTo>
                    <a:pt x="944214" y="1234294"/>
                    <a:pt x="952584" y="1225923"/>
                    <a:pt x="952584" y="1215544"/>
                  </a:cubicBezTo>
                  <a:lnTo>
                    <a:pt x="952584" y="559905"/>
                  </a:lnTo>
                  <a:cubicBezTo>
                    <a:pt x="952584" y="549610"/>
                    <a:pt x="944214" y="541239"/>
                    <a:pt x="933919" y="541239"/>
                  </a:cubicBezTo>
                  <a:lnTo>
                    <a:pt x="858335" y="541239"/>
                  </a:lnTo>
                  <a:lnTo>
                    <a:pt x="1014440" y="385135"/>
                  </a:lnTo>
                  <a:lnTo>
                    <a:pt x="1170545" y="541239"/>
                  </a:lnTo>
                  <a:lnTo>
                    <a:pt x="1094962" y="541239"/>
                  </a:lnTo>
                  <a:cubicBezTo>
                    <a:pt x="1084666" y="541239"/>
                    <a:pt x="1076296" y="549610"/>
                    <a:pt x="1076296" y="559905"/>
                  </a:cubicBezTo>
                  <a:lnTo>
                    <a:pt x="1076296" y="1215544"/>
                  </a:lnTo>
                  <a:cubicBezTo>
                    <a:pt x="1076296" y="1225923"/>
                    <a:pt x="1084666" y="1234294"/>
                    <a:pt x="1094962" y="1234294"/>
                  </a:cubicBezTo>
                  <a:cubicBezTo>
                    <a:pt x="1105257" y="1234294"/>
                    <a:pt x="1113627" y="1225923"/>
                    <a:pt x="1113627" y="1215544"/>
                  </a:cubicBezTo>
                  <a:lnTo>
                    <a:pt x="1113627" y="578655"/>
                  </a:lnTo>
                  <a:lnTo>
                    <a:pt x="1215660" y="578655"/>
                  </a:lnTo>
                  <a:cubicBezTo>
                    <a:pt x="1223193" y="578655"/>
                    <a:pt x="1230057" y="574134"/>
                    <a:pt x="1232903" y="567104"/>
                  </a:cubicBezTo>
                  <a:cubicBezTo>
                    <a:pt x="1236000" y="560072"/>
                    <a:pt x="1234410" y="552037"/>
                    <a:pt x="1229136" y="546680"/>
                  </a:cubicBezTo>
                  <a:close/>
                  <a:moveTo>
                    <a:pt x="798238" y="941253"/>
                  </a:moveTo>
                  <a:cubicBezTo>
                    <a:pt x="798238" y="1082207"/>
                    <a:pt x="683565" y="1196795"/>
                    <a:pt x="542611" y="1196795"/>
                  </a:cubicBezTo>
                  <a:cubicBezTo>
                    <a:pt x="401657" y="1196795"/>
                    <a:pt x="287068" y="1082123"/>
                    <a:pt x="287068" y="941253"/>
                  </a:cubicBezTo>
                  <a:cubicBezTo>
                    <a:pt x="287068" y="800298"/>
                    <a:pt x="401739" y="685709"/>
                    <a:pt x="542611" y="685709"/>
                  </a:cubicBezTo>
                  <a:cubicBezTo>
                    <a:pt x="683565" y="685709"/>
                    <a:pt x="798238" y="800298"/>
                    <a:pt x="798238" y="941253"/>
                  </a:cubicBezTo>
                  <a:close/>
                  <a:moveTo>
                    <a:pt x="631920" y="490097"/>
                  </a:moveTo>
                  <a:cubicBezTo>
                    <a:pt x="621625" y="490097"/>
                    <a:pt x="613255" y="498468"/>
                    <a:pt x="613255" y="508763"/>
                  </a:cubicBezTo>
                  <a:lnTo>
                    <a:pt x="613255" y="657251"/>
                  </a:lnTo>
                  <a:cubicBezTo>
                    <a:pt x="590572" y="651643"/>
                    <a:pt x="567051" y="648295"/>
                    <a:pt x="542695" y="648295"/>
                  </a:cubicBezTo>
                  <a:cubicBezTo>
                    <a:pt x="534492" y="648295"/>
                    <a:pt x="526372" y="648880"/>
                    <a:pt x="518337" y="649550"/>
                  </a:cubicBezTo>
                  <a:lnTo>
                    <a:pt x="518337" y="508763"/>
                  </a:lnTo>
                  <a:cubicBezTo>
                    <a:pt x="518337" y="498468"/>
                    <a:pt x="509967" y="490097"/>
                    <a:pt x="499672" y="490097"/>
                  </a:cubicBezTo>
                  <a:lnTo>
                    <a:pt x="445600" y="490097"/>
                  </a:lnTo>
                  <a:lnTo>
                    <a:pt x="565880" y="369817"/>
                  </a:lnTo>
                  <a:lnTo>
                    <a:pt x="686160" y="490097"/>
                  </a:lnTo>
                  <a:lnTo>
                    <a:pt x="631920" y="490097"/>
                  </a:lnTo>
                  <a:close/>
                </a:path>
              </a:pathLst>
            </a:custGeom>
            <a:grpFill/>
            <a:ln w="8365" cap="flat">
              <a:noFill/>
              <a:prstDash val="solid"/>
              <a:miter/>
            </a:ln>
          </p:spPr>
          <p:txBody>
            <a:bodyPr rtlCol="0" anchor="ctr"/>
            <a:lstStyle/>
            <a:p>
              <a:endParaRPr lang="en-US" sz="1200"/>
            </a:p>
          </p:txBody>
        </p:sp>
        <p:sp>
          <p:nvSpPr>
            <p:cNvPr id="55" name="Freeform: Shape 54">
              <a:extLst>
                <a:ext uri="{FF2B5EF4-FFF2-40B4-BE49-F238E27FC236}">
                  <a16:creationId xmlns:a16="http://schemas.microsoft.com/office/drawing/2014/main" id="{8657A2F9-6BEB-48A5-91B0-9A3A3B0D28AF}"/>
                </a:ext>
              </a:extLst>
            </p:cNvPr>
            <p:cNvSpPr/>
            <p:nvPr/>
          </p:nvSpPr>
          <p:spPr>
            <a:xfrm>
              <a:off x="13643829" y="6437868"/>
              <a:ext cx="186907" cy="383358"/>
            </a:xfrm>
            <a:custGeom>
              <a:avLst/>
              <a:gdLst>
                <a:gd name="connsiteX0" fmla="*/ 74663 w 186907"/>
                <a:gd name="connsiteY0" fmla="*/ 18584 h 383358"/>
                <a:gd name="connsiteX1" fmla="*/ 74663 w 186907"/>
                <a:gd name="connsiteY1" fmla="*/ 39007 h 383358"/>
                <a:gd name="connsiteX2" fmla="*/ 0 w 186907"/>
                <a:gd name="connsiteY2" fmla="*/ 123798 h 383358"/>
                <a:gd name="connsiteX3" fmla="*/ 93328 w 186907"/>
                <a:gd name="connsiteY3" fmla="*/ 210346 h 383358"/>
                <a:gd name="connsiteX4" fmla="*/ 149576 w 186907"/>
                <a:gd name="connsiteY4" fmla="*/ 259479 h 383358"/>
                <a:gd name="connsiteX5" fmla="*/ 93663 w 186907"/>
                <a:gd name="connsiteY5" fmla="*/ 308612 h 383358"/>
                <a:gd name="connsiteX6" fmla="*/ 41098 w 186907"/>
                <a:gd name="connsiteY6" fmla="*/ 276471 h 383358"/>
                <a:gd name="connsiteX7" fmla="*/ 16573 w 186907"/>
                <a:gd name="connsiteY7" fmla="*/ 266510 h 383358"/>
                <a:gd name="connsiteX8" fmla="*/ 6613 w 186907"/>
                <a:gd name="connsiteY8" fmla="*/ 290951 h 383358"/>
                <a:gd name="connsiteX9" fmla="*/ 74663 w 186907"/>
                <a:gd name="connsiteY9" fmla="*/ 344018 h 383358"/>
                <a:gd name="connsiteX10" fmla="*/ 74663 w 186907"/>
                <a:gd name="connsiteY10" fmla="*/ 364693 h 383358"/>
                <a:gd name="connsiteX11" fmla="*/ 93328 w 186907"/>
                <a:gd name="connsiteY11" fmla="*/ 383358 h 383358"/>
                <a:gd name="connsiteX12" fmla="*/ 111994 w 186907"/>
                <a:gd name="connsiteY12" fmla="*/ 364693 h 383358"/>
                <a:gd name="connsiteX13" fmla="*/ 111994 w 186907"/>
                <a:gd name="connsiteY13" fmla="*/ 344353 h 383358"/>
                <a:gd name="connsiteX14" fmla="*/ 186908 w 186907"/>
                <a:gd name="connsiteY14" fmla="*/ 259563 h 383358"/>
                <a:gd name="connsiteX15" fmla="*/ 93244 w 186907"/>
                <a:gd name="connsiteY15" fmla="*/ 173015 h 383358"/>
                <a:gd name="connsiteX16" fmla="*/ 37248 w 186907"/>
                <a:gd name="connsiteY16" fmla="*/ 123882 h 383358"/>
                <a:gd name="connsiteX17" fmla="*/ 93244 w 186907"/>
                <a:gd name="connsiteY17" fmla="*/ 74748 h 383358"/>
                <a:gd name="connsiteX18" fmla="*/ 145810 w 186907"/>
                <a:gd name="connsiteY18" fmla="*/ 106974 h 383358"/>
                <a:gd name="connsiteX19" fmla="*/ 170334 w 186907"/>
                <a:gd name="connsiteY19" fmla="*/ 116934 h 383358"/>
                <a:gd name="connsiteX20" fmla="*/ 180295 w 186907"/>
                <a:gd name="connsiteY20" fmla="*/ 92409 h 383358"/>
                <a:gd name="connsiteX21" fmla="*/ 111994 w 186907"/>
                <a:gd name="connsiteY21" fmla="*/ 39259 h 383358"/>
                <a:gd name="connsiteX22" fmla="*/ 111994 w 186907"/>
                <a:gd name="connsiteY22" fmla="*/ 18668 h 383358"/>
                <a:gd name="connsiteX23" fmla="*/ 93328 w 186907"/>
                <a:gd name="connsiteY23" fmla="*/ 2 h 383358"/>
                <a:gd name="connsiteX24" fmla="*/ 74663 w 186907"/>
                <a:gd name="connsiteY24" fmla="*/ 18584 h 38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907" h="383358">
                  <a:moveTo>
                    <a:pt x="74663" y="18584"/>
                  </a:moveTo>
                  <a:lnTo>
                    <a:pt x="74663" y="39007"/>
                  </a:lnTo>
                  <a:cubicBezTo>
                    <a:pt x="32141" y="47043"/>
                    <a:pt x="0" y="82031"/>
                    <a:pt x="0" y="123798"/>
                  </a:cubicBezTo>
                  <a:cubicBezTo>
                    <a:pt x="0" y="165649"/>
                    <a:pt x="24525" y="210346"/>
                    <a:pt x="93328" y="210346"/>
                  </a:cubicBezTo>
                  <a:cubicBezTo>
                    <a:pt x="130157" y="210346"/>
                    <a:pt x="149576" y="227337"/>
                    <a:pt x="149576" y="259479"/>
                  </a:cubicBezTo>
                  <a:cubicBezTo>
                    <a:pt x="149576" y="286599"/>
                    <a:pt x="124465" y="308612"/>
                    <a:pt x="93663" y="308612"/>
                  </a:cubicBezTo>
                  <a:cubicBezTo>
                    <a:pt x="70310" y="308612"/>
                    <a:pt x="49217" y="295639"/>
                    <a:pt x="41098" y="276471"/>
                  </a:cubicBezTo>
                  <a:cubicBezTo>
                    <a:pt x="37081" y="266929"/>
                    <a:pt x="26115" y="262492"/>
                    <a:pt x="16573" y="266510"/>
                  </a:cubicBezTo>
                  <a:cubicBezTo>
                    <a:pt x="7031" y="270528"/>
                    <a:pt x="2595" y="281493"/>
                    <a:pt x="6613" y="290951"/>
                  </a:cubicBezTo>
                  <a:cubicBezTo>
                    <a:pt x="18331" y="318824"/>
                    <a:pt x="44027" y="338243"/>
                    <a:pt x="74663" y="344018"/>
                  </a:cubicBezTo>
                  <a:lnTo>
                    <a:pt x="74663" y="364693"/>
                  </a:lnTo>
                  <a:cubicBezTo>
                    <a:pt x="74663" y="374988"/>
                    <a:pt x="83033" y="383358"/>
                    <a:pt x="93328" y="383358"/>
                  </a:cubicBezTo>
                  <a:cubicBezTo>
                    <a:pt x="103623" y="383358"/>
                    <a:pt x="111994" y="374988"/>
                    <a:pt x="111994" y="364693"/>
                  </a:cubicBezTo>
                  <a:lnTo>
                    <a:pt x="111994" y="344353"/>
                  </a:lnTo>
                  <a:cubicBezTo>
                    <a:pt x="154681" y="336402"/>
                    <a:pt x="186908" y="301414"/>
                    <a:pt x="186908" y="259563"/>
                  </a:cubicBezTo>
                  <a:cubicBezTo>
                    <a:pt x="186908" y="217712"/>
                    <a:pt x="162299" y="173015"/>
                    <a:pt x="93244" y="173015"/>
                  </a:cubicBezTo>
                  <a:cubicBezTo>
                    <a:pt x="56081" y="173015"/>
                    <a:pt x="37248" y="156526"/>
                    <a:pt x="37248" y="123882"/>
                  </a:cubicBezTo>
                  <a:cubicBezTo>
                    <a:pt x="37248" y="96762"/>
                    <a:pt x="62359" y="74748"/>
                    <a:pt x="93244" y="74748"/>
                  </a:cubicBezTo>
                  <a:cubicBezTo>
                    <a:pt x="116598" y="74748"/>
                    <a:pt x="137691" y="87722"/>
                    <a:pt x="145810" y="106974"/>
                  </a:cubicBezTo>
                  <a:cubicBezTo>
                    <a:pt x="149827" y="116516"/>
                    <a:pt x="160793" y="121036"/>
                    <a:pt x="170334" y="116934"/>
                  </a:cubicBezTo>
                  <a:cubicBezTo>
                    <a:pt x="179876" y="112917"/>
                    <a:pt x="184312" y="101952"/>
                    <a:pt x="180295" y="92409"/>
                  </a:cubicBezTo>
                  <a:cubicBezTo>
                    <a:pt x="168493" y="64453"/>
                    <a:pt x="142713" y="45034"/>
                    <a:pt x="111994" y="39259"/>
                  </a:cubicBezTo>
                  <a:lnTo>
                    <a:pt x="111994" y="18668"/>
                  </a:lnTo>
                  <a:cubicBezTo>
                    <a:pt x="111994" y="8373"/>
                    <a:pt x="103623" y="2"/>
                    <a:pt x="93328" y="2"/>
                  </a:cubicBezTo>
                  <a:cubicBezTo>
                    <a:pt x="83033" y="-165"/>
                    <a:pt x="74663" y="8289"/>
                    <a:pt x="74663" y="18584"/>
                  </a:cubicBezTo>
                  <a:close/>
                </a:path>
              </a:pathLst>
            </a:custGeom>
            <a:grpFill/>
            <a:ln w="8365" cap="flat">
              <a:noFill/>
              <a:prstDash val="solid"/>
              <a:miter/>
            </a:ln>
          </p:spPr>
          <p:txBody>
            <a:bodyPr rtlCol="0" anchor="ctr"/>
            <a:lstStyle/>
            <a:p>
              <a:endParaRPr lang="en-US" sz="1200"/>
            </a:p>
          </p:txBody>
        </p:sp>
      </p:grpSp>
      <p:grpSp>
        <p:nvGrpSpPr>
          <p:cNvPr id="56" name="Graphic 4">
            <a:extLst>
              <a:ext uri="{FF2B5EF4-FFF2-40B4-BE49-F238E27FC236}">
                <a16:creationId xmlns:a16="http://schemas.microsoft.com/office/drawing/2014/main" id="{8ACB7F41-2E8B-46F9-AAF0-53BD36353139}"/>
              </a:ext>
            </a:extLst>
          </p:cNvPr>
          <p:cNvGrpSpPr/>
          <p:nvPr/>
        </p:nvGrpSpPr>
        <p:grpSpPr>
          <a:xfrm>
            <a:off x="14888966" y="5387633"/>
            <a:ext cx="492908" cy="492906"/>
            <a:chOff x="10884251" y="7930615"/>
            <a:chExt cx="1234272" cy="1234272"/>
          </a:xfrm>
          <a:solidFill>
            <a:schemeClr val="accent5"/>
          </a:solidFill>
        </p:grpSpPr>
        <p:sp>
          <p:nvSpPr>
            <p:cNvPr id="57" name="Freeform: Shape 56">
              <a:extLst>
                <a:ext uri="{FF2B5EF4-FFF2-40B4-BE49-F238E27FC236}">
                  <a16:creationId xmlns:a16="http://schemas.microsoft.com/office/drawing/2014/main" id="{C30EB03E-07D2-44DF-BD6F-A212ED1FEC43}"/>
                </a:ext>
              </a:extLst>
            </p:cNvPr>
            <p:cNvSpPr/>
            <p:nvPr/>
          </p:nvSpPr>
          <p:spPr>
            <a:xfrm>
              <a:off x="11834773" y="7930615"/>
              <a:ext cx="283583" cy="283666"/>
            </a:xfrm>
            <a:custGeom>
              <a:avLst/>
              <a:gdLst>
                <a:gd name="connsiteX0" fmla="*/ 265001 w 283583"/>
                <a:gd name="connsiteY0" fmla="*/ 0 h 283666"/>
                <a:gd name="connsiteX1" fmla="*/ 18749 w 283583"/>
                <a:gd name="connsiteY1" fmla="*/ 0 h 283666"/>
                <a:gd name="connsiteX2" fmla="*/ 0 w 283583"/>
                <a:gd name="connsiteY2" fmla="*/ 18666 h 283666"/>
                <a:gd name="connsiteX3" fmla="*/ 18749 w 283583"/>
                <a:gd name="connsiteY3" fmla="*/ 37415 h 283666"/>
                <a:gd name="connsiteX4" fmla="*/ 246252 w 283583"/>
                <a:gd name="connsiteY4" fmla="*/ 37415 h 283666"/>
                <a:gd name="connsiteX5" fmla="*/ 246252 w 283583"/>
                <a:gd name="connsiteY5" fmla="*/ 264918 h 283666"/>
                <a:gd name="connsiteX6" fmla="*/ 264918 w 283583"/>
                <a:gd name="connsiteY6" fmla="*/ 283667 h 283666"/>
                <a:gd name="connsiteX7" fmla="*/ 283583 w 283583"/>
                <a:gd name="connsiteY7" fmla="*/ 264918 h 283666"/>
                <a:gd name="connsiteX8" fmla="*/ 283583 w 283583"/>
                <a:gd name="connsiteY8" fmla="*/ 18749 h 283666"/>
                <a:gd name="connsiteX9" fmla="*/ 265001 w 283583"/>
                <a:gd name="connsiteY9" fmla="*/ 0 h 2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583" h="283666">
                  <a:moveTo>
                    <a:pt x="265001" y="0"/>
                  </a:moveTo>
                  <a:lnTo>
                    <a:pt x="18749" y="0"/>
                  </a:lnTo>
                  <a:cubicBezTo>
                    <a:pt x="8454" y="0"/>
                    <a:pt x="0" y="8370"/>
                    <a:pt x="0" y="18666"/>
                  </a:cubicBezTo>
                  <a:cubicBezTo>
                    <a:pt x="0" y="28961"/>
                    <a:pt x="8370" y="37415"/>
                    <a:pt x="18749" y="37415"/>
                  </a:cubicBezTo>
                  <a:lnTo>
                    <a:pt x="246252" y="37415"/>
                  </a:lnTo>
                  <a:lnTo>
                    <a:pt x="246252" y="264918"/>
                  </a:lnTo>
                  <a:cubicBezTo>
                    <a:pt x="246252" y="275297"/>
                    <a:pt x="254622" y="283667"/>
                    <a:pt x="264918" y="283667"/>
                  </a:cubicBezTo>
                  <a:cubicBezTo>
                    <a:pt x="275213" y="283667"/>
                    <a:pt x="283583" y="275297"/>
                    <a:pt x="283583" y="264918"/>
                  </a:cubicBezTo>
                  <a:lnTo>
                    <a:pt x="283583" y="18749"/>
                  </a:lnTo>
                  <a:cubicBezTo>
                    <a:pt x="283667" y="8370"/>
                    <a:pt x="275297" y="0"/>
                    <a:pt x="265001" y="0"/>
                  </a:cubicBezTo>
                  <a:close/>
                </a:path>
              </a:pathLst>
            </a:custGeom>
            <a:grpFill/>
            <a:ln w="8365" cap="flat">
              <a:noFill/>
              <a:prstDash val="solid"/>
              <a:miter/>
            </a:ln>
          </p:spPr>
          <p:txBody>
            <a:bodyPr rtlCol="0" anchor="ctr"/>
            <a:lstStyle/>
            <a:p>
              <a:endParaRPr lang="en-US" sz="1200"/>
            </a:p>
          </p:txBody>
        </p:sp>
        <p:sp>
          <p:nvSpPr>
            <p:cNvPr id="58" name="Freeform: Shape 57">
              <a:extLst>
                <a:ext uri="{FF2B5EF4-FFF2-40B4-BE49-F238E27FC236}">
                  <a16:creationId xmlns:a16="http://schemas.microsoft.com/office/drawing/2014/main" id="{CCF4C82C-E2F4-4530-894E-3C76485860C4}"/>
                </a:ext>
              </a:extLst>
            </p:cNvPr>
            <p:cNvSpPr/>
            <p:nvPr/>
          </p:nvSpPr>
          <p:spPr>
            <a:xfrm>
              <a:off x="11834857" y="8881222"/>
              <a:ext cx="283666" cy="283499"/>
            </a:xfrm>
            <a:custGeom>
              <a:avLst/>
              <a:gdLst>
                <a:gd name="connsiteX0" fmla="*/ 264918 w 283666"/>
                <a:gd name="connsiteY0" fmla="*/ 0 h 283499"/>
                <a:gd name="connsiteX1" fmla="*/ 246252 w 283666"/>
                <a:gd name="connsiteY1" fmla="*/ 18665 h 283499"/>
                <a:gd name="connsiteX2" fmla="*/ 246252 w 283666"/>
                <a:gd name="connsiteY2" fmla="*/ 246167 h 283499"/>
                <a:gd name="connsiteX3" fmla="*/ 18749 w 283666"/>
                <a:gd name="connsiteY3" fmla="*/ 246167 h 283499"/>
                <a:gd name="connsiteX4" fmla="*/ 0 w 283666"/>
                <a:gd name="connsiteY4" fmla="*/ 264833 h 283499"/>
                <a:gd name="connsiteX5" fmla="*/ 18749 w 283666"/>
                <a:gd name="connsiteY5" fmla="*/ 283499 h 283499"/>
                <a:gd name="connsiteX6" fmla="*/ 265001 w 283666"/>
                <a:gd name="connsiteY6" fmla="*/ 283499 h 283499"/>
                <a:gd name="connsiteX7" fmla="*/ 283667 w 283666"/>
                <a:gd name="connsiteY7" fmla="*/ 264833 h 283499"/>
                <a:gd name="connsiteX8" fmla="*/ 283667 w 283666"/>
                <a:gd name="connsiteY8" fmla="*/ 18582 h 283499"/>
                <a:gd name="connsiteX9" fmla="*/ 264918 w 283666"/>
                <a:gd name="connsiteY9" fmla="*/ 0 h 28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499">
                  <a:moveTo>
                    <a:pt x="264918" y="0"/>
                  </a:moveTo>
                  <a:cubicBezTo>
                    <a:pt x="254539" y="0"/>
                    <a:pt x="246252" y="8370"/>
                    <a:pt x="246252" y="18665"/>
                  </a:cubicBezTo>
                  <a:lnTo>
                    <a:pt x="246252" y="246167"/>
                  </a:lnTo>
                  <a:lnTo>
                    <a:pt x="18749" y="246167"/>
                  </a:lnTo>
                  <a:cubicBezTo>
                    <a:pt x="8454" y="246167"/>
                    <a:pt x="0" y="254538"/>
                    <a:pt x="0" y="264833"/>
                  </a:cubicBezTo>
                  <a:cubicBezTo>
                    <a:pt x="0" y="275213"/>
                    <a:pt x="8370" y="283499"/>
                    <a:pt x="18749" y="283499"/>
                  </a:cubicBezTo>
                  <a:lnTo>
                    <a:pt x="265001" y="283499"/>
                  </a:lnTo>
                  <a:cubicBezTo>
                    <a:pt x="275297" y="283499"/>
                    <a:pt x="283667" y="275129"/>
                    <a:pt x="283667" y="264833"/>
                  </a:cubicBezTo>
                  <a:lnTo>
                    <a:pt x="283667" y="18582"/>
                  </a:lnTo>
                  <a:cubicBezTo>
                    <a:pt x="283583" y="8370"/>
                    <a:pt x="275213" y="0"/>
                    <a:pt x="264918" y="0"/>
                  </a:cubicBezTo>
                  <a:close/>
                </a:path>
              </a:pathLst>
            </a:custGeom>
            <a:grpFill/>
            <a:ln w="8365" cap="flat">
              <a:noFill/>
              <a:prstDash val="solid"/>
              <a:miter/>
            </a:ln>
          </p:spPr>
          <p:txBody>
            <a:bodyPr rtlCol="0" anchor="ctr"/>
            <a:lstStyle/>
            <a:p>
              <a:endParaRPr lang="en-US" sz="1200"/>
            </a:p>
          </p:txBody>
        </p:sp>
        <p:sp>
          <p:nvSpPr>
            <p:cNvPr id="59" name="Freeform: Shape 58">
              <a:extLst>
                <a:ext uri="{FF2B5EF4-FFF2-40B4-BE49-F238E27FC236}">
                  <a16:creationId xmlns:a16="http://schemas.microsoft.com/office/drawing/2014/main" id="{C1B59963-8828-44C6-8685-30DF88FA9CEC}"/>
                </a:ext>
              </a:extLst>
            </p:cNvPr>
            <p:cNvSpPr/>
            <p:nvPr/>
          </p:nvSpPr>
          <p:spPr>
            <a:xfrm>
              <a:off x="10884251" y="8881305"/>
              <a:ext cx="283666" cy="283582"/>
            </a:xfrm>
            <a:custGeom>
              <a:avLst/>
              <a:gdLst>
                <a:gd name="connsiteX0" fmla="*/ 264918 w 283666"/>
                <a:gd name="connsiteY0" fmla="*/ 246167 h 283582"/>
                <a:gd name="connsiteX1" fmla="*/ 37415 w 283666"/>
                <a:gd name="connsiteY1" fmla="*/ 246167 h 283582"/>
                <a:gd name="connsiteX2" fmla="*/ 37415 w 283666"/>
                <a:gd name="connsiteY2" fmla="*/ 18665 h 283582"/>
                <a:gd name="connsiteX3" fmla="*/ 18666 w 283666"/>
                <a:gd name="connsiteY3" fmla="*/ 0 h 283582"/>
                <a:gd name="connsiteX4" fmla="*/ 0 w 283666"/>
                <a:gd name="connsiteY4" fmla="*/ 18665 h 283582"/>
                <a:gd name="connsiteX5" fmla="*/ 0 w 283666"/>
                <a:gd name="connsiteY5" fmla="*/ 264917 h 283582"/>
                <a:gd name="connsiteX6" fmla="*/ 18666 w 283666"/>
                <a:gd name="connsiteY6" fmla="*/ 283582 h 283582"/>
                <a:gd name="connsiteX7" fmla="*/ 264918 w 283666"/>
                <a:gd name="connsiteY7" fmla="*/ 283582 h 283582"/>
                <a:gd name="connsiteX8" fmla="*/ 283667 w 283666"/>
                <a:gd name="connsiteY8" fmla="*/ 264917 h 283582"/>
                <a:gd name="connsiteX9" fmla="*/ 264918 w 283666"/>
                <a:gd name="connsiteY9" fmla="*/ 246167 h 28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582">
                  <a:moveTo>
                    <a:pt x="264918" y="246167"/>
                  </a:moveTo>
                  <a:lnTo>
                    <a:pt x="37415" y="246167"/>
                  </a:lnTo>
                  <a:lnTo>
                    <a:pt x="37415" y="18665"/>
                  </a:lnTo>
                  <a:cubicBezTo>
                    <a:pt x="37415" y="8370"/>
                    <a:pt x="29045" y="0"/>
                    <a:pt x="18666" y="0"/>
                  </a:cubicBezTo>
                  <a:cubicBezTo>
                    <a:pt x="8370" y="0"/>
                    <a:pt x="0" y="8370"/>
                    <a:pt x="0" y="18665"/>
                  </a:cubicBezTo>
                  <a:lnTo>
                    <a:pt x="0" y="264917"/>
                  </a:lnTo>
                  <a:cubicBezTo>
                    <a:pt x="0" y="275296"/>
                    <a:pt x="8370" y="283582"/>
                    <a:pt x="18666" y="283582"/>
                  </a:cubicBezTo>
                  <a:lnTo>
                    <a:pt x="264918" y="283582"/>
                  </a:lnTo>
                  <a:cubicBezTo>
                    <a:pt x="275213" y="283582"/>
                    <a:pt x="283667" y="275212"/>
                    <a:pt x="283667" y="264917"/>
                  </a:cubicBezTo>
                  <a:cubicBezTo>
                    <a:pt x="283583" y="254538"/>
                    <a:pt x="275213" y="246167"/>
                    <a:pt x="264918" y="246167"/>
                  </a:cubicBezTo>
                  <a:close/>
                </a:path>
              </a:pathLst>
            </a:custGeom>
            <a:grpFill/>
            <a:ln w="8365" cap="flat">
              <a:noFill/>
              <a:prstDash val="solid"/>
              <a:miter/>
            </a:ln>
          </p:spPr>
          <p:txBody>
            <a:bodyPr rtlCol="0" anchor="ctr"/>
            <a:lstStyle/>
            <a:p>
              <a:endParaRPr lang="en-US" sz="1200"/>
            </a:p>
          </p:txBody>
        </p:sp>
        <p:sp>
          <p:nvSpPr>
            <p:cNvPr id="60" name="Freeform: Shape 59">
              <a:extLst>
                <a:ext uri="{FF2B5EF4-FFF2-40B4-BE49-F238E27FC236}">
                  <a16:creationId xmlns:a16="http://schemas.microsoft.com/office/drawing/2014/main" id="{2C7F4E94-E496-4F70-996A-82A078BD1AA7}"/>
                </a:ext>
              </a:extLst>
            </p:cNvPr>
            <p:cNvSpPr/>
            <p:nvPr/>
          </p:nvSpPr>
          <p:spPr>
            <a:xfrm>
              <a:off x="10884251" y="7930615"/>
              <a:ext cx="283666" cy="283666"/>
            </a:xfrm>
            <a:custGeom>
              <a:avLst/>
              <a:gdLst>
                <a:gd name="connsiteX0" fmla="*/ 18666 w 283666"/>
                <a:gd name="connsiteY0" fmla="*/ 283667 h 283666"/>
                <a:gd name="connsiteX1" fmla="*/ 37415 w 283666"/>
                <a:gd name="connsiteY1" fmla="*/ 264918 h 283666"/>
                <a:gd name="connsiteX2" fmla="*/ 37415 w 283666"/>
                <a:gd name="connsiteY2" fmla="*/ 37415 h 283666"/>
                <a:gd name="connsiteX3" fmla="*/ 264918 w 283666"/>
                <a:gd name="connsiteY3" fmla="*/ 37415 h 283666"/>
                <a:gd name="connsiteX4" fmla="*/ 283667 w 283666"/>
                <a:gd name="connsiteY4" fmla="*/ 18666 h 283666"/>
                <a:gd name="connsiteX5" fmla="*/ 264918 w 283666"/>
                <a:gd name="connsiteY5" fmla="*/ 0 h 283666"/>
                <a:gd name="connsiteX6" fmla="*/ 18666 w 283666"/>
                <a:gd name="connsiteY6" fmla="*/ 0 h 283666"/>
                <a:gd name="connsiteX7" fmla="*/ 0 w 283666"/>
                <a:gd name="connsiteY7" fmla="*/ 18666 h 283666"/>
                <a:gd name="connsiteX8" fmla="*/ 0 w 283666"/>
                <a:gd name="connsiteY8" fmla="*/ 264834 h 283666"/>
                <a:gd name="connsiteX9" fmla="*/ 18666 w 283666"/>
                <a:gd name="connsiteY9" fmla="*/ 283667 h 2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666">
                  <a:moveTo>
                    <a:pt x="18666" y="283667"/>
                  </a:moveTo>
                  <a:cubicBezTo>
                    <a:pt x="28961" y="283667"/>
                    <a:pt x="37415" y="275297"/>
                    <a:pt x="37415" y="264918"/>
                  </a:cubicBezTo>
                  <a:lnTo>
                    <a:pt x="37415" y="37415"/>
                  </a:lnTo>
                  <a:lnTo>
                    <a:pt x="264918" y="37415"/>
                  </a:lnTo>
                  <a:cubicBezTo>
                    <a:pt x="275213" y="37415"/>
                    <a:pt x="283667" y="29045"/>
                    <a:pt x="283667" y="18666"/>
                  </a:cubicBezTo>
                  <a:cubicBezTo>
                    <a:pt x="283667" y="8370"/>
                    <a:pt x="275297" y="0"/>
                    <a:pt x="264918" y="0"/>
                  </a:cubicBezTo>
                  <a:lnTo>
                    <a:pt x="18666" y="0"/>
                  </a:lnTo>
                  <a:cubicBezTo>
                    <a:pt x="8370" y="0"/>
                    <a:pt x="0" y="8370"/>
                    <a:pt x="0" y="18666"/>
                  </a:cubicBezTo>
                  <a:lnTo>
                    <a:pt x="0" y="264834"/>
                  </a:lnTo>
                  <a:cubicBezTo>
                    <a:pt x="0" y="275297"/>
                    <a:pt x="8370" y="283667"/>
                    <a:pt x="18666" y="283667"/>
                  </a:cubicBezTo>
                  <a:close/>
                </a:path>
              </a:pathLst>
            </a:custGeom>
            <a:grpFill/>
            <a:ln w="8365" cap="flat">
              <a:noFill/>
              <a:prstDash val="solid"/>
              <a:miter/>
            </a:ln>
          </p:spPr>
          <p:txBody>
            <a:bodyPr rtlCol="0" anchor="ctr"/>
            <a:lstStyle/>
            <a:p>
              <a:endParaRPr lang="en-US" sz="1200"/>
            </a:p>
          </p:txBody>
        </p:sp>
        <p:sp>
          <p:nvSpPr>
            <p:cNvPr id="61" name="Freeform: Shape 60">
              <a:extLst>
                <a:ext uri="{FF2B5EF4-FFF2-40B4-BE49-F238E27FC236}">
                  <a16:creationId xmlns:a16="http://schemas.microsoft.com/office/drawing/2014/main" id="{836A4BCB-29AB-441D-9117-4A51A4968A95}"/>
                </a:ext>
              </a:extLst>
            </p:cNvPr>
            <p:cNvSpPr/>
            <p:nvPr/>
          </p:nvSpPr>
          <p:spPr>
            <a:xfrm>
              <a:off x="11407808" y="8454256"/>
              <a:ext cx="112161" cy="186990"/>
            </a:xfrm>
            <a:custGeom>
              <a:avLst/>
              <a:gdLst>
                <a:gd name="connsiteX0" fmla="*/ 93496 w 112161"/>
                <a:gd name="connsiteY0" fmla="*/ 37415 h 186990"/>
                <a:gd name="connsiteX1" fmla="*/ 112161 w 112161"/>
                <a:gd name="connsiteY1" fmla="*/ 18666 h 186990"/>
                <a:gd name="connsiteX2" fmla="*/ 93496 w 112161"/>
                <a:gd name="connsiteY2" fmla="*/ 0 h 186990"/>
                <a:gd name="connsiteX3" fmla="*/ 0 w 112161"/>
                <a:gd name="connsiteY3" fmla="*/ 93496 h 186990"/>
                <a:gd name="connsiteX4" fmla="*/ 93496 w 112161"/>
                <a:gd name="connsiteY4" fmla="*/ 186991 h 186990"/>
                <a:gd name="connsiteX5" fmla="*/ 112161 w 112161"/>
                <a:gd name="connsiteY5" fmla="*/ 168326 h 186990"/>
                <a:gd name="connsiteX6" fmla="*/ 93496 w 112161"/>
                <a:gd name="connsiteY6" fmla="*/ 149576 h 186990"/>
                <a:gd name="connsiteX7" fmla="*/ 37416 w 112161"/>
                <a:gd name="connsiteY7" fmla="*/ 93496 h 186990"/>
                <a:gd name="connsiteX8" fmla="*/ 93496 w 112161"/>
                <a:gd name="connsiteY8" fmla="*/ 37415 h 186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61" h="186990">
                  <a:moveTo>
                    <a:pt x="93496" y="37415"/>
                  </a:moveTo>
                  <a:cubicBezTo>
                    <a:pt x="103791" y="37415"/>
                    <a:pt x="112161" y="29045"/>
                    <a:pt x="112161" y="18666"/>
                  </a:cubicBezTo>
                  <a:cubicBezTo>
                    <a:pt x="112161" y="8287"/>
                    <a:pt x="103791" y="0"/>
                    <a:pt x="93496" y="0"/>
                  </a:cubicBezTo>
                  <a:cubicBezTo>
                    <a:pt x="41935" y="0"/>
                    <a:pt x="0" y="41935"/>
                    <a:pt x="0" y="93496"/>
                  </a:cubicBezTo>
                  <a:cubicBezTo>
                    <a:pt x="0" y="145056"/>
                    <a:pt x="41935" y="186991"/>
                    <a:pt x="93496" y="186991"/>
                  </a:cubicBezTo>
                  <a:cubicBezTo>
                    <a:pt x="103791" y="186991"/>
                    <a:pt x="112161" y="178621"/>
                    <a:pt x="112161" y="168326"/>
                  </a:cubicBezTo>
                  <a:cubicBezTo>
                    <a:pt x="112161" y="158030"/>
                    <a:pt x="103791" y="149576"/>
                    <a:pt x="93496" y="149576"/>
                  </a:cubicBezTo>
                  <a:cubicBezTo>
                    <a:pt x="62526" y="149576"/>
                    <a:pt x="37416" y="124382"/>
                    <a:pt x="37416" y="93496"/>
                  </a:cubicBezTo>
                  <a:cubicBezTo>
                    <a:pt x="37416" y="62610"/>
                    <a:pt x="62609" y="37415"/>
                    <a:pt x="93496" y="37415"/>
                  </a:cubicBezTo>
                  <a:close/>
                </a:path>
              </a:pathLst>
            </a:custGeom>
            <a:grpFill/>
            <a:ln w="8365" cap="flat">
              <a:noFill/>
              <a:prstDash val="solid"/>
              <a:miter/>
            </a:ln>
          </p:spPr>
          <p:txBody>
            <a:bodyPr rtlCol="0" anchor="ctr"/>
            <a:lstStyle/>
            <a:p>
              <a:endParaRPr lang="en-US" sz="1200"/>
            </a:p>
          </p:txBody>
        </p:sp>
        <p:sp>
          <p:nvSpPr>
            <p:cNvPr id="62" name="Freeform: Shape 61">
              <a:extLst>
                <a:ext uri="{FF2B5EF4-FFF2-40B4-BE49-F238E27FC236}">
                  <a16:creationId xmlns:a16="http://schemas.microsoft.com/office/drawing/2014/main" id="{7957B3CA-CF1F-4C95-8C34-566057BC53CE}"/>
                </a:ext>
              </a:extLst>
            </p:cNvPr>
            <p:cNvSpPr/>
            <p:nvPr/>
          </p:nvSpPr>
          <p:spPr>
            <a:xfrm>
              <a:off x="10884335" y="7930699"/>
              <a:ext cx="1234105" cy="1234105"/>
            </a:xfrm>
            <a:custGeom>
              <a:avLst/>
              <a:gdLst>
                <a:gd name="connsiteX0" fmla="*/ 1215440 w 1234105"/>
                <a:gd name="connsiteY0" fmla="*/ 598303 h 1234105"/>
                <a:gd name="connsiteX1" fmla="*/ 1148394 w 1234105"/>
                <a:gd name="connsiteY1" fmla="*/ 598303 h 1234105"/>
                <a:gd name="connsiteX2" fmla="*/ 1222219 w 1234105"/>
                <a:gd name="connsiteY2" fmla="*/ 524478 h 1234105"/>
                <a:gd name="connsiteX3" fmla="*/ 1226321 w 1234105"/>
                <a:gd name="connsiteY3" fmla="*/ 504138 h 1234105"/>
                <a:gd name="connsiteX4" fmla="*/ 1209078 w 1234105"/>
                <a:gd name="connsiteY4" fmla="*/ 492588 h 1234105"/>
                <a:gd name="connsiteX5" fmla="*/ 1144544 w 1234105"/>
                <a:gd name="connsiteY5" fmla="*/ 492588 h 1234105"/>
                <a:gd name="connsiteX6" fmla="*/ 635718 w 1234105"/>
                <a:gd name="connsiteY6" fmla="*/ 75583 h 1234105"/>
                <a:gd name="connsiteX7" fmla="*/ 635718 w 1234105"/>
                <a:gd name="connsiteY7" fmla="*/ 18665 h 1234105"/>
                <a:gd name="connsiteX8" fmla="*/ 617053 w 1234105"/>
                <a:gd name="connsiteY8" fmla="*/ 0 h 1234105"/>
                <a:gd name="connsiteX9" fmla="*/ 598387 w 1234105"/>
                <a:gd name="connsiteY9" fmla="*/ 18665 h 1234105"/>
                <a:gd name="connsiteX10" fmla="*/ 598387 w 1234105"/>
                <a:gd name="connsiteY10" fmla="*/ 75248 h 1234105"/>
                <a:gd name="connsiteX11" fmla="*/ 75248 w 1234105"/>
                <a:gd name="connsiteY11" fmla="*/ 598387 h 1234105"/>
                <a:gd name="connsiteX12" fmla="*/ 18666 w 1234105"/>
                <a:gd name="connsiteY12" fmla="*/ 598387 h 1234105"/>
                <a:gd name="connsiteX13" fmla="*/ 0 w 1234105"/>
                <a:gd name="connsiteY13" fmla="*/ 617053 h 1234105"/>
                <a:gd name="connsiteX14" fmla="*/ 18666 w 1234105"/>
                <a:gd name="connsiteY14" fmla="*/ 635718 h 1234105"/>
                <a:gd name="connsiteX15" fmla="*/ 75248 w 1234105"/>
                <a:gd name="connsiteY15" fmla="*/ 635718 h 1234105"/>
                <a:gd name="connsiteX16" fmla="*/ 598387 w 1234105"/>
                <a:gd name="connsiteY16" fmla="*/ 1158857 h 1234105"/>
                <a:gd name="connsiteX17" fmla="*/ 598387 w 1234105"/>
                <a:gd name="connsiteY17" fmla="*/ 1215439 h 1234105"/>
                <a:gd name="connsiteX18" fmla="*/ 617053 w 1234105"/>
                <a:gd name="connsiteY18" fmla="*/ 1234106 h 1234105"/>
                <a:gd name="connsiteX19" fmla="*/ 635718 w 1234105"/>
                <a:gd name="connsiteY19" fmla="*/ 1215439 h 1234105"/>
                <a:gd name="connsiteX20" fmla="*/ 635718 w 1234105"/>
                <a:gd name="connsiteY20" fmla="*/ 1158522 h 1234105"/>
                <a:gd name="connsiteX21" fmla="*/ 1144544 w 1234105"/>
                <a:gd name="connsiteY21" fmla="*/ 741518 h 1234105"/>
                <a:gd name="connsiteX22" fmla="*/ 1209078 w 1234105"/>
                <a:gd name="connsiteY22" fmla="*/ 741518 h 1234105"/>
                <a:gd name="connsiteX23" fmla="*/ 1226321 w 1234105"/>
                <a:gd name="connsiteY23" fmla="*/ 729967 h 1234105"/>
                <a:gd name="connsiteX24" fmla="*/ 1222219 w 1234105"/>
                <a:gd name="connsiteY24" fmla="*/ 709544 h 1234105"/>
                <a:gd name="connsiteX25" fmla="*/ 1148394 w 1234105"/>
                <a:gd name="connsiteY25" fmla="*/ 635718 h 1234105"/>
                <a:gd name="connsiteX26" fmla="*/ 1215440 w 1234105"/>
                <a:gd name="connsiteY26" fmla="*/ 635718 h 1234105"/>
                <a:gd name="connsiteX27" fmla="*/ 1234105 w 1234105"/>
                <a:gd name="connsiteY27" fmla="*/ 617053 h 1234105"/>
                <a:gd name="connsiteX28" fmla="*/ 1215440 w 1234105"/>
                <a:gd name="connsiteY28" fmla="*/ 598303 h 1234105"/>
                <a:gd name="connsiteX29" fmla="*/ 635718 w 1234105"/>
                <a:gd name="connsiteY29" fmla="*/ 112914 h 1234105"/>
                <a:gd name="connsiteX30" fmla="*/ 1105874 w 1234105"/>
                <a:gd name="connsiteY30" fmla="*/ 492504 h 1234105"/>
                <a:gd name="connsiteX31" fmla="*/ 988858 w 1234105"/>
                <a:gd name="connsiteY31" fmla="*/ 492504 h 1234105"/>
                <a:gd name="connsiteX32" fmla="*/ 635718 w 1234105"/>
                <a:gd name="connsiteY32" fmla="*/ 225243 h 1234105"/>
                <a:gd name="connsiteX33" fmla="*/ 635718 w 1234105"/>
                <a:gd name="connsiteY33" fmla="*/ 112914 h 1234105"/>
                <a:gd name="connsiteX34" fmla="*/ 598304 w 1234105"/>
                <a:gd name="connsiteY34" fmla="*/ 113082 h 1234105"/>
                <a:gd name="connsiteX35" fmla="*/ 598304 w 1234105"/>
                <a:gd name="connsiteY35" fmla="*/ 225326 h 1234105"/>
                <a:gd name="connsiteX36" fmla="*/ 225243 w 1234105"/>
                <a:gd name="connsiteY36" fmla="*/ 598387 h 1234105"/>
                <a:gd name="connsiteX37" fmla="*/ 112998 w 1234105"/>
                <a:gd name="connsiteY37" fmla="*/ 598387 h 1234105"/>
                <a:gd name="connsiteX38" fmla="*/ 598304 w 1234105"/>
                <a:gd name="connsiteY38" fmla="*/ 113082 h 1234105"/>
                <a:gd name="connsiteX39" fmla="*/ 598304 w 1234105"/>
                <a:gd name="connsiteY39" fmla="*/ 1121024 h 1234105"/>
                <a:gd name="connsiteX40" fmla="*/ 112998 w 1234105"/>
                <a:gd name="connsiteY40" fmla="*/ 635718 h 1234105"/>
                <a:gd name="connsiteX41" fmla="*/ 225243 w 1234105"/>
                <a:gd name="connsiteY41" fmla="*/ 635718 h 1234105"/>
                <a:gd name="connsiteX42" fmla="*/ 598304 w 1234105"/>
                <a:gd name="connsiteY42" fmla="*/ 1008779 h 1234105"/>
                <a:gd name="connsiteX43" fmla="*/ 598304 w 1234105"/>
                <a:gd name="connsiteY43" fmla="*/ 1121024 h 1234105"/>
                <a:gd name="connsiteX44" fmla="*/ 616969 w 1234105"/>
                <a:gd name="connsiteY44" fmla="*/ 922482 h 1234105"/>
                <a:gd name="connsiteX45" fmla="*/ 598304 w 1234105"/>
                <a:gd name="connsiteY45" fmla="*/ 941148 h 1234105"/>
                <a:gd name="connsiteX46" fmla="*/ 598304 w 1234105"/>
                <a:gd name="connsiteY46" fmla="*/ 971364 h 1234105"/>
                <a:gd name="connsiteX47" fmla="*/ 262658 w 1234105"/>
                <a:gd name="connsiteY47" fmla="*/ 635718 h 1234105"/>
                <a:gd name="connsiteX48" fmla="*/ 292874 w 1234105"/>
                <a:gd name="connsiteY48" fmla="*/ 635718 h 1234105"/>
                <a:gd name="connsiteX49" fmla="*/ 311624 w 1234105"/>
                <a:gd name="connsiteY49" fmla="*/ 617053 h 1234105"/>
                <a:gd name="connsiteX50" fmla="*/ 292874 w 1234105"/>
                <a:gd name="connsiteY50" fmla="*/ 598387 h 1234105"/>
                <a:gd name="connsiteX51" fmla="*/ 262658 w 1234105"/>
                <a:gd name="connsiteY51" fmla="*/ 598387 h 1234105"/>
                <a:gd name="connsiteX52" fmla="*/ 598304 w 1234105"/>
                <a:gd name="connsiteY52" fmla="*/ 262741 h 1234105"/>
                <a:gd name="connsiteX53" fmla="*/ 598304 w 1234105"/>
                <a:gd name="connsiteY53" fmla="*/ 292958 h 1234105"/>
                <a:gd name="connsiteX54" fmla="*/ 616969 w 1234105"/>
                <a:gd name="connsiteY54" fmla="*/ 311707 h 1234105"/>
                <a:gd name="connsiteX55" fmla="*/ 635635 w 1234105"/>
                <a:gd name="connsiteY55" fmla="*/ 292958 h 1234105"/>
                <a:gd name="connsiteX56" fmla="*/ 635635 w 1234105"/>
                <a:gd name="connsiteY56" fmla="*/ 262741 h 1234105"/>
                <a:gd name="connsiteX57" fmla="*/ 949183 w 1234105"/>
                <a:gd name="connsiteY57" fmla="*/ 492671 h 1234105"/>
                <a:gd name="connsiteX58" fmla="*/ 913693 w 1234105"/>
                <a:gd name="connsiteY58" fmla="*/ 492671 h 1234105"/>
                <a:gd name="connsiteX59" fmla="*/ 900468 w 1234105"/>
                <a:gd name="connsiteY59" fmla="*/ 498112 h 1234105"/>
                <a:gd name="connsiteX60" fmla="*/ 850079 w 1234105"/>
                <a:gd name="connsiteY60" fmla="*/ 548501 h 1234105"/>
                <a:gd name="connsiteX61" fmla="*/ 617053 w 1234105"/>
                <a:gd name="connsiteY61" fmla="*/ 373981 h 1234105"/>
                <a:gd name="connsiteX62" fmla="*/ 373981 w 1234105"/>
                <a:gd name="connsiteY62" fmla="*/ 617053 h 1234105"/>
                <a:gd name="connsiteX63" fmla="*/ 617053 w 1234105"/>
                <a:gd name="connsiteY63" fmla="*/ 860208 h 1234105"/>
                <a:gd name="connsiteX64" fmla="*/ 850079 w 1234105"/>
                <a:gd name="connsiteY64" fmla="*/ 685689 h 1234105"/>
                <a:gd name="connsiteX65" fmla="*/ 900468 w 1234105"/>
                <a:gd name="connsiteY65" fmla="*/ 736078 h 1234105"/>
                <a:gd name="connsiteX66" fmla="*/ 913693 w 1234105"/>
                <a:gd name="connsiteY66" fmla="*/ 741518 h 1234105"/>
                <a:gd name="connsiteX67" fmla="*/ 949602 w 1234105"/>
                <a:gd name="connsiteY67" fmla="*/ 741518 h 1234105"/>
                <a:gd name="connsiteX68" fmla="*/ 635718 w 1234105"/>
                <a:gd name="connsiteY68" fmla="*/ 971364 h 1234105"/>
                <a:gd name="connsiteX69" fmla="*/ 635718 w 1234105"/>
                <a:gd name="connsiteY69" fmla="*/ 941148 h 1234105"/>
                <a:gd name="connsiteX70" fmla="*/ 616969 w 1234105"/>
                <a:gd name="connsiteY70" fmla="*/ 922482 h 1234105"/>
                <a:gd name="connsiteX71" fmla="*/ 616969 w 1234105"/>
                <a:gd name="connsiteY71" fmla="*/ 635718 h 1234105"/>
                <a:gd name="connsiteX72" fmla="*/ 800110 w 1234105"/>
                <a:gd name="connsiteY72" fmla="*/ 635718 h 1234105"/>
                <a:gd name="connsiteX73" fmla="*/ 819026 w 1234105"/>
                <a:gd name="connsiteY73" fmla="*/ 654635 h 1234105"/>
                <a:gd name="connsiteX74" fmla="*/ 616969 w 1234105"/>
                <a:gd name="connsiteY74" fmla="*/ 822709 h 1234105"/>
                <a:gd name="connsiteX75" fmla="*/ 411229 w 1234105"/>
                <a:gd name="connsiteY75" fmla="*/ 616969 h 1234105"/>
                <a:gd name="connsiteX76" fmla="*/ 616969 w 1234105"/>
                <a:gd name="connsiteY76" fmla="*/ 411229 h 1234105"/>
                <a:gd name="connsiteX77" fmla="*/ 819026 w 1234105"/>
                <a:gd name="connsiteY77" fmla="*/ 579303 h 1234105"/>
                <a:gd name="connsiteX78" fmla="*/ 800110 w 1234105"/>
                <a:gd name="connsiteY78" fmla="*/ 598220 h 1234105"/>
                <a:gd name="connsiteX79" fmla="*/ 616969 w 1234105"/>
                <a:gd name="connsiteY79" fmla="*/ 598220 h 1234105"/>
                <a:gd name="connsiteX80" fmla="*/ 598304 w 1234105"/>
                <a:gd name="connsiteY80" fmla="*/ 616885 h 1234105"/>
                <a:gd name="connsiteX81" fmla="*/ 616969 w 1234105"/>
                <a:gd name="connsiteY81" fmla="*/ 635718 h 1234105"/>
                <a:gd name="connsiteX82" fmla="*/ 635718 w 1234105"/>
                <a:gd name="connsiteY82" fmla="*/ 1121108 h 1234105"/>
                <a:gd name="connsiteX83" fmla="*/ 635718 w 1234105"/>
                <a:gd name="connsiteY83" fmla="*/ 1008779 h 1234105"/>
                <a:gd name="connsiteX84" fmla="*/ 988858 w 1234105"/>
                <a:gd name="connsiteY84" fmla="*/ 741518 h 1234105"/>
                <a:gd name="connsiteX85" fmla="*/ 1105874 w 1234105"/>
                <a:gd name="connsiteY85" fmla="*/ 741518 h 1234105"/>
                <a:gd name="connsiteX86" fmla="*/ 635718 w 1234105"/>
                <a:gd name="connsiteY86" fmla="*/ 1121108 h 1234105"/>
                <a:gd name="connsiteX87" fmla="*/ 1163879 w 1234105"/>
                <a:gd name="connsiteY87" fmla="*/ 704103 h 1234105"/>
                <a:gd name="connsiteX88" fmla="*/ 921394 w 1234105"/>
                <a:gd name="connsiteY88" fmla="*/ 704103 h 1234105"/>
                <a:gd name="connsiteX89" fmla="*/ 853009 w 1234105"/>
                <a:gd name="connsiteY89" fmla="*/ 635718 h 1234105"/>
                <a:gd name="connsiteX90" fmla="*/ 1095411 w 1234105"/>
                <a:gd name="connsiteY90" fmla="*/ 635718 h 1234105"/>
                <a:gd name="connsiteX91" fmla="*/ 1163879 w 1234105"/>
                <a:gd name="connsiteY91" fmla="*/ 704103 h 1234105"/>
                <a:gd name="connsiteX92" fmla="*/ 1095495 w 1234105"/>
                <a:gd name="connsiteY92" fmla="*/ 598303 h 1234105"/>
                <a:gd name="connsiteX93" fmla="*/ 853093 w 1234105"/>
                <a:gd name="connsiteY93" fmla="*/ 598303 h 1234105"/>
                <a:gd name="connsiteX94" fmla="*/ 921478 w 1234105"/>
                <a:gd name="connsiteY94" fmla="*/ 529919 h 1234105"/>
                <a:gd name="connsiteX95" fmla="*/ 1163879 w 1234105"/>
                <a:gd name="connsiteY95" fmla="*/ 529919 h 1234105"/>
                <a:gd name="connsiteX96" fmla="*/ 1095495 w 1234105"/>
                <a:gd name="connsiteY96" fmla="*/ 598303 h 123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34105" h="1234105">
                  <a:moveTo>
                    <a:pt x="1215440" y="598303"/>
                  </a:moveTo>
                  <a:lnTo>
                    <a:pt x="1148394" y="598303"/>
                  </a:lnTo>
                  <a:lnTo>
                    <a:pt x="1222219" y="524478"/>
                  </a:lnTo>
                  <a:cubicBezTo>
                    <a:pt x="1227576" y="519121"/>
                    <a:pt x="1229167" y="511086"/>
                    <a:pt x="1226321" y="504138"/>
                  </a:cubicBezTo>
                  <a:cubicBezTo>
                    <a:pt x="1223391" y="497107"/>
                    <a:pt x="1216612" y="492588"/>
                    <a:pt x="1209078" y="492588"/>
                  </a:cubicBezTo>
                  <a:lnTo>
                    <a:pt x="1144544" y="492588"/>
                  </a:lnTo>
                  <a:cubicBezTo>
                    <a:pt x="1088798" y="255794"/>
                    <a:pt x="879040" y="84037"/>
                    <a:pt x="635718" y="75583"/>
                  </a:cubicBezTo>
                  <a:lnTo>
                    <a:pt x="635718" y="18665"/>
                  </a:lnTo>
                  <a:cubicBezTo>
                    <a:pt x="635718" y="8370"/>
                    <a:pt x="627348" y="0"/>
                    <a:pt x="617053" y="0"/>
                  </a:cubicBezTo>
                  <a:cubicBezTo>
                    <a:pt x="606758" y="0"/>
                    <a:pt x="598387" y="8370"/>
                    <a:pt x="598387" y="18665"/>
                  </a:cubicBezTo>
                  <a:lnTo>
                    <a:pt x="598387" y="75248"/>
                  </a:lnTo>
                  <a:cubicBezTo>
                    <a:pt x="314218" y="84958"/>
                    <a:pt x="84958" y="314218"/>
                    <a:pt x="75248" y="598387"/>
                  </a:cubicBezTo>
                  <a:lnTo>
                    <a:pt x="18666" y="598387"/>
                  </a:lnTo>
                  <a:cubicBezTo>
                    <a:pt x="8370" y="598387"/>
                    <a:pt x="0" y="606757"/>
                    <a:pt x="0" y="617053"/>
                  </a:cubicBezTo>
                  <a:cubicBezTo>
                    <a:pt x="0" y="627348"/>
                    <a:pt x="8370" y="635718"/>
                    <a:pt x="18666" y="635718"/>
                  </a:cubicBezTo>
                  <a:lnTo>
                    <a:pt x="75248" y="635718"/>
                  </a:lnTo>
                  <a:cubicBezTo>
                    <a:pt x="84958" y="919887"/>
                    <a:pt x="314218" y="1149148"/>
                    <a:pt x="598387" y="1158857"/>
                  </a:cubicBezTo>
                  <a:lnTo>
                    <a:pt x="598387" y="1215439"/>
                  </a:lnTo>
                  <a:cubicBezTo>
                    <a:pt x="598387" y="1225818"/>
                    <a:pt x="606758" y="1234106"/>
                    <a:pt x="617053" y="1234106"/>
                  </a:cubicBezTo>
                  <a:cubicBezTo>
                    <a:pt x="627348" y="1234106"/>
                    <a:pt x="635718" y="1225736"/>
                    <a:pt x="635718" y="1215439"/>
                  </a:cubicBezTo>
                  <a:lnTo>
                    <a:pt x="635718" y="1158522"/>
                  </a:lnTo>
                  <a:cubicBezTo>
                    <a:pt x="879040" y="1150068"/>
                    <a:pt x="1088798" y="978311"/>
                    <a:pt x="1144544" y="741518"/>
                  </a:cubicBezTo>
                  <a:lnTo>
                    <a:pt x="1209078" y="741518"/>
                  </a:lnTo>
                  <a:cubicBezTo>
                    <a:pt x="1216612" y="741518"/>
                    <a:pt x="1223475" y="736914"/>
                    <a:pt x="1226321" y="729967"/>
                  </a:cubicBezTo>
                  <a:cubicBezTo>
                    <a:pt x="1229167" y="723020"/>
                    <a:pt x="1227576" y="714901"/>
                    <a:pt x="1222219" y="709544"/>
                  </a:cubicBezTo>
                  <a:lnTo>
                    <a:pt x="1148394" y="635718"/>
                  </a:lnTo>
                  <a:lnTo>
                    <a:pt x="1215440" y="635718"/>
                  </a:lnTo>
                  <a:cubicBezTo>
                    <a:pt x="1225735" y="635718"/>
                    <a:pt x="1234105" y="627348"/>
                    <a:pt x="1234105" y="617053"/>
                  </a:cubicBezTo>
                  <a:cubicBezTo>
                    <a:pt x="1234105" y="606757"/>
                    <a:pt x="1225735" y="598303"/>
                    <a:pt x="1215440" y="598303"/>
                  </a:cubicBezTo>
                  <a:close/>
                  <a:moveTo>
                    <a:pt x="635718" y="112914"/>
                  </a:moveTo>
                  <a:cubicBezTo>
                    <a:pt x="858701" y="121284"/>
                    <a:pt x="1051049" y="276971"/>
                    <a:pt x="1105874" y="492504"/>
                  </a:cubicBezTo>
                  <a:lnTo>
                    <a:pt x="988858" y="492504"/>
                  </a:lnTo>
                  <a:cubicBezTo>
                    <a:pt x="938470" y="342677"/>
                    <a:pt x="800445" y="233027"/>
                    <a:pt x="635718" y="225243"/>
                  </a:cubicBezTo>
                  <a:lnTo>
                    <a:pt x="635718" y="112914"/>
                  </a:lnTo>
                  <a:close/>
                  <a:moveTo>
                    <a:pt x="598304" y="113082"/>
                  </a:moveTo>
                  <a:lnTo>
                    <a:pt x="598304" y="225326"/>
                  </a:lnTo>
                  <a:cubicBezTo>
                    <a:pt x="396665" y="234868"/>
                    <a:pt x="234785" y="396749"/>
                    <a:pt x="225243" y="598387"/>
                  </a:cubicBezTo>
                  <a:lnTo>
                    <a:pt x="112998" y="598387"/>
                  </a:lnTo>
                  <a:cubicBezTo>
                    <a:pt x="122708" y="334893"/>
                    <a:pt x="334893" y="122791"/>
                    <a:pt x="598304" y="113082"/>
                  </a:cubicBezTo>
                  <a:close/>
                  <a:moveTo>
                    <a:pt x="598304" y="1121024"/>
                  </a:moveTo>
                  <a:cubicBezTo>
                    <a:pt x="334809" y="1111314"/>
                    <a:pt x="122708" y="899213"/>
                    <a:pt x="112998" y="635718"/>
                  </a:cubicBezTo>
                  <a:lnTo>
                    <a:pt x="225243" y="635718"/>
                  </a:lnTo>
                  <a:cubicBezTo>
                    <a:pt x="234785" y="837273"/>
                    <a:pt x="396665" y="999237"/>
                    <a:pt x="598304" y="1008779"/>
                  </a:cubicBezTo>
                  <a:lnTo>
                    <a:pt x="598304" y="1121024"/>
                  </a:lnTo>
                  <a:close/>
                  <a:moveTo>
                    <a:pt x="616969" y="922482"/>
                  </a:moveTo>
                  <a:cubicBezTo>
                    <a:pt x="606674" y="922482"/>
                    <a:pt x="598304" y="930852"/>
                    <a:pt x="598304" y="941148"/>
                  </a:cubicBezTo>
                  <a:lnTo>
                    <a:pt x="598304" y="971364"/>
                  </a:lnTo>
                  <a:cubicBezTo>
                    <a:pt x="417340" y="961906"/>
                    <a:pt x="272116" y="816683"/>
                    <a:pt x="262658" y="635718"/>
                  </a:cubicBezTo>
                  <a:lnTo>
                    <a:pt x="292874" y="635718"/>
                  </a:lnTo>
                  <a:cubicBezTo>
                    <a:pt x="303170" y="635718"/>
                    <a:pt x="311624" y="627348"/>
                    <a:pt x="311624" y="617053"/>
                  </a:cubicBezTo>
                  <a:cubicBezTo>
                    <a:pt x="311624" y="606757"/>
                    <a:pt x="303253" y="598387"/>
                    <a:pt x="292874" y="598387"/>
                  </a:cubicBezTo>
                  <a:lnTo>
                    <a:pt x="262658" y="598387"/>
                  </a:lnTo>
                  <a:cubicBezTo>
                    <a:pt x="272116" y="417423"/>
                    <a:pt x="417340" y="272200"/>
                    <a:pt x="598304" y="262741"/>
                  </a:cubicBezTo>
                  <a:lnTo>
                    <a:pt x="598304" y="292958"/>
                  </a:lnTo>
                  <a:cubicBezTo>
                    <a:pt x="598304" y="303253"/>
                    <a:pt x="606674" y="311707"/>
                    <a:pt x="616969" y="311707"/>
                  </a:cubicBezTo>
                  <a:cubicBezTo>
                    <a:pt x="627264" y="311707"/>
                    <a:pt x="635635" y="303337"/>
                    <a:pt x="635635" y="292958"/>
                  </a:cubicBezTo>
                  <a:lnTo>
                    <a:pt x="635635" y="262741"/>
                  </a:lnTo>
                  <a:cubicBezTo>
                    <a:pt x="779519" y="270275"/>
                    <a:pt x="900636" y="363770"/>
                    <a:pt x="949183" y="492671"/>
                  </a:cubicBezTo>
                  <a:lnTo>
                    <a:pt x="913693" y="492671"/>
                  </a:lnTo>
                  <a:cubicBezTo>
                    <a:pt x="908755" y="492671"/>
                    <a:pt x="903984" y="494680"/>
                    <a:pt x="900468" y="498112"/>
                  </a:cubicBezTo>
                  <a:lnTo>
                    <a:pt x="850079" y="548501"/>
                  </a:lnTo>
                  <a:cubicBezTo>
                    <a:pt x="820366" y="447807"/>
                    <a:pt x="727205" y="373981"/>
                    <a:pt x="617053" y="373981"/>
                  </a:cubicBezTo>
                  <a:cubicBezTo>
                    <a:pt x="483046" y="373981"/>
                    <a:pt x="373981" y="483046"/>
                    <a:pt x="373981" y="617053"/>
                  </a:cubicBezTo>
                  <a:cubicBezTo>
                    <a:pt x="373981" y="751060"/>
                    <a:pt x="483046" y="860208"/>
                    <a:pt x="617053" y="860208"/>
                  </a:cubicBezTo>
                  <a:cubicBezTo>
                    <a:pt x="727289" y="860208"/>
                    <a:pt x="820449" y="786382"/>
                    <a:pt x="850079" y="685689"/>
                  </a:cubicBezTo>
                  <a:lnTo>
                    <a:pt x="900468" y="736078"/>
                  </a:lnTo>
                  <a:cubicBezTo>
                    <a:pt x="903984" y="739593"/>
                    <a:pt x="908755" y="741518"/>
                    <a:pt x="913693" y="741518"/>
                  </a:cubicBezTo>
                  <a:lnTo>
                    <a:pt x="949602" y="741518"/>
                  </a:lnTo>
                  <a:cubicBezTo>
                    <a:pt x="901054" y="870419"/>
                    <a:pt x="779603" y="963831"/>
                    <a:pt x="635718" y="971364"/>
                  </a:cubicBezTo>
                  <a:lnTo>
                    <a:pt x="635718" y="941148"/>
                  </a:lnTo>
                  <a:cubicBezTo>
                    <a:pt x="635718" y="930852"/>
                    <a:pt x="627348" y="922482"/>
                    <a:pt x="616969" y="922482"/>
                  </a:cubicBezTo>
                  <a:close/>
                  <a:moveTo>
                    <a:pt x="616969" y="635718"/>
                  </a:moveTo>
                  <a:lnTo>
                    <a:pt x="800110" y="635718"/>
                  </a:lnTo>
                  <a:lnTo>
                    <a:pt x="819026" y="654635"/>
                  </a:lnTo>
                  <a:cubicBezTo>
                    <a:pt x="801281" y="750139"/>
                    <a:pt x="717496" y="822709"/>
                    <a:pt x="616969" y="822709"/>
                  </a:cubicBezTo>
                  <a:cubicBezTo>
                    <a:pt x="503552" y="822709"/>
                    <a:pt x="411229" y="730385"/>
                    <a:pt x="411229" y="616969"/>
                  </a:cubicBezTo>
                  <a:cubicBezTo>
                    <a:pt x="411229" y="503553"/>
                    <a:pt x="503552" y="411229"/>
                    <a:pt x="616969" y="411229"/>
                  </a:cubicBezTo>
                  <a:cubicBezTo>
                    <a:pt x="717496" y="411229"/>
                    <a:pt x="801281" y="483799"/>
                    <a:pt x="819026" y="579303"/>
                  </a:cubicBezTo>
                  <a:lnTo>
                    <a:pt x="800110" y="598220"/>
                  </a:lnTo>
                  <a:lnTo>
                    <a:pt x="616969" y="598220"/>
                  </a:lnTo>
                  <a:cubicBezTo>
                    <a:pt x="606674" y="598220"/>
                    <a:pt x="598304" y="606590"/>
                    <a:pt x="598304" y="616885"/>
                  </a:cubicBezTo>
                  <a:cubicBezTo>
                    <a:pt x="598304" y="627181"/>
                    <a:pt x="606674" y="635718"/>
                    <a:pt x="616969" y="635718"/>
                  </a:cubicBezTo>
                  <a:close/>
                  <a:moveTo>
                    <a:pt x="635718" y="1121108"/>
                  </a:moveTo>
                  <a:lnTo>
                    <a:pt x="635718" y="1008779"/>
                  </a:lnTo>
                  <a:cubicBezTo>
                    <a:pt x="800445" y="1000911"/>
                    <a:pt x="938470" y="891261"/>
                    <a:pt x="988858" y="741518"/>
                  </a:cubicBezTo>
                  <a:lnTo>
                    <a:pt x="1105874" y="741518"/>
                  </a:lnTo>
                  <a:cubicBezTo>
                    <a:pt x="1051049" y="957134"/>
                    <a:pt x="858785" y="1112820"/>
                    <a:pt x="635718" y="1121108"/>
                  </a:cubicBezTo>
                  <a:close/>
                  <a:moveTo>
                    <a:pt x="1163879" y="704103"/>
                  </a:moveTo>
                  <a:lnTo>
                    <a:pt x="921394" y="704103"/>
                  </a:lnTo>
                  <a:lnTo>
                    <a:pt x="853009" y="635718"/>
                  </a:lnTo>
                  <a:lnTo>
                    <a:pt x="1095411" y="635718"/>
                  </a:lnTo>
                  <a:lnTo>
                    <a:pt x="1163879" y="704103"/>
                  </a:lnTo>
                  <a:close/>
                  <a:moveTo>
                    <a:pt x="1095495" y="598303"/>
                  </a:moveTo>
                  <a:lnTo>
                    <a:pt x="853093" y="598303"/>
                  </a:lnTo>
                  <a:lnTo>
                    <a:pt x="921478" y="529919"/>
                  </a:lnTo>
                  <a:lnTo>
                    <a:pt x="1163879" y="529919"/>
                  </a:lnTo>
                  <a:lnTo>
                    <a:pt x="1095495" y="598303"/>
                  </a:lnTo>
                  <a:close/>
                </a:path>
              </a:pathLst>
            </a:custGeom>
            <a:grpFill/>
            <a:ln w="8365" cap="flat">
              <a:noFill/>
              <a:prstDash val="solid"/>
              <a:miter/>
            </a:ln>
          </p:spPr>
          <p:txBody>
            <a:bodyPr rtlCol="0" anchor="ctr"/>
            <a:lstStyle/>
            <a:p>
              <a:endParaRPr lang="en-US" sz="1200"/>
            </a:p>
          </p:txBody>
        </p:sp>
      </p:grpSp>
      <p:sp>
        <p:nvSpPr>
          <p:cNvPr id="64" name="Google Shape;204;p13">
            <a:extLst>
              <a:ext uri="{FF2B5EF4-FFF2-40B4-BE49-F238E27FC236}">
                <a16:creationId xmlns:a16="http://schemas.microsoft.com/office/drawing/2014/main" id="{B1014E26-2DE3-87E8-81CA-D6BDAEBD5411}"/>
              </a:ext>
            </a:extLst>
          </p:cNvPr>
          <p:cNvSpPr txBox="1">
            <a:spLocks/>
          </p:cNvSpPr>
          <p:nvPr/>
        </p:nvSpPr>
        <p:spPr>
          <a:xfrm>
            <a:off x="4028342" y="124051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a:latin typeface="Outfit Black" pitchFamily="2" charset="0"/>
              </a:rPr>
              <a:t>Timeline Layout</a:t>
            </a:r>
            <a:endParaRPr lang="en-US" sz="6000">
              <a:latin typeface="Outfit Black" pitchFamily="2" charset="0"/>
            </a:endParaRPr>
          </a:p>
        </p:txBody>
      </p:sp>
    </p:spTree>
    <p:extLst>
      <p:ext uri="{BB962C8B-B14F-4D97-AF65-F5344CB8AC3E}">
        <p14:creationId xmlns:p14="http://schemas.microsoft.com/office/powerpoint/2010/main" val="125740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64"/>
                                        </p:tgtEl>
                                        <p:attrNameLst>
                                          <p:attrName>style.visibility</p:attrName>
                                        </p:attrNameLst>
                                      </p:cBhvr>
                                      <p:to>
                                        <p:strVal val="visible"/>
                                      </p:to>
                                    </p:set>
                                    <p:anim to="" calcmode="lin" valueType="num">
                                      <p:cBhvr>
                                        <p:cTn id="7" dur="750" fill="hold">
                                          <p:stCondLst>
                                            <p:cond delay="0"/>
                                          </p:stCondLst>
                                        </p:cTn>
                                        <p:tgtEl>
                                          <p:spTgt spid="6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64"/>
                                        </p:tgtEl>
                                      </p:cBhvr>
                                    </p:animEffect>
                                  </p:childTnLst>
                                </p:cTn>
                              </p:par>
                            </p:childTnLst>
                          </p:cTn>
                        </p:par>
                        <p:par>
                          <p:cTn id="9" fill="hold">
                            <p:stCondLst>
                              <p:cond delay="1043"/>
                            </p:stCondLst>
                            <p:childTnLst>
                              <p:par>
                                <p:cTn id="10" presetID="2" presetClass="entr" presetSubtype="8" decel="10000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1000" fill="hold"/>
                                        <p:tgtEl>
                                          <p:spTgt spid="16"/>
                                        </p:tgtEl>
                                        <p:attrNameLst>
                                          <p:attrName>ppt_x</p:attrName>
                                        </p:attrNameLst>
                                      </p:cBhvr>
                                      <p:tavLst>
                                        <p:tav tm="0">
                                          <p:val>
                                            <p:strVal val="0-#ppt_w/2"/>
                                          </p:val>
                                        </p:tav>
                                        <p:tav tm="100000">
                                          <p:val>
                                            <p:strVal val="#ppt_x"/>
                                          </p:val>
                                        </p:tav>
                                      </p:tavLst>
                                    </p:anim>
                                    <p:anim calcmode="lin" valueType="num">
                                      <p:cBhvr additive="base">
                                        <p:cTn id="13" dur="1000" fill="hold"/>
                                        <p:tgtEl>
                                          <p:spTgt spid="16"/>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10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1000" fill="hold"/>
                                        <p:tgtEl>
                                          <p:spTgt spid="15"/>
                                        </p:tgtEl>
                                        <p:attrNameLst>
                                          <p:attrName>ppt_x</p:attrName>
                                        </p:attrNameLst>
                                      </p:cBhvr>
                                      <p:tavLst>
                                        <p:tav tm="0">
                                          <p:val>
                                            <p:strVal val="0-#ppt_w/2"/>
                                          </p:val>
                                        </p:tav>
                                        <p:tav tm="100000">
                                          <p:val>
                                            <p:strVal val="#ppt_x"/>
                                          </p:val>
                                        </p:tav>
                                      </p:tavLst>
                                    </p:anim>
                                    <p:anim calcmode="lin" valueType="num">
                                      <p:cBhvr additive="base">
                                        <p:cTn id="17" dur="1000" fill="hold"/>
                                        <p:tgtEl>
                                          <p:spTgt spid="15"/>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1000" fill="hold"/>
                                        <p:tgtEl>
                                          <p:spTgt spid="14"/>
                                        </p:tgtEl>
                                        <p:attrNameLst>
                                          <p:attrName>ppt_x</p:attrName>
                                        </p:attrNameLst>
                                      </p:cBhvr>
                                      <p:tavLst>
                                        <p:tav tm="0">
                                          <p:val>
                                            <p:strVal val="0-#ppt_w/2"/>
                                          </p:val>
                                        </p:tav>
                                        <p:tav tm="100000">
                                          <p:val>
                                            <p:strVal val="#ppt_x"/>
                                          </p:val>
                                        </p:tav>
                                      </p:tavLst>
                                    </p:anim>
                                    <p:anim calcmode="lin" valueType="num">
                                      <p:cBhvr additive="base">
                                        <p:cTn id="21" dur="10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3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1000" fill="hold"/>
                                        <p:tgtEl>
                                          <p:spTgt spid="13"/>
                                        </p:tgtEl>
                                        <p:attrNameLst>
                                          <p:attrName>ppt_x</p:attrName>
                                        </p:attrNameLst>
                                      </p:cBhvr>
                                      <p:tavLst>
                                        <p:tav tm="0">
                                          <p:val>
                                            <p:strVal val="0-#ppt_w/2"/>
                                          </p:val>
                                        </p:tav>
                                        <p:tav tm="100000">
                                          <p:val>
                                            <p:strVal val="#ppt_x"/>
                                          </p:val>
                                        </p:tav>
                                      </p:tavLst>
                                    </p:anim>
                                    <p:anim calcmode="lin" valueType="num">
                                      <p:cBhvr additive="base">
                                        <p:cTn id="25" dur="1000" fill="hold"/>
                                        <p:tgtEl>
                                          <p:spTgt spid="13"/>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40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1000" fill="hold"/>
                                        <p:tgtEl>
                                          <p:spTgt spid="12"/>
                                        </p:tgtEl>
                                        <p:attrNameLst>
                                          <p:attrName>ppt_x</p:attrName>
                                        </p:attrNameLst>
                                      </p:cBhvr>
                                      <p:tavLst>
                                        <p:tav tm="0">
                                          <p:val>
                                            <p:strVal val="0-#ppt_w/2"/>
                                          </p:val>
                                        </p:tav>
                                        <p:tav tm="100000">
                                          <p:val>
                                            <p:strVal val="#ppt_x"/>
                                          </p:val>
                                        </p:tav>
                                      </p:tavLst>
                                    </p:anim>
                                    <p:anim calcmode="lin" valueType="num">
                                      <p:cBhvr additive="base">
                                        <p:cTn id="29" dur="1000" fill="hold"/>
                                        <p:tgtEl>
                                          <p:spTgt spid="12"/>
                                        </p:tgtEl>
                                        <p:attrNameLst>
                                          <p:attrName>ppt_y</p:attrName>
                                        </p:attrNameLst>
                                      </p:cBhvr>
                                      <p:tavLst>
                                        <p:tav tm="0">
                                          <p:val>
                                            <p:strVal val="#ppt_y"/>
                                          </p:val>
                                        </p:tav>
                                        <p:tav tm="100000">
                                          <p:val>
                                            <p:strVal val="#ppt_y"/>
                                          </p:val>
                                        </p:tav>
                                      </p:tavLst>
                                    </p:anim>
                                  </p:childTnLst>
                                </p:cTn>
                              </p:par>
                            </p:childTnLst>
                          </p:cTn>
                        </p:par>
                        <p:par>
                          <p:cTn id="30" fill="hold">
                            <p:stCondLst>
                              <p:cond delay="2443"/>
                            </p:stCondLst>
                            <p:childTnLst>
                              <p:par>
                                <p:cTn id="31" presetID="53" presetClass="entr" presetSubtype="16"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p:cTn id="38" dur="500" fill="hold"/>
                                        <p:tgtEl>
                                          <p:spTgt spid="42"/>
                                        </p:tgtEl>
                                        <p:attrNameLst>
                                          <p:attrName>ppt_w</p:attrName>
                                        </p:attrNameLst>
                                      </p:cBhvr>
                                      <p:tavLst>
                                        <p:tav tm="0">
                                          <p:val>
                                            <p:fltVal val="0"/>
                                          </p:val>
                                        </p:tav>
                                        <p:tav tm="100000">
                                          <p:val>
                                            <p:strVal val="#ppt_w"/>
                                          </p:val>
                                        </p:tav>
                                      </p:tavLst>
                                    </p:anim>
                                    <p:anim calcmode="lin" valueType="num">
                                      <p:cBhvr>
                                        <p:cTn id="39" dur="500" fill="hold"/>
                                        <p:tgtEl>
                                          <p:spTgt spid="42"/>
                                        </p:tgtEl>
                                        <p:attrNameLst>
                                          <p:attrName>ppt_h</p:attrName>
                                        </p:attrNameLst>
                                      </p:cBhvr>
                                      <p:tavLst>
                                        <p:tav tm="0">
                                          <p:val>
                                            <p:fltVal val="0"/>
                                          </p:val>
                                        </p:tav>
                                        <p:tav tm="100000">
                                          <p:val>
                                            <p:strVal val="#ppt_h"/>
                                          </p:val>
                                        </p:tav>
                                      </p:tavLst>
                                    </p:anim>
                                    <p:animEffect transition="in" filter="fade">
                                      <p:cBhvr>
                                        <p:cTn id="40" dur="500"/>
                                        <p:tgtEl>
                                          <p:spTgt spid="4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2943"/>
                            </p:stCondLst>
                            <p:childTnLst>
                              <p:par>
                                <p:cTn id="51" presetID="53" presetClass="entr" presetSubtype="16"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Effect transition="in" filter="fade">
                                      <p:cBhvr>
                                        <p:cTn id="55" dur="500"/>
                                        <p:tgtEl>
                                          <p:spTgt spid="2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 calcmode="lin" valueType="num">
                                      <p:cBhvr>
                                        <p:cTn id="58" dur="500" fill="hold"/>
                                        <p:tgtEl>
                                          <p:spTgt spid="45"/>
                                        </p:tgtEl>
                                        <p:attrNameLst>
                                          <p:attrName>ppt_w</p:attrName>
                                        </p:attrNameLst>
                                      </p:cBhvr>
                                      <p:tavLst>
                                        <p:tav tm="0">
                                          <p:val>
                                            <p:fltVal val="0"/>
                                          </p:val>
                                        </p:tav>
                                        <p:tav tm="100000">
                                          <p:val>
                                            <p:strVal val="#ppt_w"/>
                                          </p:val>
                                        </p:tav>
                                      </p:tavLst>
                                    </p:anim>
                                    <p:anim calcmode="lin" valueType="num">
                                      <p:cBhvr>
                                        <p:cTn id="59" dur="500" fill="hold"/>
                                        <p:tgtEl>
                                          <p:spTgt spid="45"/>
                                        </p:tgtEl>
                                        <p:attrNameLst>
                                          <p:attrName>ppt_h</p:attrName>
                                        </p:attrNameLst>
                                      </p:cBhvr>
                                      <p:tavLst>
                                        <p:tav tm="0">
                                          <p:val>
                                            <p:fltVal val="0"/>
                                          </p:val>
                                        </p:tav>
                                        <p:tav tm="100000">
                                          <p:val>
                                            <p:strVal val="#ppt_h"/>
                                          </p:val>
                                        </p:tav>
                                      </p:tavLst>
                                    </p:anim>
                                    <p:animEffect transition="in" filter="fade">
                                      <p:cBhvr>
                                        <p:cTn id="60" dur="500"/>
                                        <p:tgtEl>
                                          <p:spTgt spid="4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500"/>
                                        <p:tgtEl>
                                          <p:spTgt spid="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fade">
                                      <p:cBhvr>
                                        <p:cTn id="69" dur="500"/>
                                        <p:tgtEl>
                                          <p:spTgt spid="5"/>
                                        </p:tgtEl>
                                      </p:cBhvr>
                                    </p:animEffect>
                                  </p:childTnLst>
                                </p:cTn>
                              </p:par>
                            </p:childTnLst>
                          </p:cTn>
                        </p:par>
                        <p:par>
                          <p:cTn id="70" fill="hold">
                            <p:stCondLst>
                              <p:cond delay="3443"/>
                            </p:stCondLst>
                            <p:childTnLst>
                              <p:par>
                                <p:cTn id="71" presetID="53" presetClass="entr" presetSubtype="16" fill="hold"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500" fill="hold"/>
                                        <p:tgtEl>
                                          <p:spTgt spid="25"/>
                                        </p:tgtEl>
                                        <p:attrNameLst>
                                          <p:attrName>ppt_w</p:attrName>
                                        </p:attrNameLst>
                                      </p:cBhvr>
                                      <p:tavLst>
                                        <p:tav tm="0">
                                          <p:val>
                                            <p:fltVal val="0"/>
                                          </p:val>
                                        </p:tav>
                                        <p:tav tm="100000">
                                          <p:val>
                                            <p:strVal val="#ppt_w"/>
                                          </p:val>
                                        </p:tav>
                                      </p:tavLst>
                                    </p:anim>
                                    <p:anim calcmode="lin" valueType="num">
                                      <p:cBhvr>
                                        <p:cTn id="74" dur="500" fill="hold"/>
                                        <p:tgtEl>
                                          <p:spTgt spid="25"/>
                                        </p:tgtEl>
                                        <p:attrNameLst>
                                          <p:attrName>ppt_h</p:attrName>
                                        </p:attrNameLst>
                                      </p:cBhvr>
                                      <p:tavLst>
                                        <p:tav tm="0">
                                          <p:val>
                                            <p:fltVal val="0"/>
                                          </p:val>
                                        </p:tav>
                                        <p:tav tm="100000">
                                          <p:val>
                                            <p:strVal val="#ppt_h"/>
                                          </p:val>
                                        </p:tav>
                                      </p:tavLst>
                                    </p:anim>
                                    <p:animEffect transition="in" filter="fade">
                                      <p:cBhvr>
                                        <p:cTn id="75" dur="500"/>
                                        <p:tgtEl>
                                          <p:spTgt spid="25"/>
                                        </p:tgtEl>
                                      </p:cBhvr>
                                    </p:animEffect>
                                  </p:childTnLst>
                                </p:cTn>
                              </p:par>
                              <p:par>
                                <p:cTn id="76" presetID="53" presetClass="entr" presetSubtype="16" fill="hold" nodeType="withEffect">
                                  <p:stCondLst>
                                    <p:cond delay="0"/>
                                  </p:stCondLst>
                                  <p:childTnLst>
                                    <p:set>
                                      <p:cBhvr>
                                        <p:cTn id="77" dur="1" fill="hold">
                                          <p:stCondLst>
                                            <p:cond delay="0"/>
                                          </p:stCondLst>
                                        </p:cTn>
                                        <p:tgtEl>
                                          <p:spTgt spid="46"/>
                                        </p:tgtEl>
                                        <p:attrNameLst>
                                          <p:attrName>style.visibility</p:attrName>
                                        </p:attrNameLst>
                                      </p:cBhvr>
                                      <p:to>
                                        <p:strVal val="visible"/>
                                      </p:to>
                                    </p:set>
                                    <p:anim calcmode="lin" valueType="num">
                                      <p:cBhvr>
                                        <p:cTn id="78" dur="500" fill="hold"/>
                                        <p:tgtEl>
                                          <p:spTgt spid="46"/>
                                        </p:tgtEl>
                                        <p:attrNameLst>
                                          <p:attrName>ppt_w</p:attrName>
                                        </p:attrNameLst>
                                      </p:cBhvr>
                                      <p:tavLst>
                                        <p:tav tm="0">
                                          <p:val>
                                            <p:fltVal val="0"/>
                                          </p:val>
                                        </p:tav>
                                        <p:tav tm="100000">
                                          <p:val>
                                            <p:strVal val="#ppt_w"/>
                                          </p:val>
                                        </p:tav>
                                      </p:tavLst>
                                    </p:anim>
                                    <p:anim calcmode="lin" valueType="num">
                                      <p:cBhvr>
                                        <p:cTn id="79" dur="500" fill="hold"/>
                                        <p:tgtEl>
                                          <p:spTgt spid="46"/>
                                        </p:tgtEl>
                                        <p:attrNameLst>
                                          <p:attrName>ppt_h</p:attrName>
                                        </p:attrNameLst>
                                      </p:cBhvr>
                                      <p:tavLst>
                                        <p:tav tm="0">
                                          <p:val>
                                            <p:fltVal val="0"/>
                                          </p:val>
                                        </p:tav>
                                        <p:tav tm="100000">
                                          <p:val>
                                            <p:strVal val="#ppt_h"/>
                                          </p:val>
                                        </p:tav>
                                      </p:tavLst>
                                    </p:anim>
                                    <p:animEffect transition="in" filter="fade">
                                      <p:cBhvr>
                                        <p:cTn id="80" dur="500"/>
                                        <p:tgtEl>
                                          <p:spTgt spid="4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fade">
                                      <p:cBhvr>
                                        <p:cTn id="83" dur="500"/>
                                        <p:tgtEl>
                                          <p:spTgt spid="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fade">
                                      <p:cBhvr>
                                        <p:cTn id="86" dur="500"/>
                                        <p:tgtEl>
                                          <p:spTgt spid="3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
                                        </p:tgtEl>
                                        <p:attrNameLst>
                                          <p:attrName>style.visibility</p:attrName>
                                        </p:attrNameLst>
                                      </p:cBhvr>
                                      <p:to>
                                        <p:strVal val="visible"/>
                                      </p:to>
                                    </p:set>
                                    <p:animEffect transition="in" filter="fade">
                                      <p:cBhvr>
                                        <p:cTn id="89" dur="500"/>
                                        <p:tgtEl>
                                          <p:spTgt spid="3"/>
                                        </p:tgtEl>
                                      </p:cBhvr>
                                    </p:animEffect>
                                  </p:childTnLst>
                                </p:cTn>
                              </p:par>
                            </p:childTnLst>
                          </p:cTn>
                        </p:par>
                        <p:par>
                          <p:cTn id="90" fill="hold">
                            <p:stCondLst>
                              <p:cond delay="3943"/>
                            </p:stCondLst>
                            <p:childTnLst>
                              <p:par>
                                <p:cTn id="91" presetID="53" presetClass="entr" presetSubtype="16" fill="hold" nodeType="afterEffect">
                                  <p:stCondLst>
                                    <p:cond delay="0"/>
                                  </p:stCondLst>
                                  <p:childTnLst>
                                    <p:set>
                                      <p:cBhvr>
                                        <p:cTn id="92" dur="1" fill="hold">
                                          <p:stCondLst>
                                            <p:cond delay="0"/>
                                          </p:stCondLst>
                                        </p:cTn>
                                        <p:tgtEl>
                                          <p:spTgt spid="29"/>
                                        </p:tgtEl>
                                        <p:attrNameLst>
                                          <p:attrName>style.visibility</p:attrName>
                                        </p:attrNameLst>
                                      </p:cBhvr>
                                      <p:to>
                                        <p:strVal val="visible"/>
                                      </p:to>
                                    </p:set>
                                    <p:anim calcmode="lin" valueType="num">
                                      <p:cBhvr>
                                        <p:cTn id="93" dur="500" fill="hold"/>
                                        <p:tgtEl>
                                          <p:spTgt spid="29"/>
                                        </p:tgtEl>
                                        <p:attrNameLst>
                                          <p:attrName>ppt_w</p:attrName>
                                        </p:attrNameLst>
                                      </p:cBhvr>
                                      <p:tavLst>
                                        <p:tav tm="0">
                                          <p:val>
                                            <p:fltVal val="0"/>
                                          </p:val>
                                        </p:tav>
                                        <p:tav tm="100000">
                                          <p:val>
                                            <p:strVal val="#ppt_w"/>
                                          </p:val>
                                        </p:tav>
                                      </p:tavLst>
                                    </p:anim>
                                    <p:anim calcmode="lin" valueType="num">
                                      <p:cBhvr>
                                        <p:cTn id="94" dur="500" fill="hold"/>
                                        <p:tgtEl>
                                          <p:spTgt spid="29"/>
                                        </p:tgtEl>
                                        <p:attrNameLst>
                                          <p:attrName>ppt_h</p:attrName>
                                        </p:attrNameLst>
                                      </p:cBhvr>
                                      <p:tavLst>
                                        <p:tav tm="0">
                                          <p:val>
                                            <p:fltVal val="0"/>
                                          </p:val>
                                        </p:tav>
                                        <p:tav tm="100000">
                                          <p:val>
                                            <p:strVal val="#ppt_h"/>
                                          </p:val>
                                        </p:tav>
                                      </p:tavLst>
                                    </p:anim>
                                    <p:animEffect transition="in" filter="fade">
                                      <p:cBhvr>
                                        <p:cTn id="95" dur="500"/>
                                        <p:tgtEl>
                                          <p:spTgt spid="29"/>
                                        </p:tgtEl>
                                      </p:cBhvr>
                                    </p:animEffect>
                                  </p:childTnLst>
                                </p:cTn>
                              </p:par>
                              <p:par>
                                <p:cTn id="96" presetID="53" presetClass="entr" presetSubtype="16" fill="hold" nodeType="withEffect">
                                  <p:stCondLst>
                                    <p:cond delay="0"/>
                                  </p:stCondLst>
                                  <p:childTnLst>
                                    <p:set>
                                      <p:cBhvr>
                                        <p:cTn id="97" dur="1" fill="hold">
                                          <p:stCondLst>
                                            <p:cond delay="0"/>
                                          </p:stCondLst>
                                        </p:cTn>
                                        <p:tgtEl>
                                          <p:spTgt spid="53"/>
                                        </p:tgtEl>
                                        <p:attrNameLst>
                                          <p:attrName>style.visibility</p:attrName>
                                        </p:attrNameLst>
                                      </p:cBhvr>
                                      <p:to>
                                        <p:strVal val="visible"/>
                                      </p:to>
                                    </p:set>
                                    <p:anim calcmode="lin" valueType="num">
                                      <p:cBhvr>
                                        <p:cTn id="98" dur="500" fill="hold"/>
                                        <p:tgtEl>
                                          <p:spTgt spid="53"/>
                                        </p:tgtEl>
                                        <p:attrNameLst>
                                          <p:attrName>ppt_w</p:attrName>
                                        </p:attrNameLst>
                                      </p:cBhvr>
                                      <p:tavLst>
                                        <p:tav tm="0">
                                          <p:val>
                                            <p:fltVal val="0"/>
                                          </p:val>
                                        </p:tav>
                                        <p:tav tm="100000">
                                          <p:val>
                                            <p:strVal val="#ppt_w"/>
                                          </p:val>
                                        </p:tav>
                                      </p:tavLst>
                                    </p:anim>
                                    <p:anim calcmode="lin" valueType="num">
                                      <p:cBhvr>
                                        <p:cTn id="99" dur="500" fill="hold"/>
                                        <p:tgtEl>
                                          <p:spTgt spid="53"/>
                                        </p:tgtEl>
                                        <p:attrNameLst>
                                          <p:attrName>ppt_h</p:attrName>
                                        </p:attrNameLst>
                                      </p:cBhvr>
                                      <p:tavLst>
                                        <p:tav tm="0">
                                          <p:val>
                                            <p:fltVal val="0"/>
                                          </p:val>
                                        </p:tav>
                                        <p:tav tm="100000">
                                          <p:val>
                                            <p:strVal val="#ppt_h"/>
                                          </p:val>
                                        </p:tav>
                                      </p:tavLst>
                                    </p:anim>
                                    <p:animEffect transition="in" filter="fade">
                                      <p:cBhvr>
                                        <p:cTn id="100" dur="500"/>
                                        <p:tgtEl>
                                          <p:spTgt spid="5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Effect transition="in" filter="fade">
                                      <p:cBhvr>
                                        <p:cTn id="103" dur="500"/>
                                        <p:tgtEl>
                                          <p:spTgt spid="1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fade">
                                      <p:cBhvr>
                                        <p:cTn id="106" dur="500"/>
                                        <p:tgtEl>
                                          <p:spTgt spid="3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
                                        </p:tgtEl>
                                        <p:attrNameLst>
                                          <p:attrName>style.visibility</p:attrName>
                                        </p:attrNameLst>
                                      </p:cBhvr>
                                      <p:to>
                                        <p:strVal val="visible"/>
                                      </p:to>
                                    </p:set>
                                    <p:animEffect transition="in" filter="fade">
                                      <p:cBhvr>
                                        <p:cTn id="109" dur="500"/>
                                        <p:tgtEl>
                                          <p:spTgt spid="6"/>
                                        </p:tgtEl>
                                      </p:cBhvr>
                                    </p:animEffect>
                                  </p:childTnLst>
                                </p:cTn>
                              </p:par>
                            </p:childTnLst>
                          </p:cTn>
                        </p:par>
                        <p:par>
                          <p:cTn id="110" fill="hold">
                            <p:stCondLst>
                              <p:cond delay="4443"/>
                            </p:stCondLst>
                            <p:childTnLst>
                              <p:par>
                                <p:cTn id="111" presetID="53" presetClass="entr" presetSubtype="16" fill="hold" nodeType="afterEffect">
                                  <p:stCondLst>
                                    <p:cond delay="0"/>
                                  </p:stCondLst>
                                  <p:childTnLst>
                                    <p:set>
                                      <p:cBhvr>
                                        <p:cTn id="112" dur="1" fill="hold">
                                          <p:stCondLst>
                                            <p:cond delay="0"/>
                                          </p:stCondLst>
                                        </p:cTn>
                                        <p:tgtEl>
                                          <p:spTgt spid="33"/>
                                        </p:tgtEl>
                                        <p:attrNameLst>
                                          <p:attrName>style.visibility</p:attrName>
                                        </p:attrNameLst>
                                      </p:cBhvr>
                                      <p:to>
                                        <p:strVal val="visible"/>
                                      </p:to>
                                    </p:set>
                                    <p:anim calcmode="lin" valueType="num">
                                      <p:cBhvr>
                                        <p:cTn id="113" dur="500" fill="hold"/>
                                        <p:tgtEl>
                                          <p:spTgt spid="33"/>
                                        </p:tgtEl>
                                        <p:attrNameLst>
                                          <p:attrName>ppt_w</p:attrName>
                                        </p:attrNameLst>
                                      </p:cBhvr>
                                      <p:tavLst>
                                        <p:tav tm="0">
                                          <p:val>
                                            <p:fltVal val="0"/>
                                          </p:val>
                                        </p:tav>
                                        <p:tav tm="100000">
                                          <p:val>
                                            <p:strVal val="#ppt_w"/>
                                          </p:val>
                                        </p:tav>
                                      </p:tavLst>
                                    </p:anim>
                                    <p:anim calcmode="lin" valueType="num">
                                      <p:cBhvr>
                                        <p:cTn id="114" dur="500" fill="hold"/>
                                        <p:tgtEl>
                                          <p:spTgt spid="33"/>
                                        </p:tgtEl>
                                        <p:attrNameLst>
                                          <p:attrName>ppt_h</p:attrName>
                                        </p:attrNameLst>
                                      </p:cBhvr>
                                      <p:tavLst>
                                        <p:tav tm="0">
                                          <p:val>
                                            <p:fltVal val="0"/>
                                          </p:val>
                                        </p:tav>
                                        <p:tav tm="100000">
                                          <p:val>
                                            <p:strVal val="#ppt_h"/>
                                          </p:val>
                                        </p:tav>
                                      </p:tavLst>
                                    </p:anim>
                                    <p:animEffect transition="in" filter="fade">
                                      <p:cBhvr>
                                        <p:cTn id="115" dur="500"/>
                                        <p:tgtEl>
                                          <p:spTgt spid="33"/>
                                        </p:tgtEl>
                                      </p:cBhvr>
                                    </p:animEffect>
                                  </p:childTnLst>
                                </p:cTn>
                              </p:par>
                              <p:par>
                                <p:cTn id="116" presetID="53" presetClass="entr" presetSubtype="16" fill="hold" nodeType="withEffect">
                                  <p:stCondLst>
                                    <p:cond delay="0"/>
                                  </p:stCondLst>
                                  <p:childTnLst>
                                    <p:set>
                                      <p:cBhvr>
                                        <p:cTn id="117" dur="1" fill="hold">
                                          <p:stCondLst>
                                            <p:cond delay="0"/>
                                          </p:stCondLst>
                                        </p:cTn>
                                        <p:tgtEl>
                                          <p:spTgt spid="56"/>
                                        </p:tgtEl>
                                        <p:attrNameLst>
                                          <p:attrName>style.visibility</p:attrName>
                                        </p:attrNameLst>
                                      </p:cBhvr>
                                      <p:to>
                                        <p:strVal val="visible"/>
                                      </p:to>
                                    </p:set>
                                    <p:anim calcmode="lin" valueType="num">
                                      <p:cBhvr>
                                        <p:cTn id="118" dur="500" fill="hold"/>
                                        <p:tgtEl>
                                          <p:spTgt spid="56"/>
                                        </p:tgtEl>
                                        <p:attrNameLst>
                                          <p:attrName>ppt_w</p:attrName>
                                        </p:attrNameLst>
                                      </p:cBhvr>
                                      <p:tavLst>
                                        <p:tav tm="0">
                                          <p:val>
                                            <p:fltVal val="0"/>
                                          </p:val>
                                        </p:tav>
                                        <p:tav tm="100000">
                                          <p:val>
                                            <p:strVal val="#ppt_w"/>
                                          </p:val>
                                        </p:tav>
                                      </p:tavLst>
                                    </p:anim>
                                    <p:anim calcmode="lin" valueType="num">
                                      <p:cBhvr>
                                        <p:cTn id="119" dur="500" fill="hold"/>
                                        <p:tgtEl>
                                          <p:spTgt spid="56"/>
                                        </p:tgtEl>
                                        <p:attrNameLst>
                                          <p:attrName>ppt_h</p:attrName>
                                        </p:attrNameLst>
                                      </p:cBhvr>
                                      <p:tavLst>
                                        <p:tav tm="0">
                                          <p:val>
                                            <p:fltVal val="0"/>
                                          </p:val>
                                        </p:tav>
                                        <p:tav tm="100000">
                                          <p:val>
                                            <p:strVal val="#ppt_h"/>
                                          </p:val>
                                        </p:tav>
                                      </p:tavLst>
                                    </p:anim>
                                    <p:animEffect transition="in" filter="fade">
                                      <p:cBhvr>
                                        <p:cTn id="120" dur="500"/>
                                        <p:tgtEl>
                                          <p:spTgt spid="5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1"/>
                                        </p:tgtEl>
                                        <p:attrNameLst>
                                          <p:attrName>style.visibility</p:attrName>
                                        </p:attrNameLst>
                                      </p:cBhvr>
                                      <p:to>
                                        <p:strVal val="visible"/>
                                      </p:to>
                                    </p:set>
                                    <p:animEffect transition="in" filter="fade">
                                      <p:cBhvr>
                                        <p:cTn id="123" dur="500"/>
                                        <p:tgtEl>
                                          <p:spTgt spid="1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1"/>
                                        </p:tgtEl>
                                        <p:attrNameLst>
                                          <p:attrName>style.visibility</p:attrName>
                                        </p:attrNameLst>
                                      </p:cBhvr>
                                      <p:to>
                                        <p:strVal val="visible"/>
                                      </p:to>
                                    </p:set>
                                    <p:animEffect transition="in" filter="fade">
                                      <p:cBhvr>
                                        <p:cTn id="126" dur="500"/>
                                        <p:tgtEl>
                                          <p:spTgt spid="41"/>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
                                        </p:tgtEl>
                                        <p:attrNameLst>
                                          <p:attrName>style.visibility</p:attrName>
                                        </p:attrNameLst>
                                      </p:cBhvr>
                                      <p:to>
                                        <p:strVal val="visible"/>
                                      </p:to>
                                    </p:set>
                                    <p:animEffect transition="in" filter="fade">
                                      <p:cBhvr>
                                        <p:cTn id="1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p:bldP spid="8" grpId="0"/>
      <p:bldP spid="9" grpId="0"/>
      <p:bldP spid="10" grpId="0"/>
      <p:bldP spid="11" grpId="0"/>
      <p:bldP spid="12" grpId="0" animBg="1"/>
      <p:bldP spid="13" grpId="0" animBg="1"/>
      <p:bldP spid="14" grpId="0" animBg="1"/>
      <p:bldP spid="15" grpId="0" animBg="1"/>
      <p:bldP spid="16" grpId="0" animBg="1"/>
      <p:bldP spid="37" grpId="0"/>
      <p:bldP spid="38" grpId="0"/>
      <p:bldP spid="39" grpId="0"/>
      <p:bldP spid="40" grpId="0"/>
      <p:bldP spid="41" grpId="0"/>
      <p:bldP spid="45" grpId="0" animBg="1"/>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89">
            <a:extLst>
              <a:ext uri="{FF2B5EF4-FFF2-40B4-BE49-F238E27FC236}">
                <a16:creationId xmlns:a16="http://schemas.microsoft.com/office/drawing/2014/main" id="{AA258A45-E909-49AB-AF1F-1AEB5C417A2B}"/>
              </a:ext>
            </a:extLst>
          </p:cNvPr>
          <p:cNvSpPr>
            <a:spLocks noChangeShapeType="1"/>
          </p:cNvSpPr>
          <p:nvPr/>
        </p:nvSpPr>
        <p:spPr bwMode="auto">
          <a:xfrm rot="5400000" flipH="1">
            <a:off x="3366750" y="4966068"/>
            <a:ext cx="0" cy="0"/>
          </a:xfrm>
          <a:prstGeom prst="line">
            <a:avLst/>
          </a:prstGeom>
          <a:noFill/>
          <a:ln w="46038" cap="flat">
            <a:no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Line 193">
            <a:extLst>
              <a:ext uri="{FF2B5EF4-FFF2-40B4-BE49-F238E27FC236}">
                <a16:creationId xmlns:a16="http://schemas.microsoft.com/office/drawing/2014/main" id="{C7841907-6CC1-4A28-9895-1E47F49C55EA}"/>
              </a:ext>
            </a:extLst>
          </p:cNvPr>
          <p:cNvSpPr>
            <a:spLocks noChangeShapeType="1"/>
          </p:cNvSpPr>
          <p:nvPr/>
        </p:nvSpPr>
        <p:spPr bwMode="auto">
          <a:xfrm rot="5400000" flipH="1">
            <a:off x="14916805" y="4953202"/>
            <a:ext cx="0" cy="0"/>
          </a:xfrm>
          <a:prstGeom prst="line">
            <a:avLst/>
          </a:prstGeom>
          <a:noFill/>
          <a:ln w="46038" cap="flat">
            <a:no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194">
            <a:extLst>
              <a:ext uri="{FF2B5EF4-FFF2-40B4-BE49-F238E27FC236}">
                <a16:creationId xmlns:a16="http://schemas.microsoft.com/office/drawing/2014/main" id="{3AF6F25E-93FD-4EC5-BC6C-53BB6CB5BF88}"/>
              </a:ext>
            </a:extLst>
          </p:cNvPr>
          <p:cNvSpPr>
            <a:spLocks/>
          </p:cNvSpPr>
          <p:nvPr/>
        </p:nvSpPr>
        <p:spPr bwMode="auto">
          <a:xfrm rot="5400000" flipH="1">
            <a:off x="4079122" y="4553642"/>
            <a:ext cx="1469735" cy="2243166"/>
          </a:xfrm>
          <a:custGeom>
            <a:avLst/>
            <a:gdLst>
              <a:gd name="T0" fmla="*/ 290 w 290"/>
              <a:gd name="T1" fmla="*/ 441 h 443"/>
              <a:gd name="T2" fmla="*/ 152 w 290"/>
              <a:gd name="T3" fmla="*/ 215 h 443"/>
              <a:gd name="T4" fmla="*/ 20 w 290"/>
              <a:gd name="T5" fmla="*/ 0 h 443"/>
              <a:gd name="T6" fmla="*/ 0 w 290"/>
              <a:gd name="T7" fmla="*/ 5 h 443"/>
              <a:gd name="T8" fmla="*/ 137 w 290"/>
              <a:gd name="T9" fmla="*/ 229 h 443"/>
              <a:gd name="T10" fmla="*/ 269 w 290"/>
              <a:gd name="T11" fmla="*/ 443 h 443"/>
              <a:gd name="T12" fmla="*/ 290 w 290"/>
              <a:gd name="T13" fmla="*/ 441 h 443"/>
            </a:gdLst>
            <a:ahLst/>
            <a:cxnLst>
              <a:cxn ang="0">
                <a:pos x="T0" y="T1"/>
              </a:cxn>
              <a:cxn ang="0">
                <a:pos x="T2" y="T3"/>
              </a:cxn>
              <a:cxn ang="0">
                <a:pos x="T4" y="T5"/>
              </a:cxn>
              <a:cxn ang="0">
                <a:pos x="T6" y="T7"/>
              </a:cxn>
              <a:cxn ang="0">
                <a:pos x="T8" y="T9"/>
              </a:cxn>
              <a:cxn ang="0">
                <a:pos x="T10" y="T11"/>
              </a:cxn>
              <a:cxn ang="0">
                <a:pos x="T12" y="T13"/>
              </a:cxn>
            </a:cxnLst>
            <a:rect l="0" t="0" r="r" b="b"/>
            <a:pathLst>
              <a:path w="290" h="443">
                <a:moveTo>
                  <a:pt x="290" y="441"/>
                </a:moveTo>
                <a:cubicBezTo>
                  <a:pt x="272" y="336"/>
                  <a:pt x="212" y="275"/>
                  <a:pt x="152" y="215"/>
                </a:cubicBezTo>
                <a:cubicBezTo>
                  <a:pt x="94" y="155"/>
                  <a:pt x="37" y="98"/>
                  <a:pt x="20" y="0"/>
                </a:cubicBezTo>
                <a:cubicBezTo>
                  <a:pt x="14" y="2"/>
                  <a:pt x="7" y="4"/>
                  <a:pt x="0" y="5"/>
                </a:cubicBezTo>
                <a:cubicBezTo>
                  <a:pt x="18" y="109"/>
                  <a:pt x="79" y="170"/>
                  <a:pt x="137" y="229"/>
                </a:cubicBezTo>
                <a:cubicBezTo>
                  <a:pt x="196" y="289"/>
                  <a:pt x="252" y="346"/>
                  <a:pt x="269" y="443"/>
                </a:cubicBezTo>
                <a:cubicBezTo>
                  <a:pt x="276" y="441"/>
                  <a:pt x="283" y="441"/>
                  <a:pt x="290" y="441"/>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195">
            <a:extLst>
              <a:ext uri="{FF2B5EF4-FFF2-40B4-BE49-F238E27FC236}">
                <a16:creationId xmlns:a16="http://schemas.microsoft.com/office/drawing/2014/main" id="{0EC26755-5DE4-4AAC-AE50-14487A8A00E5}"/>
              </a:ext>
            </a:extLst>
          </p:cNvPr>
          <p:cNvSpPr>
            <a:spLocks/>
          </p:cNvSpPr>
          <p:nvPr/>
        </p:nvSpPr>
        <p:spPr bwMode="auto">
          <a:xfrm rot="5400000" flipH="1">
            <a:off x="6997167" y="4553641"/>
            <a:ext cx="1469735" cy="2234598"/>
          </a:xfrm>
          <a:custGeom>
            <a:avLst/>
            <a:gdLst>
              <a:gd name="T0" fmla="*/ 269 w 290"/>
              <a:gd name="T1" fmla="*/ 0 h 441"/>
              <a:gd name="T2" fmla="*/ 136 w 290"/>
              <a:gd name="T3" fmla="*/ 220 h 441"/>
              <a:gd name="T4" fmla="*/ 0 w 290"/>
              <a:gd name="T5" fmla="*/ 436 h 441"/>
              <a:gd name="T6" fmla="*/ 21 w 290"/>
              <a:gd name="T7" fmla="*/ 441 h 441"/>
              <a:gd name="T8" fmla="*/ 151 w 290"/>
              <a:gd name="T9" fmla="*/ 235 h 441"/>
              <a:gd name="T10" fmla="*/ 290 w 290"/>
              <a:gd name="T11" fmla="*/ 2 h 441"/>
              <a:gd name="T12" fmla="*/ 269 w 290"/>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290" h="441">
                <a:moveTo>
                  <a:pt x="269" y="0"/>
                </a:moveTo>
                <a:cubicBezTo>
                  <a:pt x="254" y="101"/>
                  <a:pt x="196" y="159"/>
                  <a:pt x="136" y="220"/>
                </a:cubicBezTo>
                <a:cubicBezTo>
                  <a:pt x="79" y="278"/>
                  <a:pt x="21" y="338"/>
                  <a:pt x="0" y="436"/>
                </a:cubicBezTo>
                <a:cubicBezTo>
                  <a:pt x="7" y="437"/>
                  <a:pt x="14" y="438"/>
                  <a:pt x="21" y="441"/>
                </a:cubicBezTo>
                <a:cubicBezTo>
                  <a:pt x="40" y="348"/>
                  <a:pt x="94" y="293"/>
                  <a:pt x="151" y="235"/>
                </a:cubicBezTo>
                <a:cubicBezTo>
                  <a:pt x="212" y="173"/>
                  <a:pt x="274" y="110"/>
                  <a:pt x="290" y="2"/>
                </a:cubicBezTo>
                <a:cubicBezTo>
                  <a:pt x="284" y="2"/>
                  <a:pt x="276" y="2"/>
                  <a:pt x="269" y="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96">
            <a:extLst>
              <a:ext uri="{FF2B5EF4-FFF2-40B4-BE49-F238E27FC236}">
                <a16:creationId xmlns:a16="http://schemas.microsoft.com/office/drawing/2014/main" id="{3B5DD8CE-A9E4-4C80-8C39-DEC51A0D334E}"/>
              </a:ext>
            </a:extLst>
          </p:cNvPr>
          <p:cNvSpPr>
            <a:spLocks/>
          </p:cNvSpPr>
          <p:nvPr/>
        </p:nvSpPr>
        <p:spPr bwMode="auto">
          <a:xfrm rot="5400000" flipH="1">
            <a:off x="9864864" y="4578281"/>
            <a:ext cx="1465450" cy="2198174"/>
          </a:xfrm>
          <a:custGeom>
            <a:avLst/>
            <a:gdLst>
              <a:gd name="T0" fmla="*/ 289 w 289"/>
              <a:gd name="T1" fmla="*/ 431 h 434"/>
              <a:gd name="T2" fmla="*/ 152 w 289"/>
              <a:gd name="T3" fmla="*/ 212 h 434"/>
              <a:gd name="T4" fmla="*/ 21 w 289"/>
              <a:gd name="T5" fmla="*/ 0 h 434"/>
              <a:gd name="T6" fmla="*/ 3 w 289"/>
              <a:gd name="T7" fmla="*/ 3 h 434"/>
              <a:gd name="T8" fmla="*/ 0 w 289"/>
              <a:gd name="T9" fmla="*/ 3 h 434"/>
              <a:gd name="T10" fmla="*/ 137 w 289"/>
              <a:gd name="T11" fmla="*/ 227 h 434"/>
              <a:gd name="T12" fmla="*/ 268 w 289"/>
              <a:gd name="T13" fmla="*/ 434 h 434"/>
              <a:gd name="T14" fmla="*/ 289 w 289"/>
              <a:gd name="T15" fmla="*/ 431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434">
                <a:moveTo>
                  <a:pt x="289" y="431"/>
                </a:moveTo>
                <a:cubicBezTo>
                  <a:pt x="269" y="331"/>
                  <a:pt x="210" y="270"/>
                  <a:pt x="152" y="212"/>
                </a:cubicBezTo>
                <a:cubicBezTo>
                  <a:pt x="94" y="153"/>
                  <a:pt x="39" y="96"/>
                  <a:pt x="21" y="0"/>
                </a:cubicBezTo>
                <a:cubicBezTo>
                  <a:pt x="15" y="2"/>
                  <a:pt x="9" y="3"/>
                  <a:pt x="3" y="3"/>
                </a:cubicBezTo>
                <a:cubicBezTo>
                  <a:pt x="2" y="3"/>
                  <a:pt x="1" y="3"/>
                  <a:pt x="0" y="3"/>
                </a:cubicBezTo>
                <a:cubicBezTo>
                  <a:pt x="19" y="106"/>
                  <a:pt x="79" y="167"/>
                  <a:pt x="137" y="227"/>
                </a:cubicBezTo>
                <a:cubicBezTo>
                  <a:pt x="195" y="285"/>
                  <a:pt x="250" y="341"/>
                  <a:pt x="268" y="434"/>
                </a:cubicBezTo>
                <a:cubicBezTo>
                  <a:pt x="275" y="432"/>
                  <a:pt x="282" y="431"/>
                  <a:pt x="289" y="431"/>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200">
            <a:extLst>
              <a:ext uri="{FF2B5EF4-FFF2-40B4-BE49-F238E27FC236}">
                <a16:creationId xmlns:a16="http://schemas.microsoft.com/office/drawing/2014/main" id="{AC478923-1C44-4E0C-BBAA-22E19674DAF5}"/>
              </a:ext>
            </a:extLst>
          </p:cNvPr>
          <p:cNvSpPr>
            <a:spLocks/>
          </p:cNvSpPr>
          <p:nvPr/>
        </p:nvSpPr>
        <p:spPr bwMode="auto">
          <a:xfrm rot="5400000" flipH="1">
            <a:off x="12752915" y="4578280"/>
            <a:ext cx="1465450" cy="2189606"/>
          </a:xfrm>
          <a:custGeom>
            <a:avLst/>
            <a:gdLst>
              <a:gd name="T0" fmla="*/ 286 w 289"/>
              <a:gd name="T1" fmla="*/ 2 h 432"/>
              <a:gd name="T2" fmla="*/ 268 w 289"/>
              <a:gd name="T3" fmla="*/ 0 h 432"/>
              <a:gd name="T4" fmla="*/ 136 w 289"/>
              <a:gd name="T5" fmla="*/ 211 h 432"/>
              <a:gd name="T6" fmla="*/ 0 w 289"/>
              <a:gd name="T7" fmla="*/ 429 h 432"/>
              <a:gd name="T8" fmla="*/ 21 w 289"/>
              <a:gd name="T9" fmla="*/ 432 h 432"/>
              <a:gd name="T10" fmla="*/ 151 w 289"/>
              <a:gd name="T11" fmla="*/ 226 h 432"/>
              <a:gd name="T12" fmla="*/ 289 w 289"/>
              <a:gd name="T13" fmla="*/ 2 h 432"/>
              <a:gd name="T14" fmla="*/ 286 w 289"/>
              <a:gd name="T15" fmla="*/ 2 h 4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432">
                <a:moveTo>
                  <a:pt x="286" y="2"/>
                </a:moveTo>
                <a:cubicBezTo>
                  <a:pt x="280" y="2"/>
                  <a:pt x="274" y="1"/>
                  <a:pt x="268" y="0"/>
                </a:cubicBezTo>
                <a:cubicBezTo>
                  <a:pt x="250" y="95"/>
                  <a:pt x="195" y="152"/>
                  <a:pt x="136" y="211"/>
                </a:cubicBezTo>
                <a:cubicBezTo>
                  <a:pt x="79" y="269"/>
                  <a:pt x="20" y="329"/>
                  <a:pt x="0" y="429"/>
                </a:cubicBezTo>
                <a:cubicBezTo>
                  <a:pt x="7" y="429"/>
                  <a:pt x="14" y="430"/>
                  <a:pt x="21" y="432"/>
                </a:cubicBezTo>
                <a:cubicBezTo>
                  <a:pt x="40" y="340"/>
                  <a:pt x="94" y="284"/>
                  <a:pt x="151" y="226"/>
                </a:cubicBezTo>
                <a:cubicBezTo>
                  <a:pt x="210" y="166"/>
                  <a:pt x="270" y="105"/>
                  <a:pt x="289" y="2"/>
                </a:cubicBezTo>
                <a:cubicBezTo>
                  <a:pt x="288" y="2"/>
                  <a:pt x="287" y="2"/>
                  <a:pt x="286" y="2"/>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97">
            <a:extLst>
              <a:ext uri="{FF2B5EF4-FFF2-40B4-BE49-F238E27FC236}">
                <a16:creationId xmlns:a16="http://schemas.microsoft.com/office/drawing/2014/main" id="{8B9143C3-4109-4752-B109-B827C8498BF7}"/>
              </a:ext>
            </a:extLst>
          </p:cNvPr>
          <p:cNvSpPr>
            <a:spLocks noChangeArrowheads="1"/>
          </p:cNvSpPr>
          <p:nvPr/>
        </p:nvSpPr>
        <p:spPr bwMode="auto">
          <a:xfrm flipH="1">
            <a:off x="11340619" y="5711239"/>
            <a:ext cx="1371994" cy="1371997"/>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Oval 198">
            <a:extLst>
              <a:ext uri="{FF2B5EF4-FFF2-40B4-BE49-F238E27FC236}">
                <a16:creationId xmlns:a16="http://schemas.microsoft.com/office/drawing/2014/main" id="{93320590-3F1E-4C5C-AFA7-95A440A55615}"/>
              </a:ext>
            </a:extLst>
          </p:cNvPr>
          <p:cNvSpPr>
            <a:spLocks noChangeArrowheads="1"/>
          </p:cNvSpPr>
          <p:nvPr/>
        </p:nvSpPr>
        <p:spPr bwMode="auto">
          <a:xfrm flipH="1">
            <a:off x="8452566" y="4270859"/>
            <a:ext cx="1371994" cy="1364702"/>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Oval 199">
            <a:extLst>
              <a:ext uri="{FF2B5EF4-FFF2-40B4-BE49-F238E27FC236}">
                <a16:creationId xmlns:a16="http://schemas.microsoft.com/office/drawing/2014/main" id="{674A6136-BCF5-48AD-8B7C-6991B7FEDE4A}"/>
              </a:ext>
            </a:extLst>
          </p:cNvPr>
          <p:cNvSpPr>
            <a:spLocks noChangeArrowheads="1"/>
          </p:cNvSpPr>
          <p:nvPr/>
        </p:nvSpPr>
        <p:spPr bwMode="auto">
          <a:xfrm flipH="1">
            <a:off x="2681819" y="4272675"/>
            <a:ext cx="1371994" cy="1361054"/>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201">
            <a:extLst>
              <a:ext uri="{FF2B5EF4-FFF2-40B4-BE49-F238E27FC236}">
                <a16:creationId xmlns:a16="http://schemas.microsoft.com/office/drawing/2014/main" id="{A17F2D04-D3BA-44CC-9D3C-BBCD0DE6D4F4}"/>
              </a:ext>
            </a:extLst>
          </p:cNvPr>
          <p:cNvSpPr>
            <a:spLocks noChangeArrowheads="1"/>
          </p:cNvSpPr>
          <p:nvPr/>
        </p:nvSpPr>
        <p:spPr bwMode="auto">
          <a:xfrm flipH="1">
            <a:off x="14230808" y="4267204"/>
            <a:ext cx="1371994" cy="1371997"/>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Oval 202">
            <a:extLst>
              <a:ext uri="{FF2B5EF4-FFF2-40B4-BE49-F238E27FC236}">
                <a16:creationId xmlns:a16="http://schemas.microsoft.com/office/drawing/2014/main" id="{421D0EBF-CA57-4B57-A324-8BA320D5ADDC}"/>
              </a:ext>
            </a:extLst>
          </p:cNvPr>
          <p:cNvSpPr>
            <a:spLocks noChangeArrowheads="1"/>
          </p:cNvSpPr>
          <p:nvPr/>
        </p:nvSpPr>
        <p:spPr bwMode="auto">
          <a:xfrm flipH="1">
            <a:off x="5566659" y="5714881"/>
            <a:ext cx="1371994" cy="1364702"/>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Rectangle 8">
            <a:extLst>
              <a:ext uri="{FF2B5EF4-FFF2-40B4-BE49-F238E27FC236}">
                <a16:creationId xmlns:a16="http://schemas.microsoft.com/office/drawing/2014/main" id="{0E2C446B-BE7E-429F-9FFD-9D2204D1C833}"/>
              </a:ext>
            </a:extLst>
          </p:cNvPr>
          <p:cNvSpPr/>
          <p:nvPr/>
        </p:nvSpPr>
        <p:spPr>
          <a:xfrm>
            <a:off x="1426328" y="2889290"/>
            <a:ext cx="3882976" cy="1276888"/>
          </a:xfrm>
          <a:prstGeom prst="rect">
            <a:avLst/>
          </a:prstGeom>
        </p:spPr>
        <p:txBody>
          <a:bodyPr wrap="square">
            <a:spAutoFit/>
          </a:bodyPr>
          <a:lstStyle/>
          <a:p>
            <a:pPr algn="ctr">
              <a:spcBef>
                <a:spcPts val="1200"/>
              </a:spcBef>
            </a:pPr>
            <a:r>
              <a:rPr lang="es-ES" altLang="zh-CN" sz="2000">
                <a:solidFill>
                  <a:schemeClr val="tx1">
                    <a:lumMod val="85000"/>
                    <a:lumOff val="15000"/>
                  </a:schemeClr>
                </a:solidFill>
                <a:latin typeface="+mj-lt"/>
                <a:ea typeface="Lato Light" panose="020F0502020204030203" pitchFamily="34" charset="0"/>
                <a:cs typeface="Lato Light" panose="020F0502020204030203" pitchFamily="34" charset="0"/>
              </a:rPr>
              <a:t>Simple </a:t>
            </a:r>
          </a:p>
          <a:p>
            <a:pPr algn="ct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a:t>
            </a:r>
            <a:r>
              <a:rPr lang="es-ES" altLang="zh-CN" sz="1200" dirty="0">
                <a:solidFill>
                  <a:schemeClr val="bg1">
                    <a:lumMod val="65000"/>
                  </a:schemeClr>
                </a:solidFill>
                <a:ea typeface="Lato Light" panose="020F0502020204030203" pitchFamily="34" charset="0"/>
                <a:cs typeface="Lato Light" panose="020F0502020204030203" pitchFamily="34" charset="0"/>
              </a:rPr>
              <a:t>ipsum dolor sit amet, feugiat delicata liberavisse id cum</a:t>
            </a:r>
            <a:r>
              <a:rPr lang="en-US" altLang="zh-CN" sz="1200" dirty="0">
                <a:solidFill>
                  <a:schemeClr val="bg1">
                    <a:lumMod val="65000"/>
                  </a:schemeClr>
                </a:solidFill>
                <a:ea typeface="Lato Light" panose="020F0502020204030203" pitchFamily="34" charset="0"/>
                <a:cs typeface="Lato Light" panose="020F0502020204030203" pitchFamily="34" charset="0"/>
              </a:rPr>
              <a:t>. </a:t>
            </a:r>
            <a:r>
              <a:rPr lang="es-ES" altLang="zh-CN" sz="1200" dirty="0">
                <a:solidFill>
                  <a:schemeClr val="bg1">
                    <a:lumMod val="65000"/>
                  </a:schemeClr>
                </a:solidFill>
                <a:ea typeface="Lato Light" panose="020F0502020204030203" pitchFamily="34" charset="0"/>
                <a:cs typeface="Lato Light" panose="020F0502020204030203" pitchFamily="34" charset="0"/>
              </a:rPr>
              <a:t>No quo maiorum intelleget. Mea cu case </a:t>
            </a:r>
            <a:r>
              <a:rPr lang="es-ES" altLang="zh-CN" sz="1200">
                <a:solidFill>
                  <a:schemeClr val="bg1">
                    <a:lumMod val="65000"/>
                  </a:schemeClr>
                </a:solidFill>
                <a:ea typeface="Lato Light" panose="020F0502020204030203" pitchFamily="34" charset="0"/>
                <a:cs typeface="Lato Light" panose="020F0502020204030203" pitchFamily="34" charset="0"/>
              </a:rPr>
              <a:t>ludus integre.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14" name="Rectangle 8">
            <a:extLst>
              <a:ext uri="{FF2B5EF4-FFF2-40B4-BE49-F238E27FC236}">
                <a16:creationId xmlns:a16="http://schemas.microsoft.com/office/drawing/2014/main" id="{6A6CC0BB-21A8-47FF-BBFC-7517A9C50487}"/>
              </a:ext>
            </a:extLst>
          </p:cNvPr>
          <p:cNvSpPr/>
          <p:nvPr/>
        </p:nvSpPr>
        <p:spPr>
          <a:xfrm>
            <a:off x="7205960" y="2889290"/>
            <a:ext cx="3882976" cy="1276888"/>
          </a:xfrm>
          <a:prstGeom prst="rect">
            <a:avLst/>
          </a:prstGeom>
        </p:spPr>
        <p:txBody>
          <a:bodyPr wrap="square">
            <a:spAutoFit/>
          </a:bodyPr>
          <a:lstStyle/>
          <a:p>
            <a:pPr algn="ctr">
              <a:spcBef>
                <a:spcPts val="1200"/>
              </a:spcBef>
            </a:pPr>
            <a:r>
              <a:rPr lang="en-US" altLang="zh-CN" sz="2000">
                <a:solidFill>
                  <a:schemeClr val="tx1">
                    <a:lumMod val="85000"/>
                    <a:lumOff val="15000"/>
                  </a:schemeClr>
                </a:solidFill>
                <a:latin typeface="+mj-lt"/>
                <a:ea typeface="Lato Light" panose="020F0502020204030203" pitchFamily="34" charset="0"/>
                <a:cs typeface="Lato Light" panose="020F0502020204030203" pitchFamily="34" charset="0"/>
              </a:rPr>
              <a:t>Creative</a:t>
            </a:r>
            <a:r>
              <a:rPr lang="es-ES" altLang="zh-CN" sz="2000">
                <a:solidFill>
                  <a:schemeClr val="tx1">
                    <a:lumMod val="85000"/>
                    <a:lumOff val="15000"/>
                  </a:schemeClr>
                </a:solidFill>
                <a:latin typeface="+mj-lt"/>
                <a:ea typeface="Lato Light" panose="020F0502020204030203" pitchFamily="34" charset="0"/>
                <a:cs typeface="Lato Light" panose="020F0502020204030203" pitchFamily="34" charset="0"/>
              </a:rPr>
              <a:t> </a:t>
            </a:r>
          </a:p>
          <a:p>
            <a:pPr algn="ct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a:t>
            </a:r>
            <a:r>
              <a:rPr lang="es-ES" altLang="zh-CN" sz="1200" dirty="0">
                <a:solidFill>
                  <a:schemeClr val="bg1">
                    <a:lumMod val="65000"/>
                  </a:schemeClr>
                </a:solidFill>
                <a:ea typeface="Lato Light" panose="020F0502020204030203" pitchFamily="34" charset="0"/>
                <a:cs typeface="Lato Light" panose="020F0502020204030203" pitchFamily="34" charset="0"/>
              </a:rPr>
              <a:t>ipsum dolor sit amet, feugiat delicata liberavisse id cum</a:t>
            </a:r>
            <a:r>
              <a:rPr lang="en-US" altLang="zh-CN" sz="1200" dirty="0">
                <a:solidFill>
                  <a:schemeClr val="bg1">
                    <a:lumMod val="65000"/>
                  </a:schemeClr>
                </a:solidFill>
                <a:ea typeface="Lato Light" panose="020F0502020204030203" pitchFamily="34" charset="0"/>
                <a:cs typeface="Lato Light" panose="020F0502020204030203" pitchFamily="34" charset="0"/>
              </a:rPr>
              <a:t>. </a:t>
            </a:r>
            <a:r>
              <a:rPr lang="es-ES" altLang="zh-CN" sz="1200" dirty="0">
                <a:solidFill>
                  <a:schemeClr val="bg1">
                    <a:lumMod val="65000"/>
                  </a:schemeClr>
                </a:solidFill>
                <a:ea typeface="Lato Light" panose="020F0502020204030203" pitchFamily="34" charset="0"/>
                <a:cs typeface="Lato Light" panose="020F0502020204030203" pitchFamily="34" charset="0"/>
              </a:rPr>
              <a:t>No quo maiorum intelleget. Mea cu case </a:t>
            </a:r>
            <a:r>
              <a:rPr lang="es-ES" altLang="zh-CN" sz="1200">
                <a:solidFill>
                  <a:schemeClr val="bg1">
                    <a:lumMod val="65000"/>
                  </a:schemeClr>
                </a:solidFill>
                <a:ea typeface="Lato Light" panose="020F0502020204030203" pitchFamily="34" charset="0"/>
                <a:cs typeface="Lato Light" panose="020F0502020204030203" pitchFamily="34" charset="0"/>
              </a:rPr>
              <a:t>ludus integre.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15" name="Rectangle 14">
            <a:extLst>
              <a:ext uri="{FF2B5EF4-FFF2-40B4-BE49-F238E27FC236}">
                <a16:creationId xmlns:a16="http://schemas.microsoft.com/office/drawing/2014/main" id="{B4C47C5A-953C-4F3C-885D-4B3F2C3493C5}"/>
              </a:ext>
            </a:extLst>
          </p:cNvPr>
          <p:cNvSpPr/>
          <p:nvPr/>
        </p:nvSpPr>
        <p:spPr>
          <a:xfrm>
            <a:off x="4316144" y="7231555"/>
            <a:ext cx="3882976" cy="1276888"/>
          </a:xfrm>
          <a:prstGeom prst="rect">
            <a:avLst/>
          </a:prstGeom>
        </p:spPr>
        <p:txBody>
          <a:bodyPr wrap="square">
            <a:spAutoFit/>
          </a:bodyPr>
          <a:lstStyle/>
          <a:p>
            <a:pPr algn="ctr">
              <a:spcBef>
                <a:spcPts val="1200"/>
              </a:spcBef>
            </a:pPr>
            <a:r>
              <a:rPr lang="en-US" altLang="zh-CN" sz="2000">
                <a:solidFill>
                  <a:schemeClr val="tx1">
                    <a:lumMod val="85000"/>
                    <a:lumOff val="15000"/>
                  </a:schemeClr>
                </a:solidFill>
                <a:latin typeface="+mj-lt"/>
                <a:ea typeface="Lato Light" panose="020F0502020204030203" pitchFamily="34" charset="0"/>
                <a:cs typeface="Lato Light" panose="020F0502020204030203" pitchFamily="34" charset="0"/>
              </a:rPr>
              <a:t>Powerful</a:t>
            </a:r>
            <a:endParaRPr lang="es-ES" altLang="zh-CN" sz="2000">
              <a:solidFill>
                <a:schemeClr val="tx1">
                  <a:lumMod val="85000"/>
                  <a:lumOff val="15000"/>
                </a:schemeClr>
              </a:solidFill>
              <a:latin typeface="+mj-lt"/>
              <a:ea typeface="Lato Light" panose="020F0502020204030203" pitchFamily="34" charset="0"/>
              <a:cs typeface="Lato Light" panose="020F0502020204030203" pitchFamily="34" charset="0"/>
            </a:endParaRPr>
          </a:p>
          <a:p>
            <a:pPr algn="ct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a:t>
            </a:r>
            <a:r>
              <a:rPr lang="es-ES" altLang="zh-CN" sz="1200" dirty="0">
                <a:solidFill>
                  <a:schemeClr val="bg1">
                    <a:lumMod val="65000"/>
                  </a:schemeClr>
                </a:solidFill>
                <a:ea typeface="Lato Light" panose="020F0502020204030203" pitchFamily="34" charset="0"/>
                <a:cs typeface="Lato Light" panose="020F0502020204030203" pitchFamily="34" charset="0"/>
              </a:rPr>
              <a:t>ipsum dolor sit amet, feugiat delicata liberavisse id cum</a:t>
            </a:r>
            <a:r>
              <a:rPr lang="en-US" altLang="zh-CN" sz="1200" dirty="0">
                <a:solidFill>
                  <a:schemeClr val="bg1">
                    <a:lumMod val="65000"/>
                  </a:schemeClr>
                </a:solidFill>
                <a:ea typeface="Lato Light" panose="020F0502020204030203" pitchFamily="34" charset="0"/>
                <a:cs typeface="Lato Light" panose="020F0502020204030203" pitchFamily="34" charset="0"/>
              </a:rPr>
              <a:t>. </a:t>
            </a:r>
            <a:r>
              <a:rPr lang="es-ES" altLang="zh-CN" sz="1200" dirty="0">
                <a:solidFill>
                  <a:schemeClr val="bg1">
                    <a:lumMod val="65000"/>
                  </a:schemeClr>
                </a:solidFill>
                <a:ea typeface="Lato Light" panose="020F0502020204030203" pitchFamily="34" charset="0"/>
                <a:cs typeface="Lato Light" panose="020F0502020204030203" pitchFamily="34" charset="0"/>
              </a:rPr>
              <a:t>No quo maiorum intelleget. Mea cu case </a:t>
            </a:r>
            <a:r>
              <a:rPr lang="es-ES" altLang="zh-CN" sz="1200">
                <a:solidFill>
                  <a:schemeClr val="bg1">
                    <a:lumMod val="65000"/>
                  </a:schemeClr>
                </a:solidFill>
                <a:ea typeface="Lato Light" panose="020F0502020204030203" pitchFamily="34" charset="0"/>
                <a:cs typeface="Lato Light" panose="020F0502020204030203" pitchFamily="34" charset="0"/>
              </a:rPr>
              <a:t>ludus integre.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16" name="Rectangle 8">
            <a:extLst>
              <a:ext uri="{FF2B5EF4-FFF2-40B4-BE49-F238E27FC236}">
                <a16:creationId xmlns:a16="http://schemas.microsoft.com/office/drawing/2014/main" id="{DB71A227-34DC-4204-A89E-BA7EA6DA7202}"/>
              </a:ext>
            </a:extLst>
          </p:cNvPr>
          <p:cNvSpPr/>
          <p:nvPr/>
        </p:nvSpPr>
        <p:spPr>
          <a:xfrm>
            <a:off x="10095776" y="7231555"/>
            <a:ext cx="3882976" cy="1276888"/>
          </a:xfrm>
          <a:prstGeom prst="rect">
            <a:avLst/>
          </a:prstGeom>
        </p:spPr>
        <p:txBody>
          <a:bodyPr wrap="square">
            <a:spAutoFit/>
          </a:bodyPr>
          <a:lstStyle/>
          <a:p>
            <a:pPr algn="ctr">
              <a:spcBef>
                <a:spcPts val="1200"/>
              </a:spcBef>
            </a:pPr>
            <a:r>
              <a:rPr lang="en-US" altLang="zh-CN" sz="2000">
                <a:solidFill>
                  <a:schemeClr val="tx1">
                    <a:lumMod val="85000"/>
                    <a:lumOff val="15000"/>
                  </a:schemeClr>
                </a:solidFill>
                <a:latin typeface="+mj-lt"/>
                <a:ea typeface="Lato Light" panose="020F0502020204030203" pitchFamily="34" charset="0"/>
                <a:cs typeface="Lato Light" panose="020F0502020204030203" pitchFamily="34" charset="0"/>
              </a:rPr>
              <a:t>Useful</a:t>
            </a:r>
            <a:endParaRPr lang="es-ES" altLang="zh-CN" sz="2000">
              <a:solidFill>
                <a:schemeClr val="tx1">
                  <a:lumMod val="85000"/>
                  <a:lumOff val="15000"/>
                </a:schemeClr>
              </a:solidFill>
              <a:latin typeface="+mj-lt"/>
              <a:ea typeface="Lato Light" panose="020F0502020204030203" pitchFamily="34" charset="0"/>
              <a:cs typeface="Lato Light" panose="020F0502020204030203" pitchFamily="34" charset="0"/>
            </a:endParaRPr>
          </a:p>
          <a:p>
            <a:pPr algn="ct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a:t>
            </a:r>
            <a:r>
              <a:rPr lang="es-ES" altLang="zh-CN" sz="1200" dirty="0">
                <a:solidFill>
                  <a:schemeClr val="bg1">
                    <a:lumMod val="65000"/>
                  </a:schemeClr>
                </a:solidFill>
                <a:ea typeface="Lato Light" panose="020F0502020204030203" pitchFamily="34" charset="0"/>
                <a:cs typeface="Lato Light" panose="020F0502020204030203" pitchFamily="34" charset="0"/>
              </a:rPr>
              <a:t>ipsum dolor sit amet, feugiat delicata liberavisse id cum</a:t>
            </a:r>
            <a:r>
              <a:rPr lang="en-US" altLang="zh-CN" sz="1200" dirty="0">
                <a:solidFill>
                  <a:schemeClr val="bg1">
                    <a:lumMod val="65000"/>
                  </a:schemeClr>
                </a:solidFill>
                <a:ea typeface="Lato Light" panose="020F0502020204030203" pitchFamily="34" charset="0"/>
                <a:cs typeface="Lato Light" panose="020F0502020204030203" pitchFamily="34" charset="0"/>
              </a:rPr>
              <a:t>. </a:t>
            </a:r>
            <a:r>
              <a:rPr lang="es-ES" altLang="zh-CN" sz="1200" dirty="0">
                <a:solidFill>
                  <a:schemeClr val="bg1">
                    <a:lumMod val="65000"/>
                  </a:schemeClr>
                </a:solidFill>
                <a:ea typeface="Lato Light" panose="020F0502020204030203" pitchFamily="34" charset="0"/>
                <a:cs typeface="Lato Light" panose="020F0502020204030203" pitchFamily="34" charset="0"/>
              </a:rPr>
              <a:t>No quo maiorum intelleget. Mea cu case </a:t>
            </a:r>
            <a:r>
              <a:rPr lang="es-ES" altLang="zh-CN" sz="1200">
                <a:solidFill>
                  <a:schemeClr val="bg1">
                    <a:lumMod val="65000"/>
                  </a:schemeClr>
                </a:solidFill>
                <a:ea typeface="Lato Light" panose="020F0502020204030203" pitchFamily="34" charset="0"/>
                <a:cs typeface="Lato Light" panose="020F0502020204030203" pitchFamily="34" charset="0"/>
              </a:rPr>
              <a:t>ludus integre.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17" name="Rectangle 8">
            <a:extLst>
              <a:ext uri="{FF2B5EF4-FFF2-40B4-BE49-F238E27FC236}">
                <a16:creationId xmlns:a16="http://schemas.microsoft.com/office/drawing/2014/main" id="{5AC07C5C-2CF2-4C47-9B8B-BD2B4FB6D848}"/>
              </a:ext>
            </a:extLst>
          </p:cNvPr>
          <p:cNvSpPr/>
          <p:nvPr/>
        </p:nvSpPr>
        <p:spPr>
          <a:xfrm>
            <a:off x="12985592" y="2889290"/>
            <a:ext cx="3882976" cy="1276888"/>
          </a:xfrm>
          <a:prstGeom prst="rect">
            <a:avLst/>
          </a:prstGeom>
        </p:spPr>
        <p:txBody>
          <a:bodyPr wrap="square">
            <a:spAutoFit/>
          </a:bodyPr>
          <a:lstStyle/>
          <a:p>
            <a:pPr algn="ctr">
              <a:spcBef>
                <a:spcPts val="1200"/>
              </a:spcBef>
            </a:pPr>
            <a:r>
              <a:rPr lang="en-US" altLang="zh-CN" sz="2000">
                <a:solidFill>
                  <a:schemeClr val="tx1">
                    <a:lumMod val="85000"/>
                    <a:lumOff val="15000"/>
                  </a:schemeClr>
                </a:solidFill>
                <a:latin typeface="+mj-lt"/>
                <a:ea typeface="Lato Light" panose="020F0502020204030203" pitchFamily="34" charset="0"/>
                <a:cs typeface="Lato Light" panose="020F0502020204030203" pitchFamily="34" charset="0"/>
              </a:rPr>
              <a:t>Flexible</a:t>
            </a:r>
            <a:r>
              <a:rPr lang="es-ES" altLang="zh-CN" sz="2000">
                <a:solidFill>
                  <a:schemeClr val="tx1">
                    <a:lumMod val="85000"/>
                    <a:lumOff val="15000"/>
                  </a:schemeClr>
                </a:solidFill>
                <a:latin typeface="+mj-lt"/>
                <a:ea typeface="Lato Light" panose="020F0502020204030203" pitchFamily="34" charset="0"/>
                <a:cs typeface="Lato Light" panose="020F0502020204030203" pitchFamily="34" charset="0"/>
              </a:rPr>
              <a:t> </a:t>
            </a:r>
          </a:p>
          <a:p>
            <a:pPr algn="ct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a:t>
            </a:r>
            <a:r>
              <a:rPr lang="es-ES" altLang="zh-CN" sz="1200" dirty="0">
                <a:solidFill>
                  <a:schemeClr val="bg1">
                    <a:lumMod val="65000"/>
                  </a:schemeClr>
                </a:solidFill>
                <a:ea typeface="Lato Light" panose="020F0502020204030203" pitchFamily="34" charset="0"/>
                <a:cs typeface="Lato Light" panose="020F0502020204030203" pitchFamily="34" charset="0"/>
              </a:rPr>
              <a:t>ipsum dolor sit amet, feugiat delicata liberavisse id cum</a:t>
            </a:r>
            <a:r>
              <a:rPr lang="en-US" altLang="zh-CN" sz="1200" dirty="0">
                <a:solidFill>
                  <a:schemeClr val="bg1">
                    <a:lumMod val="65000"/>
                  </a:schemeClr>
                </a:solidFill>
                <a:ea typeface="Lato Light" panose="020F0502020204030203" pitchFamily="34" charset="0"/>
                <a:cs typeface="Lato Light" panose="020F0502020204030203" pitchFamily="34" charset="0"/>
              </a:rPr>
              <a:t>. </a:t>
            </a:r>
            <a:r>
              <a:rPr lang="es-ES" altLang="zh-CN" sz="1200" dirty="0">
                <a:solidFill>
                  <a:schemeClr val="bg1">
                    <a:lumMod val="65000"/>
                  </a:schemeClr>
                </a:solidFill>
                <a:ea typeface="Lato Light" panose="020F0502020204030203" pitchFamily="34" charset="0"/>
                <a:cs typeface="Lato Light" panose="020F0502020204030203" pitchFamily="34" charset="0"/>
              </a:rPr>
              <a:t>No quo maiorum intelleget. Mea cu case </a:t>
            </a:r>
            <a:r>
              <a:rPr lang="es-ES" altLang="zh-CN" sz="1200">
                <a:solidFill>
                  <a:schemeClr val="bg1">
                    <a:lumMod val="65000"/>
                  </a:schemeClr>
                </a:solidFill>
                <a:ea typeface="Lato Light" panose="020F0502020204030203" pitchFamily="34" charset="0"/>
                <a:cs typeface="Lato Light" panose="020F0502020204030203" pitchFamily="34" charset="0"/>
              </a:rPr>
              <a:t>ludus integre.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grpSp>
        <p:nvGrpSpPr>
          <p:cNvPr id="18" name="Graphic 2">
            <a:extLst>
              <a:ext uri="{FF2B5EF4-FFF2-40B4-BE49-F238E27FC236}">
                <a16:creationId xmlns:a16="http://schemas.microsoft.com/office/drawing/2014/main" id="{512889B1-E7B4-4014-A41D-A4B426651E29}"/>
              </a:ext>
            </a:extLst>
          </p:cNvPr>
          <p:cNvGrpSpPr/>
          <p:nvPr/>
        </p:nvGrpSpPr>
        <p:grpSpPr>
          <a:xfrm>
            <a:off x="3033184" y="4623942"/>
            <a:ext cx="669264" cy="658520"/>
            <a:chOff x="13185684" y="3434558"/>
            <a:chExt cx="1234415" cy="1214603"/>
          </a:xfrm>
          <a:solidFill>
            <a:schemeClr val="bg1"/>
          </a:solidFill>
        </p:grpSpPr>
        <p:sp>
          <p:nvSpPr>
            <p:cNvPr id="19" name="Freeform: Shape 18">
              <a:extLst>
                <a:ext uri="{FF2B5EF4-FFF2-40B4-BE49-F238E27FC236}">
                  <a16:creationId xmlns:a16="http://schemas.microsoft.com/office/drawing/2014/main" id="{1BD7ED7D-2B75-455C-8207-66A2760399BA}"/>
                </a:ext>
              </a:extLst>
            </p:cNvPr>
            <p:cNvSpPr/>
            <p:nvPr/>
          </p:nvSpPr>
          <p:spPr>
            <a:xfrm>
              <a:off x="13185684" y="3434558"/>
              <a:ext cx="1234415" cy="1214603"/>
            </a:xfrm>
            <a:custGeom>
              <a:avLst/>
              <a:gdLst>
                <a:gd name="connsiteX0" fmla="*/ 1211180 w 1234415"/>
                <a:gd name="connsiteY0" fmla="*/ 896163 h 1214603"/>
                <a:gd name="connsiteX1" fmla="*/ 1158956 w 1234415"/>
                <a:gd name="connsiteY1" fmla="*/ 889141 h 1214603"/>
                <a:gd name="connsiteX2" fmla="*/ 1160711 w 1234415"/>
                <a:gd name="connsiteY2" fmla="*/ 873868 h 1214603"/>
                <a:gd name="connsiteX3" fmla="*/ 1135608 w 1234415"/>
                <a:gd name="connsiteY3" fmla="*/ 829719 h 1214603"/>
                <a:gd name="connsiteX4" fmla="*/ 1013253 w 1234415"/>
                <a:gd name="connsiteY4" fmla="*/ 852101 h 1214603"/>
                <a:gd name="connsiteX5" fmla="*/ 1171682 w 1234415"/>
                <a:gd name="connsiteY5" fmla="*/ 492495 h 1214603"/>
                <a:gd name="connsiteX6" fmla="*/ 679188 w 1234415"/>
                <a:gd name="connsiteY6" fmla="*/ 0 h 1214603"/>
                <a:gd name="connsiteX7" fmla="*/ 186693 w 1234415"/>
                <a:gd name="connsiteY7" fmla="*/ 492495 h 1214603"/>
                <a:gd name="connsiteX8" fmla="*/ 284385 w 1234415"/>
                <a:gd name="connsiteY8" fmla="*/ 785657 h 1214603"/>
                <a:gd name="connsiteX9" fmla="*/ 175985 w 1234415"/>
                <a:gd name="connsiteY9" fmla="*/ 783901 h 1214603"/>
                <a:gd name="connsiteX10" fmla="*/ 18696 w 1234415"/>
                <a:gd name="connsiteY10" fmla="*/ 783901 h 1214603"/>
                <a:gd name="connsiteX11" fmla="*/ 0 w 1234415"/>
                <a:gd name="connsiteY11" fmla="*/ 802597 h 1214603"/>
                <a:gd name="connsiteX12" fmla="*/ 0 w 1234415"/>
                <a:gd name="connsiteY12" fmla="*/ 1139031 h 1214603"/>
                <a:gd name="connsiteX13" fmla="*/ 18696 w 1234415"/>
                <a:gd name="connsiteY13" fmla="*/ 1157727 h 1214603"/>
                <a:gd name="connsiteX14" fmla="*/ 172914 w 1234415"/>
                <a:gd name="connsiteY14" fmla="*/ 1157727 h 1214603"/>
                <a:gd name="connsiteX15" fmla="*/ 562362 w 1234415"/>
                <a:gd name="connsiteY15" fmla="*/ 1214603 h 1214603"/>
                <a:gd name="connsiteX16" fmla="*/ 1188711 w 1234415"/>
                <a:gd name="connsiteY16" fmla="*/ 1012462 h 1214603"/>
                <a:gd name="connsiteX17" fmla="*/ 1234352 w 1234415"/>
                <a:gd name="connsiteY17" fmla="*/ 944087 h 1214603"/>
                <a:gd name="connsiteX18" fmla="*/ 1211180 w 1234415"/>
                <a:gd name="connsiteY18" fmla="*/ 896163 h 1214603"/>
                <a:gd name="connsiteX19" fmla="*/ 157290 w 1234415"/>
                <a:gd name="connsiteY19" fmla="*/ 1120335 h 1214603"/>
                <a:gd name="connsiteX20" fmla="*/ 37479 w 1234415"/>
                <a:gd name="connsiteY20" fmla="*/ 1120335 h 1214603"/>
                <a:gd name="connsiteX21" fmla="*/ 37479 w 1234415"/>
                <a:gd name="connsiteY21" fmla="*/ 821292 h 1214603"/>
                <a:gd name="connsiteX22" fmla="*/ 157290 w 1234415"/>
                <a:gd name="connsiteY22" fmla="*/ 821292 h 1214603"/>
                <a:gd name="connsiteX23" fmla="*/ 157290 w 1234415"/>
                <a:gd name="connsiteY23" fmla="*/ 1120335 h 1214603"/>
                <a:gd name="connsiteX24" fmla="*/ 1022819 w 1234415"/>
                <a:gd name="connsiteY24" fmla="*/ 888702 h 1214603"/>
                <a:gd name="connsiteX25" fmla="*/ 1112963 w 1234415"/>
                <a:gd name="connsiteY25" fmla="*/ 859386 h 1214603"/>
                <a:gd name="connsiteX26" fmla="*/ 1123407 w 1234415"/>
                <a:gd name="connsiteY26" fmla="*/ 875273 h 1214603"/>
                <a:gd name="connsiteX27" fmla="*/ 1102517 w 1234415"/>
                <a:gd name="connsiteY27" fmla="*/ 909855 h 1214603"/>
                <a:gd name="connsiteX28" fmla="*/ 1089966 w 1234415"/>
                <a:gd name="connsiteY28" fmla="*/ 915210 h 1214603"/>
                <a:gd name="connsiteX29" fmla="*/ 868251 w 1234415"/>
                <a:gd name="connsiteY29" fmla="*/ 991923 h 1214603"/>
                <a:gd name="connsiteX30" fmla="*/ 871762 w 1234415"/>
                <a:gd name="connsiteY30" fmla="*/ 974105 h 1214603"/>
                <a:gd name="connsiteX31" fmla="*/ 870446 w 1234415"/>
                <a:gd name="connsiteY31" fmla="*/ 945228 h 1214603"/>
                <a:gd name="connsiteX32" fmla="*/ 1022819 w 1234415"/>
                <a:gd name="connsiteY32" fmla="*/ 888702 h 1214603"/>
                <a:gd name="connsiteX33" fmla="*/ 1025365 w 1234415"/>
                <a:gd name="connsiteY33" fmla="*/ 787236 h 1214603"/>
                <a:gd name="connsiteX34" fmla="*/ 857806 w 1234415"/>
                <a:gd name="connsiteY34" fmla="*/ 908978 h 1214603"/>
                <a:gd name="connsiteX35" fmla="*/ 847361 w 1234415"/>
                <a:gd name="connsiteY35" fmla="*/ 895461 h 1214603"/>
                <a:gd name="connsiteX36" fmla="*/ 783989 w 1234415"/>
                <a:gd name="connsiteY36" fmla="*/ 871235 h 1214603"/>
                <a:gd name="connsiteX37" fmla="*/ 698059 w 1234415"/>
                <a:gd name="connsiteY37" fmla="*/ 870709 h 1214603"/>
                <a:gd name="connsiteX38" fmla="*/ 698059 w 1234415"/>
                <a:gd name="connsiteY38" fmla="*/ 765908 h 1214603"/>
                <a:gd name="connsiteX39" fmla="*/ 843236 w 1234415"/>
                <a:gd name="connsiteY39" fmla="*/ 644605 h 1214603"/>
                <a:gd name="connsiteX40" fmla="*/ 848063 w 1234415"/>
                <a:gd name="connsiteY40" fmla="*/ 646185 h 1214603"/>
                <a:gd name="connsiteX41" fmla="*/ 885367 w 1234415"/>
                <a:gd name="connsiteY41" fmla="*/ 656279 h 1214603"/>
                <a:gd name="connsiteX42" fmla="*/ 967873 w 1234415"/>
                <a:gd name="connsiteY42" fmla="*/ 687351 h 1214603"/>
                <a:gd name="connsiteX43" fmla="*/ 1025541 w 1234415"/>
                <a:gd name="connsiteY43" fmla="*/ 772578 h 1214603"/>
                <a:gd name="connsiteX44" fmla="*/ 1025541 w 1234415"/>
                <a:gd name="connsiteY44" fmla="*/ 787236 h 1214603"/>
                <a:gd name="connsiteX45" fmla="*/ 549197 w 1234415"/>
                <a:gd name="connsiteY45" fmla="*/ 630123 h 1214603"/>
                <a:gd name="connsiteX46" fmla="*/ 605985 w 1234415"/>
                <a:gd name="connsiteY46" fmla="*/ 558676 h 1214603"/>
                <a:gd name="connsiteX47" fmla="*/ 679188 w 1234415"/>
                <a:gd name="connsiteY47" fmla="*/ 577634 h 1214603"/>
                <a:gd name="connsiteX48" fmla="*/ 752390 w 1234415"/>
                <a:gd name="connsiteY48" fmla="*/ 558676 h 1214603"/>
                <a:gd name="connsiteX49" fmla="*/ 809268 w 1234415"/>
                <a:gd name="connsiteY49" fmla="*/ 629508 h 1214603"/>
                <a:gd name="connsiteX50" fmla="*/ 679188 w 1234415"/>
                <a:gd name="connsiteY50" fmla="*/ 733432 h 1214603"/>
                <a:gd name="connsiteX51" fmla="*/ 549197 w 1234415"/>
                <a:gd name="connsiteY51" fmla="*/ 630123 h 1214603"/>
                <a:gd name="connsiteX52" fmla="*/ 660492 w 1234415"/>
                <a:gd name="connsiteY52" fmla="*/ 765820 h 1214603"/>
                <a:gd name="connsiteX53" fmla="*/ 660492 w 1234415"/>
                <a:gd name="connsiteY53" fmla="*/ 868514 h 1214603"/>
                <a:gd name="connsiteX54" fmla="*/ 549021 w 1234415"/>
                <a:gd name="connsiteY54" fmla="*/ 837179 h 1214603"/>
                <a:gd name="connsiteX55" fmla="*/ 333713 w 1234415"/>
                <a:gd name="connsiteY55" fmla="*/ 787851 h 1214603"/>
                <a:gd name="connsiteX56" fmla="*/ 333011 w 1234415"/>
                <a:gd name="connsiteY56" fmla="*/ 787149 h 1214603"/>
                <a:gd name="connsiteX57" fmla="*/ 333011 w 1234415"/>
                <a:gd name="connsiteY57" fmla="*/ 772315 h 1214603"/>
                <a:gd name="connsiteX58" fmla="*/ 390590 w 1234415"/>
                <a:gd name="connsiteY58" fmla="*/ 687263 h 1214603"/>
                <a:gd name="connsiteX59" fmla="*/ 472921 w 1234415"/>
                <a:gd name="connsiteY59" fmla="*/ 656279 h 1214603"/>
                <a:gd name="connsiteX60" fmla="*/ 510313 w 1234415"/>
                <a:gd name="connsiteY60" fmla="*/ 646185 h 1214603"/>
                <a:gd name="connsiteX61" fmla="*/ 515141 w 1234415"/>
                <a:gd name="connsiteY61" fmla="*/ 644693 h 1214603"/>
                <a:gd name="connsiteX62" fmla="*/ 660492 w 1234415"/>
                <a:gd name="connsiteY62" fmla="*/ 765820 h 1214603"/>
                <a:gd name="connsiteX63" fmla="*/ 737118 w 1234415"/>
                <a:gd name="connsiteY63" fmla="*/ 317036 h 1214603"/>
                <a:gd name="connsiteX64" fmla="*/ 557798 w 1234415"/>
                <a:gd name="connsiteY64" fmla="*/ 292548 h 1214603"/>
                <a:gd name="connsiteX65" fmla="*/ 679188 w 1234415"/>
                <a:gd name="connsiteY65" fmla="*/ 222417 h 1214603"/>
                <a:gd name="connsiteX66" fmla="*/ 818571 w 1234415"/>
                <a:gd name="connsiteY66" fmla="*/ 368647 h 1214603"/>
                <a:gd name="connsiteX67" fmla="*/ 679188 w 1234415"/>
                <a:gd name="connsiteY67" fmla="*/ 540243 h 1214603"/>
                <a:gd name="connsiteX68" fmla="*/ 539804 w 1234415"/>
                <a:gd name="connsiteY68" fmla="*/ 368647 h 1214603"/>
                <a:gd name="connsiteX69" fmla="*/ 544896 w 1234415"/>
                <a:gd name="connsiteY69" fmla="*/ 327832 h 1214603"/>
                <a:gd name="connsiteX70" fmla="*/ 685157 w 1234415"/>
                <a:gd name="connsiteY70" fmla="*/ 358465 h 1214603"/>
                <a:gd name="connsiteX71" fmla="*/ 742823 w 1234415"/>
                <a:gd name="connsiteY71" fmla="*/ 353989 h 1214603"/>
                <a:gd name="connsiteX72" fmla="*/ 758447 w 1234415"/>
                <a:gd name="connsiteY72" fmla="*/ 332660 h 1214603"/>
                <a:gd name="connsiteX73" fmla="*/ 737118 w 1234415"/>
                <a:gd name="connsiteY73" fmla="*/ 317036 h 1214603"/>
                <a:gd name="connsiteX74" fmla="*/ 224085 w 1234415"/>
                <a:gd name="connsiteY74" fmla="*/ 492495 h 1214603"/>
                <a:gd name="connsiteX75" fmla="*/ 679188 w 1234415"/>
                <a:gd name="connsiteY75" fmla="*/ 37391 h 1214603"/>
                <a:gd name="connsiteX76" fmla="*/ 1134291 w 1234415"/>
                <a:gd name="connsiteY76" fmla="*/ 492495 h 1214603"/>
                <a:gd name="connsiteX77" fmla="*/ 1058806 w 1234415"/>
                <a:gd name="connsiteY77" fmla="*/ 742823 h 1214603"/>
                <a:gd name="connsiteX78" fmla="*/ 983673 w 1234415"/>
                <a:gd name="connsiteY78" fmla="*/ 653383 h 1214603"/>
                <a:gd name="connsiteX79" fmla="*/ 895812 w 1234415"/>
                <a:gd name="connsiteY79" fmla="*/ 620292 h 1214603"/>
                <a:gd name="connsiteX80" fmla="*/ 856578 w 1234415"/>
                <a:gd name="connsiteY80" fmla="*/ 609672 h 1214603"/>
                <a:gd name="connsiteX81" fmla="*/ 786184 w 1234415"/>
                <a:gd name="connsiteY81" fmla="*/ 541121 h 1214603"/>
                <a:gd name="connsiteX82" fmla="*/ 785481 w 1234415"/>
                <a:gd name="connsiteY82" fmla="*/ 535152 h 1214603"/>
                <a:gd name="connsiteX83" fmla="*/ 855963 w 1234415"/>
                <a:gd name="connsiteY83" fmla="*/ 368559 h 1214603"/>
                <a:gd name="connsiteX84" fmla="*/ 679188 w 1234415"/>
                <a:gd name="connsiteY84" fmla="*/ 184938 h 1214603"/>
                <a:gd name="connsiteX85" fmla="*/ 502413 w 1234415"/>
                <a:gd name="connsiteY85" fmla="*/ 368559 h 1214603"/>
                <a:gd name="connsiteX86" fmla="*/ 572719 w 1234415"/>
                <a:gd name="connsiteY86" fmla="*/ 534977 h 1214603"/>
                <a:gd name="connsiteX87" fmla="*/ 571578 w 1234415"/>
                <a:gd name="connsiteY87" fmla="*/ 543403 h 1214603"/>
                <a:gd name="connsiteX88" fmla="*/ 501623 w 1234415"/>
                <a:gd name="connsiteY88" fmla="*/ 609672 h 1214603"/>
                <a:gd name="connsiteX89" fmla="*/ 462301 w 1234415"/>
                <a:gd name="connsiteY89" fmla="*/ 620292 h 1214603"/>
                <a:gd name="connsiteX90" fmla="*/ 374616 w 1234415"/>
                <a:gd name="connsiteY90" fmla="*/ 653295 h 1214603"/>
                <a:gd name="connsiteX91" fmla="*/ 299569 w 1234415"/>
                <a:gd name="connsiteY91" fmla="*/ 742648 h 1214603"/>
                <a:gd name="connsiteX92" fmla="*/ 224085 w 1234415"/>
                <a:gd name="connsiteY92" fmla="*/ 492495 h 1214603"/>
                <a:gd name="connsiteX93" fmla="*/ 1166504 w 1234415"/>
                <a:gd name="connsiteY93" fmla="*/ 982356 h 1214603"/>
                <a:gd name="connsiteX94" fmla="*/ 194681 w 1234415"/>
                <a:gd name="connsiteY94" fmla="*/ 1125251 h 1214603"/>
                <a:gd name="connsiteX95" fmla="*/ 194681 w 1234415"/>
                <a:gd name="connsiteY95" fmla="*/ 821205 h 1214603"/>
                <a:gd name="connsiteX96" fmla="*/ 530149 w 1234415"/>
                <a:gd name="connsiteY96" fmla="*/ 869392 h 1214603"/>
                <a:gd name="connsiteX97" fmla="*/ 785218 w 1234415"/>
                <a:gd name="connsiteY97" fmla="*/ 908451 h 1214603"/>
                <a:gd name="connsiteX98" fmla="*/ 821117 w 1234415"/>
                <a:gd name="connsiteY98" fmla="*/ 921968 h 1214603"/>
                <a:gd name="connsiteX99" fmla="*/ 834459 w 1234415"/>
                <a:gd name="connsiteY99" fmla="*/ 971648 h 1214603"/>
                <a:gd name="connsiteX100" fmla="*/ 799964 w 1234415"/>
                <a:gd name="connsiteY100" fmla="*/ 1007108 h 1214603"/>
                <a:gd name="connsiteX101" fmla="*/ 799350 w 1234415"/>
                <a:gd name="connsiteY101" fmla="*/ 1007459 h 1214603"/>
                <a:gd name="connsiteX102" fmla="*/ 798910 w 1234415"/>
                <a:gd name="connsiteY102" fmla="*/ 1007547 h 1214603"/>
                <a:gd name="connsiteX103" fmla="*/ 518125 w 1234415"/>
                <a:gd name="connsiteY103" fmla="*/ 1010970 h 1214603"/>
                <a:gd name="connsiteX104" fmla="*/ 497147 w 1234415"/>
                <a:gd name="connsiteY104" fmla="*/ 1027120 h 1214603"/>
                <a:gd name="connsiteX105" fmla="*/ 513297 w 1234415"/>
                <a:gd name="connsiteY105" fmla="*/ 1048098 h 1214603"/>
                <a:gd name="connsiteX106" fmla="*/ 680329 w 1234415"/>
                <a:gd name="connsiteY106" fmla="*/ 1060562 h 1214603"/>
                <a:gd name="connsiteX107" fmla="*/ 810321 w 1234415"/>
                <a:gd name="connsiteY107" fmla="*/ 1043095 h 1214603"/>
                <a:gd name="connsiteX108" fmla="*/ 810497 w 1234415"/>
                <a:gd name="connsiteY108" fmla="*/ 1043095 h 1214603"/>
                <a:gd name="connsiteX109" fmla="*/ 1104537 w 1234415"/>
                <a:gd name="connsiteY109" fmla="*/ 949529 h 1214603"/>
                <a:gd name="connsiteX110" fmla="*/ 1187130 w 1234415"/>
                <a:gd name="connsiteY110" fmla="*/ 924689 h 1214603"/>
                <a:gd name="connsiteX111" fmla="*/ 1197049 w 1234415"/>
                <a:gd name="connsiteY111" fmla="*/ 942156 h 1214603"/>
                <a:gd name="connsiteX112" fmla="*/ 1166504 w 1234415"/>
                <a:gd name="connsiteY112" fmla="*/ 982356 h 121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234415" h="1214603">
                  <a:moveTo>
                    <a:pt x="1211180" y="896163"/>
                  </a:moveTo>
                  <a:cubicBezTo>
                    <a:pt x="1197312" y="884489"/>
                    <a:pt x="1180811" y="883611"/>
                    <a:pt x="1158956" y="889141"/>
                  </a:cubicBezTo>
                  <a:cubicBezTo>
                    <a:pt x="1160185" y="884138"/>
                    <a:pt x="1160974" y="879135"/>
                    <a:pt x="1160711" y="873868"/>
                  </a:cubicBezTo>
                  <a:cubicBezTo>
                    <a:pt x="1160272" y="862107"/>
                    <a:pt x="1155532" y="844991"/>
                    <a:pt x="1135608" y="829719"/>
                  </a:cubicBezTo>
                  <a:cubicBezTo>
                    <a:pt x="1111032" y="811023"/>
                    <a:pt x="1073816" y="826120"/>
                    <a:pt x="1013253" y="852101"/>
                  </a:cubicBezTo>
                  <a:cubicBezTo>
                    <a:pt x="1110505" y="762660"/>
                    <a:pt x="1171682" y="634950"/>
                    <a:pt x="1171682" y="492495"/>
                  </a:cubicBezTo>
                  <a:cubicBezTo>
                    <a:pt x="1171682" y="220925"/>
                    <a:pt x="950758" y="0"/>
                    <a:pt x="679188" y="0"/>
                  </a:cubicBezTo>
                  <a:cubicBezTo>
                    <a:pt x="407619" y="0"/>
                    <a:pt x="186693" y="220925"/>
                    <a:pt x="186693" y="492495"/>
                  </a:cubicBezTo>
                  <a:cubicBezTo>
                    <a:pt x="186693" y="602386"/>
                    <a:pt x="223295" y="703677"/>
                    <a:pt x="284385" y="785657"/>
                  </a:cubicBezTo>
                  <a:cubicBezTo>
                    <a:pt x="252523" y="784515"/>
                    <a:pt x="216975" y="783901"/>
                    <a:pt x="175985" y="783901"/>
                  </a:cubicBezTo>
                  <a:lnTo>
                    <a:pt x="18696" y="783901"/>
                  </a:lnTo>
                  <a:cubicBezTo>
                    <a:pt x="8339" y="783901"/>
                    <a:pt x="0" y="792240"/>
                    <a:pt x="0" y="802597"/>
                  </a:cubicBezTo>
                  <a:lnTo>
                    <a:pt x="0" y="1139031"/>
                  </a:lnTo>
                  <a:cubicBezTo>
                    <a:pt x="0" y="1149388"/>
                    <a:pt x="8427" y="1157727"/>
                    <a:pt x="18696" y="1157727"/>
                  </a:cubicBezTo>
                  <a:lnTo>
                    <a:pt x="172914" y="1157727"/>
                  </a:lnTo>
                  <a:cubicBezTo>
                    <a:pt x="196612" y="1165451"/>
                    <a:pt x="356096" y="1214691"/>
                    <a:pt x="562362" y="1214603"/>
                  </a:cubicBezTo>
                  <a:cubicBezTo>
                    <a:pt x="754760" y="1214603"/>
                    <a:pt x="987710" y="1171770"/>
                    <a:pt x="1188711" y="1012462"/>
                  </a:cubicBezTo>
                  <a:cubicBezTo>
                    <a:pt x="1193187" y="1009390"/>
                    <a:pt x="1232597" y="981127"/>
                    <a:pt x="1234352" y="944087"/>
                  </a:cubicBezTo>
                  <a:cubicBezTo>
                    <a:pt x="1234967" y="931623"/>
                    <a:pt x="1231368" y="913191"/>
                    <a:pt x="1211180" y="896163"/>
                  </a:cubicBezTo>
                  <a:close/>
                  <a:moveTo>
                    <a:pt x="157290" y="1120335"/>
                  </a:moveTo>
                  <a:lnTo>
                    <a:pt x="37479" y="1120335"/>
                  </a:lnTo>
                  <a:lnTo>
                    <a:pt x="37479" y="821292"/>
                  </a:lnTo>
                  <a:lnTo>
                    <a:pt x="157290" y="821292"/>
                  </a:lnTo>
                  <a:lnTo>
                    <a:pt x="157290" y="1120335"/>
                  </a:lnTo>
                  <a:close/>
                  <a:moveTo>
                    <a:pt x="1022819" y="888702"/>
                  </a:moveTo>
                  <a:cubicBezTo>
                    <a:pt x="1057051" y="874044"/>
                    <a:pt x="1104010" y="853856"/>
                    <a:pt x="1112963" y="859386"/>
                  </a:cubicBezTo>
                  <a:cubicBezTo>
                    <a:pt x="1123057" y="867198"/>
                    <a:pt x="1123319" y="873342"/>
                    <a:pt x="1123407" y="875273"/>
                  </a:cubicBezTo>
                  <a:cubicBezTo>
                    <a:pt x="1123759" y="884313"/>
                    <a:pt x="1115683" y="897392"/>
                    <a:pt x="1102517" y="909855"/>
                  </a:cubicBezTo>
                  <a:cubicBezTo>
                    <a:pt x="1098392" y="911611"/>
                    <a:pt x="1094355" y="913279"/>
                    <a:pt x="1089966" y="915210"/>
                  </a:cubicBezTo>
                  <a:cubicBezTo>
                    <a:pt x="1039760" y="936538"/>
                    <a:pt x="968313" y="966908"/>
                    <a:pt x="868251" y="991923"/>
                  </a:cubicBezTo>
                  <a:cubicBezTo>
                    <a:pt x="870446" y="985691"/>
                    <a:pt x="871411" y="979635"/>
                    <a:pt x="871762" y="974105"/>
                  </a:cubicBezTo>
                  <a:cubicBezTo>
                    <a:pt x="872376" y="963660"/>
                    <a:pt x="871762" y="954269"/>
                    <a:pt x="870446" y="945228"/>
                  </a:cubicBezTo>
                  <a:cubicBezTo>
                    <a:pt x="929692" y="928288"/>
                    <a:pt x="981127" y="906608"/>
                    <a:pt x="1022819" y="888702"/>
                  </a:cubicBezTo>
                  <a:close/>
                  <a:moveTo>
                    <a:pt x="1025365" y="787236"/>
                  </a:moveTo>
                  <a:cubicBezTo>
                    <a:pt x="980162" y="840164"/>
                    <a:pt x="922758" y="881680"/>
                    <a:pt x="857806" y="908978"/>
                  </a:cubicBezTo>
                  <a:cubicBezTo>
                    <a:pt x="854734" y="904150"/>
                    <a:pt x="851398" y="899498"/>
                    <a:pt x="847361" y="895461"/>
                  </a:cubicBezTo>
                  <a:cubicBezTo>
                    <a:pt x="821205" y="869304"/>
                    <a:pt x="784779" y="871147"/>
                    <a:pt x="783989" y="871235"/>
                  </a:cubicBezTo>
                  <a:cubicBezTo>
                    <a:pt x="750109" y="871762"/>
                    <a:pt x="721933" y="871499"/>
                    <a:pt x="698059" y="870709"/>
                  </a:cubicBezTo>
                  <a:lnTo>
                    <a:pt x="698059" y="765908"/>
                  </a:lnTo>
                  <a:cubicBezTo>
                    <a:pt x="732905" y="746949"/>
                    <a:pt x="819713" y="695601"/>
                    <a:pt x="843236" y="644605"/>
                  </a:cubicBezTo>
                  <a:cubicBezTo>
                    <a:pt x="844903" y="645044"/>
                    <a:pt x="846396" y="645746"/>
                    <a:pt x="848063" y="646185"/>
                  </a:cubicBezTo>
                  <a:cubicBezTo>
                    <a:pt x="860703" y="649170"/>
                    <a:pt x="873078" y="652593"/>
                    <a:pt x="885367" y="656279"/>
                  </a:cubicBezTo>
                  <a:cubicBezTo>
                    <a:pt x="915561" y="665232"/>
                    <a:pt x="943297" y="675677"/>
                    <a:pt x="967873" y="687351"/>
                  </a:cubicBezTo>
                  <a:cubicBezTo>
                    <a:pt x="1003422" y="704115"/>
                    <a:pt x="1025541" y="736767"/>
                    <a:pt x="1025541" y="772578"/>
                  </a:cubicBezTo>
                  <a:lnTo>
                    <a:pt x="1025541" y="787236"/>
                  </a:lnTo>
                  <a:close/>
                  <a:moveTo>
                    <a:pt x="549197" y="630123"/>
                  </a:moveTo>
                  <a:cubicBezTo>
                    <a:pt x="576932" y="613621"/>
                    <a:pt x="597560" y="588255"/>
                    <a:pt x="605985" y="558676"/>
                  </a:cubicBezTo>
                  <a:cubicBezTo>
                    <a:pt x="628368" y="570788"/>
                    <a:pt x="653120" y="577634"/>
                    <a:pt x="679188" y="577634"/>
                  </a:cubicBezTo>
                  <a:cubicBezTo>
                    <a:pt x="705256" y="577634"/>
                    <a:pt x="730097" y="570700"/>
                    <a:pt x="752390" y="558676"/>
                  </a:cubicBezTo>
                  <a:cubicBezTo>
                    <a:pt x="761168" y="587904"/>
                    <a:pt x="781356" y="612656"/>
                    <a:pt x="809268" y="629508"/>
                  </a:cubicBezTo>
                  <a:cubicBezTo>
                    <a:pt x="796277" y="659527"/>
                    <a:pt x="729921" y="705783"/>
                    <a:pt x="679188" y="733432"/>
                  </a:cubicBezTo>
                  <a:cubicBezTo>
                    <a:pt x="628630" y="706046"/>
                    <a:pt x="562362" y="660141"/>
                    <a:pt x="549197" y="630123"/>
                  </a:cubicBezTo>
                  <a:close/>
                  <a:moveTo>
                    <a:pt x="660492" y="765820"/>
                  </a:moveTo>
                  <a:lnTo>
                    <a:pt x="660492" y="868514"/>
                  </a:lnTo>
                  <a:cubicBezTo>
                    <a:pt x="593346" y="863072"/>
                    <a:pt x="572281" y="850784"/>
                    <a:pt x="549021" y="837179"/>
                  </a:cubicBezTo>
                  <a:cubicBezTo>
                    <a:pt x="516106" y="817869"/>
                    <a:pt x="479241" y="796540"/>
                    <a:pt x="333713" y="787851"/>
                  </a:cubicBezTo>
                  <a:cubicBezTo>
                    <a:pt x="333538" y="787588"/>
                    <a:pt x="333274" y="787412"/>
                    <a:pt x="333011" y="787149"/>
                  </a:cubicBezTo>
                  <a:lnTo>
                    <a:pt x="333011" y="772315"/>
                  </a:lnTo>
                  <a:cubicBezTo>
                    <a:pt x="333011" y="736679"/>
                    <a:pt x="355043" y="704028"/>
                    <a:pt x="390590" y="687263"/>
                  </a:cubicBezTo>
                  <a:cubicBezTo>
                    <a:pt x="415430" y="675502"/>
                    <a:pt x="442376" y="665407"/>
                    <a:pt x="472921" y="656279"/>
                  </a:cubicBezTo>
                  <a:cubicBezTo>
                    <a:pt x="485297" y="652593"/>
                    <a:pt x="497498" y="649170"/>
                    <a:pt x="510313" y="646185"/>
                  </a:cubicBezTo>
                  <a:cubicBezTo>
                    <a:pt x="511981" y="645746"/>
                    <a:pt x="513472" y="645220"/>
                    <a:pt x="515141" y="644693"/>
                  </a:cubicBezTo>
                  <a:cubicBezTo>
                    <a:pt x="538487" y="695777"/>
                    <a:pt x="625559" y="746949"/>
                    <a:pt x="660492" y="765820"/>
                  </a:cubicBezTo>
                  <a:close/>
                  <a:moveTo>
                    <a:pt x="737118" y="317036"/>
                  </a:moveTo>
                  <a:cubicBezTo>
                    <a:pt x="648731" y="330729"/>
                    <a:pt x="584744" y="306065"/>
                    <a:pt x="557798" y="292548"/>
                  </a:cubicBezTo>
                  <a:cubicBezTo>
                    <a:pt x="580531" y="249100"/>
                    <a:pt x="623540" y="222417"/>
                    <a:pt x="679188" y="222417"/>
                  </a:cubicBezTo>
                  <a:cubicBezTo>
                    <a:pt x="762572" y="222417"/>
                    <a:pt x="818571" y="281225"/>
                    <a:pt x="818571" y="368647"/>
                  </a:cubicBezTo>
                  <a:cubicBezTo>
                    <a:pt x="818571" y="463266"/>
                    <a:pt x="756077" y="540243"/>
                    <a:pt x="679188" y="540243"/>
                  </a:cubicBezTo>
                  <a:cubicBezTo>
                    <a:pt x="602299" y="540243"/>
                    <a:pt x="539804" y="463266"/>
                    <a:pt x="539804" y="368647"/>
                  </a:cubicBezTo>
                  <a:cubicBezTo>
                    <a:pt x="539804" y="354077"/>
                    <a:pt x="541911" y="340735"/>
                    <a:pt x="544896" y="327832"/>
                  </a:cubicBezTo>
                  <a:cubicBezTo>
                    <a:pt x="570876" y="340560"/>
                    <a:pt x="618976" y="358465"/>
                    <a:pt x="685157" y="358465"/>
                  </a:cubicBezTo>
                  <a:cubicBezTo>
                    <a:pt x="703150" y="358465"/>
                    <a:pt x="722373" y="357149"/>
                    <a:pt x="742823" y="353989"/>
                  </a:cubicBezTo>
                  <a:cubicBezTo>
                    <a:pt x="753005" y="352409"/>
                    <a:pt x="760028" y="342929"/>
                    <a:pt x="758447" y="332660"/>
                  </a:cubicBezTo>
                  <a:cubicBezTo>
                    <a:pt x="756867" y="322390"/>
                    <a:pt x="747300" y="315456"/>
                    <a:pt x="737118" y="317036"/>
                  </a:cubicBezTo>
                  <a:close/>
                  <a:moveTo>
                    <a:pt x="224085" y="492495"/>
                  </a:moveTo>
                  <a:cubicBezTo>
                    <a:pt x="224085" y="241552"/>
                    <a:pt x="428245" y="37391"/>
                    <a:pt x="679188" y="37391"/>
                  </a:cubicBezTo>
                  <a:cubicBezTo>
                    <a:pt x="930131" y="37391"/>
                    <a:pt x="1134291" y="241552"/>
                    <a:pt x="1134291" y="492495"/>
                  </a:cubicBezTo>
                  <a:cubicBezTo>
                    <a:pt x="1134291" y="585008"/>
                    <a:pt x="1106380" y="670937"/>
                    <a:pt x="1058806" y="742823"/>
                  </a:cubicBezTo>
                  <a:cubicBezTo>
                    <a:pt x="1049503" y="704730"/>
                    <a:pt x="1022556" y="671815"/>
                    <a:pt x="983673" y="653383"/>
                  </a:cubicBezTo>
                  <a:cubicBezTo>
                    <a:pt x="957341" y="640919"/>
                    <a:pt x="927850" y="629859"/>
                    <a:pt x="895812" y="620292"/>
                  </a:cubicBezTo>
                  <a:cubicBezTo>
                    <a:pt x="882822" y="616430"/>
                    <a:pt x="869744" y="612831"/>
                    <a:pt x="856578" y="609672"/>
                  </a:cubicBezTo>
                  <a:cubicBezTo>
                    <a:pt x="819713" y="599665"/>
                    <a:pt x="792767" y="573334"/>
                    <a:pt x="786184" y="541121"/>
                  </a:cubicBezTo>
                  <a:cubicBezTo>
                    <a:pt x="785920" y="539717"/>
                    <a:pt x="785657" y="537522"/>
                    <a:pt x="785481" y="535152"/>
                  </a:cubicBezTo>
                  <a:cubicBezTo>
                    <a:pt x="828226" y="496971"/>
                    <a:pt x="855963" y="436583"/>
                    <a:pt x="855963" y="368559"/>
                  </a:cubicBezTo>
                  <a:cubicBezTo>
                    <a:pt x="855963" y="260423"/>
                    <a:pt x="783287" y="184938"/>
                    <a:pt x="679188" y="184938"/>
                  </a:cubicBezTo>
                  <a:cubicBezTo>
                    <a:pt x="575089" y="184938"/>
                    <a:pt x="502413" y="260423"/>
                    <a:pt x="502413" y="368559"/>
                  </a:cubicBezTo>
                  <a:cubicBezTo>
                    <a:pt x="502413" y="436495"/>
                    <a:pt x="530149" y="496795"/>
                    <a:pt x="572719" y="534977"/>
                  </a:cubicBezTo>
                  <a:cubicBezTo>
                    <a:pt x="572369" y="538137"/>
                    <a:pt x="572017" y="541296"/>
                    <a:pt x="571578" y="543403"/>
                  </a:cubicBezTo>
                  <a:cubicBezTo>
                    <a:pt x="564907" y="575089"/>
                    <a:pt x="537434" y="601070"/>
                    <a:pt x="501623" y="609672"/>
                  </a:cubicBezTo>
                  <a:cubicBezTo>
                    <a:pt x="488194" y="612831"/>
                    <a:pt x="475291" y="616430"/>
                    <a:pt x="462301" y="620292"/>
                  </a:cubicBezTo>
                  <a:cubicBezTo>
                    <a:pt x="429824" y="629947"/>
                    <a:pt x="401211" y="640743"/>
                    <a:pt x="374616" y="653295"/>
                  </a:cubicBezTo>
                  <a:cubicBezTo>
                    <a:pt x="335732" y="671727"/>
                    <a:pt x="308874" y="704554"/>
                    <a:pt x="299569" y="742648"/>
                  </a:cubicBezTo>
                  <a:cubicBezTo>
                    <a:pt x="251997" y="670937"/>
                    <a:pt x="224085" y="584920"/>
                    <a:pt x="224085" y="492495"/>
                  </a:cubicBezTo>
                  <a:close/>
                  <a:moveTo>
                    <a:pt x="1166504" y="982356"/>
                  </a:moveTo>
                  <a:cubicBezTo>
                    <a:pt x="783989" y="1285524"/>
                    <a:pt x="280172" y="1151319"/>
                    <a:pt x="194681" y="1125251"/>
                  </a:cubicBezTo>
                  <a:lnTo>
                    <a:pt x="194681" y="821205"/>
                  </a:lnTo>
                  <a:cubicBezTo>
                    <a:pt x="450100" y="822346"/>
                    <a:pt x="492582" y="847273"/>
                    <a:pt x="530149" y="869392"/>
                  </a:cubicBezTo>
                  <a:cubicBezTo>
                    <a:pt x="568770" y="892037"/>
                    <a:pt x="602036" y="911699"/>
                    <a:pt x="785218" y="908451"/>
                  </a:cubicBezTo>
                  <a:cubicBezTo>
                    <a:pt x="785393" y="908451"/>
                    <a:pt x="807074" y="907661"/>
                    <a:pt x="821117" y="921968"/>
                  </a:cubicBezTo>
                  <a:cubicBezTo>
                    <a:pt x="831386" y="932413"/>
                    <a:pt x="835862" y="949178"/>
                    <a:pt x="834459" y="971648"/>
                  </a:cubicBezTo>
                  <a:cubicBezTo>
                    <a:pt x="834107" y="977177"/>
                    <a:pt x="833054" y="993942"/>
                    <a:pt x="799964" y="1007108"/>
                  </a:cubicBezTo>
                  <a:cubicBezTo>
                    <a:pt x="799700" y="1007196"/>
                    <a:pt x="799525" y="1007371"/>
                    <a:pt x="799350" y="1007459"/>
                  </a:cubicBezTo>
                  <a:cubicBezTo>
                    <a:pt x="799174" y="1007547"/>
                    <a:pt x="799086" y="1007547"/>
                    <a:pt x="798910" y="1007547"/>
                  </a:cubicBezTo>
                  <a:cubicBezTo>
                    <a:pt x="763889" y="1021152"/>
                    <a:pt x="686824" y="1032825"/>
                    <a:pt x="518125" y="1010970"/>
                  </a:cubicBezTo>
                  <a:cubicBezTo>
                    <a:pt x="507943" y="1009478"/>
                    <a:pt x="498463" y="1016851"/>
                    <a:pt x="497147" y="1027120"/>
                  </a:cubicBezTo>
                  <a:cubicBezTo>
                    <a:pt x="495830" y="1037390"/>
                    <a:pt x="503028" y="1046781"/>
                    <a:pt x="513297" y="1048098"/>
                  </a:cubicBezTo>
                  <a:cubicBezTo>
                    <a:pt x="577547" y="1056436"/>
                    <a:pt x="633283" y="1060562"/>
                    <a:pt x="680329" y="1060562"/>
                  </a:cubicBezTo>
                  <a:cubicBezTo>
                    <a:pt x="736065" y="1060562"/>
                    <a:pt x="779425" y="1054681"/>
                    <a:pt x="810321" y="1043095"/>
                  </a:cubicBezTo>
                  <a:cubicBezTo>
                    <a:pt x="810409" y="1043095"/>
                    <a:pt x="810409" y="1043095"/>
                    <a:pt x="810497" y="1043095"/>
                  </a:cubicBezTo>
                  <a:cubicBezTo>
                    <a:pt x="949178" y="1015622"/>
                    <a:pt x="1042568" y="975861"/>
                    <a:pt x="1104537" y="949529"/>
                  </a:cubicBezTo>
                  <a:cubicBezTo>
                    <a:pt x="1142806" y="933291"/>
                    <a:pt x="1179144" y="917931"/>
                    <a:pt x="1187130" y="924689"/>
                  </a:cubicBezTo>
                  <a:cubicBezTo>
                    <a:pt x="1196347" y="932501"/>
                    <a:pt x="1197225" y="938382"/>
                    <a:pt x="1197049" y="942156"/>
                  </a:cubicBezTo>
                  <a:cubicBezTo>
                    <a:pt x="1196259" y="958131"/>
                    <a:pt x="1174930" y="976475"/>
                    <a:pt x="1166504" y="982356"/>
                  </a:cubicBezTo>
                  <a:close/>
                </a:path>
              </a:pathLst>
            </a:custGeom>
            <a:grpFill/>
            <a:ln w="8777" cap="flat">
              <a:noFill/>
              <a:prstDash val="solid"/>
              <a:miter/>
            </a:ln>
          </p:spPr>
          <p:txBody>
            <a:bodyPr rtlCol="0" anchor="ctr"/>
            <a:lstStyle/>
            <a:p>
              <a:endParaRPr lang="en-US" sz="1200"/>
            </a:p>
          </p:txBody>
        </p:sp>
        <p:sp>
          <p:nvSpPr>
            <p:cNvPr id="20" name="Freeform: Shape 19">
              <a:extLst>
                <a:ext uri="{FF2B5EF4-FFF2-40B4-BE49-F238E27FC236}">
                  <a16:creationId xmlns:a16="http://schemas.microsoft.com/office/drawing/2014/main" id="{6DEF943B-4B94-4DD1-A654-702204C0623A}"/>
                </a:ext>
              </a:extLst>
            </p:cNvPr>
            <p:cNvSpPr/>
            <p:nvPr/>
          </p:nvSpPr>
          <p:spPr>
            <a:xfrm>
              <a:off x="13264330" y="4298684"/>
              <a:ext cx="37390" cy="37391"/>
            </a:xfrm>
            <a:custGeom>
              <a:avLst/>
              <a:gdLst>
                <a:gd name="connsiteX0" fmla="*/ 18696 w 37390"/>
                <a:gd name="connsiteY0" fmla="*/ 37391 h 37391"/>
                <a:gd name="connsiteX1" fmla="*/ 37390 w 37390"/>
                <a:gd name="connsiteY1" fmla="*/ 18696 h 37391"/>
                <a:gd name="connsiteX2" fmla="*/ 18696 w 37390"/>
                <a:gd name="connsiteY2" fmla="*/ 0 h 37391"/>
                <a:gd name="connsiteX3" fmla="*/ 0 w 37390"/>
                <a:gd name="connsiteY3" fmla="*/ 18696 h 37391"/>
                <a:gd name="connsiteX4" fmla="*/ 18696 w 37390"/>
                <a:gd name="connsiteY4" fmla="*/ 37391 h 37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90" h="37391">
                  <a:moveTo>
                    <a:pt x="18696" y="37391"/>
                  </a:moveTo>
                  <a:cubicBezTo>
                    <a:pt x="29052" y="37391"/>
                    <a:pt x="37390" y="28965"/>
                    <a:pt x="37390" y="18696"/>
                  </a:cubicBezTo>
                  <a:cubicBezTo>
                    <a:pt x="37390" y="8339"/>
                    <a:pt x="29052" y="0"/>
                    <a:pt x="18696" y="0"/>
                  </a:cubicBezTo>
                  <a:cubicBezTo>
                    <a:pt x="8338" y="0"/>
                    <a:pt x="0" y="8426"/>
                    <a:pt x="0" y="18696"/>
                  </a:cubicBezTo>
                  <a:cubicBezTo>
                    <a:pt x="0" y="28965"/>
                    <a:pt x="8338" y="37391"/>
                    <a:pt x="18696" y="37391"/>
                  </a:cubicBezTo>
                  <a:close/>
                </a:path>
              </a:pathLst>
            </a:custGeom>
            <a:grpFill/>
            <a:ln w="8777" cap="flat">
              <a:noFill/>
              <a:prstDash val="solid"/>
              <a:miter/>
            </a:ln>
          </p:spPr>
          <p:txBody>
            <a:bodyPr rtlCol="0" anchor="ctr"/>
            <a:lstStyle/>
            <a:p>
              <a:endParaRPr lang="en-US" sz="1200"/>
            </a:p>
          </p:txBody>
        </p:sp>
      </p:grpSp>
      <p:sp>
        <p:nvSpPr>
          <p:cNvPr id="21" name="Freeform: Shape 20">
            <a:extLst>
              <a:ext uri="{FF2B5EF4-FFF2-40B4-BE49-F238E27FC236}">
                <a16:creationId xmlns:a16="http://schemas.microsoft.com/office/drawing/2014/main" id="{CFD9AB93-0302-4F78-B8C4-AEC1D23FF5B9}"/>
              </a:ext>
            </a:extLst>
          </p:cNvPr>
          <p:cNvSpPr/>
          <p:nvPr/>
        </p:nvSpPr>
        <p:spPr>
          <a:xfrm>
            <a:off x="5911437" y="6056009"/>
            <a:ext cx="682438" cy="682446"/>
          </a:xfrm>
          <a:custGeom>
            <a:avLst/>
            <a:gdLst>
              <a:gd name="connsiteX0" fmla="*/ 1198448 w 1234188"/>
              <a:gd name="connsiteY0" fmla="*/ 187010 h 1234208"/>
              <a:gd name="connsiteX1" fmla="*/ 1199202 w 1234188"/>
              <a:gd name="connsiteY1" fmla="*/ 177385 h 1234208"/>
              <a:gd name="connsiteX2" fmla="*/ 1138182 w 1234188"/>
              <a:gd name="connsiteY2" fmla="*/ 116366 h 1234208"/>
              <a:gd name="connsiteX3" fmla="*/ 1121442 w 1234188"/>
              <a:gd name="connsiteY3" fmla="*/ 118709 h 1234208"/>
              <a:gd name="connsiteX4" fmla="*/ 1034056 w 1234188"/>
              <a:gd name="connsiteY4" fmla="*/ 60955 h 1234208"/>
              <a:gd name="connsiteX5" fmla="*/ 939138 w 1234188"/>
              <a:gd name="connsiteY5" fmla="*/ 150516 h 1234208"/>
              <a:gd name="connsiteX6" fmla="*/ 885318 w 1234188"/>
              <a:gd name="connsiteY6" fmla="*/ 171777 h 1234208"/>
              <a:gd name="connsiteX7" fmla="*/ 825806 w 1234188"/>
              <a:gd name="connsiteY7" fmla="*/ 104229 h 1234208"/>
              <a:gd name="connsiteX8" fmla="*/ 506984 w 1234188"/>
              <a:gd name="connsiteY8" fmla="*/ 2614 h 1234208"/>
              <a:gd name="connsiteX9" fmla="*/ 159536 w 1234188"/>
              <a:gd name="connsiteY9" fmla="*/ 300678 h 1234208"/>
              <a:gd name="connsiteX10" fmla="*/ 76336 w 1234188"/>
              <a:gd name="connsiteY10" fmla="*/ 388733 h 1234208"/>
              <a:gd name="connsiteX11" fmla="*/ 0 w 1234188"/>
              <a:gd name="connsiteY11" fmla="*/ 471514 h 1234208"/>
              <a:gd name="connsiteX12" fmla="*/ 83032 w 1234188"/>
              <a:gd name="connsiteY12" fmla="*/ 554547 h 1234208"/>
              <a:gd name="connsiteX13" fmla="*/ 171171 w 1234188"/>
              <a:gd name="connsiteY13" fmla="*/ 554547 h 1234208"/>
              <a:gd name="connsiteX14" fmla="*/ 310619 w 1234188"/>
              <a:gd name="connsiteY14" fmla="*/ 1013570 h 1234208"/>
              <a:gd name="connsiteX15" fmla="*/ 335311 w 1234188"/>
              <a:gd name="connsiteY15" fmla="*/ 1217803 h 1234208"/>
              <a:gd name="connsiteX16" fmla="*/ 353893 w 1234188"/>
              <a:gd name="connsiteY16" fmla="*/ 1234209 h 1234208"/>
              <a:gd name="connsiteX17" fmla="*/ 752817 w 1234188"/>
              <a:gd name="connsiteY17" fmla="*/ 1234209 h 1234208"/>
              <a:gd name="connsiteX18" fmla="*/ 771400 w 1234188"/>
              <a:gd name="connsiteY18" fmla="*/ 1217803 h 1234208"/>
              <a:gd name="connsiteX19" fmla="*/ 796175 w 1234188"/>
              <a:gd name="connsiteY19" fmla="*/ 1013653 h 1234208"/>
              <a:gd name="connsiteX20" fmla="*/ 947257 w 1234188"/>
              <a:gd name="connsiteY20" fmla="*/ 514370 h 1234208"/>
              <a:gd name="connsiteX21" fmla="*/ 961905 w 1234188"/>
              <a:gd name="connsiteY21" fmla="*/ 408570 h 1234208"/>
              <a:gd name="connsiteX22" fmla="*/ 961738 w 1234188"/>
              <a:gd name="connsiteY22" fmla="*/ 404971 h 1234208"/>
              <a:gd name="connsiteX23" fmla="*/ 1033471 w 1234188"/>
              <a:gd name="connsiteY23" fmla="*/ 404971 h 1234208"/>
              <a:gd name="connsiteX24" fmla="*/ 1116504 w 1234188"/>
              <a:gd name="connsiteY24" fmla="*/ 321938 h 1234208"/>
              <a:gd name="connsiteX25" fmla="*/ 1115917 w 1234188"/>
              <a:gd name="connsiteY25" fmla="*/ 315828 h 1234208"/>
              <a:gd name="connsiteX26" fmla="*/ 1165553 w 1234188"/>
              <a:gd name="connsiteY26" fmla="*/ 315828 h 1234208"/>
              <a:gd name="connsiteX27" fmla="*/ 1234189 w 1234188"/>
              <a:gd name="connsiteY27" fmla="*/ 247109 h 1234208"/>
              <a:gd name="connsiteX28" fmla="*/ 1198448 w 1234188"/>
              <a:gd name="connsiteY28" fmla="*/ 187010 h 1234208"/>
              <a:gd name="connsiteX29" fmla="*/ 543478 w 1234188"/>
              <a:gd name="connsiteY29" fmla="*/ 39109 h 1234208"/>
              <a:gd name="connsiteX30" fmla="*/ 576792 w 1234188"/>
              <a:gd name="connsiteY30" fmla="*/ 46223 h 1234208"/>
              <a:gd name="connsiteX31" fmla="*/ 671878 w 1234188"/>
              <a:gd name="connsiteY31" fmla="*/ 408570 h 1234208"/>
              <a:gd name="connsiteX32" fmla="*/ 623999 w 1234188"/>
              <a:gd name="connsiteY32" fmla="*/ 700272 h 1234208"/>
              <a:gd name="connsiteX33" fmla="*/ 603241 w 1234188"/>
              <a:gd name="connsiteY33" fmla="*/ 825826 h 1234208"/>
              <a:gd name="connsiteX34" fmla="*/ 603241 w 1234188"/>
              <a:gd name="connsiteY34" fmla="*/ 835200 h 1234208"/>
              <a:gd name="connsiteX35" fmla="*/ 553355 w 1234188"/>
              <a:gd name="connsiteY35" fmla="*/ 835200 h 1234208"/>
              <a:gd name="connsiteX36" fmla="*/ 503469 w 1234188"/>
              <a:gd name="connsiteY36" fmla="*/ 835200 h 1234208"/>
              <a:gd name="connsiteX37" fmla="*/ 503469 w 1234188"/>
              <a:gd name="connsiteY37" fmla="*/ 825826 h 1234208"/>
              <a:gd name="connsiteX38" fmla="*/ 482376 w 1234188"/>
              <a:gd name="connsiteY38" fmla="*/ 699435 h 1234208"/>
              <a:gd name="connsiteX39" fmla="*/ 435503 w 1234188"/>
              <a:gd name="connsiteY39" fmla="*/ 370067 h 1234208"/>
              <a:gd name="connsiteX40" fmla="*/ 543478 w 1234188"/>
              <a:gd name="connsiteY40" fmla="*/ 39109 h 1234208"/>
              <a:gd name="connsiteX41" fmla="*/ 656225 w 1234188"/>
              <a:gd name="connsiteY41" fmla="*/ 872615 h 1234208"/>
              <a:gd name="connsiteX42" fmla="*/ 637309 w 1234188"/>
              <a:gd name="connsiteY42" fmla="*/ 991137 h 1234208"/>
              <a:gd name="connsiteX43" fmla="*/ 469737 w 1234188"/>
              <a:gd name="connsiteY43" fmla="*/ 991137 h 1234208"/>
              <a:gd name="connsiteX44" fmla="*/ 450736 w 1234188"/>
              <a:gd name="connsiteY44" fmla="*/ 872615 h 1234208"/>
              <a:gd name="connsiteX45" fmla="*/ 656225 w 1234188"/>
              <a:gd name="connsiteY45" fmla="*/ 872615 h 1234208"/>
              <a:gd name="connsiteX46" fmla="*/ 83116 w 1234188"/>
              <a:gd name="connsiteY46" fmla="*/ 517299 h 1234208"/>
              <a:gd name="connsiteX47" fmla="*/ 37498 w 1234188"/>
              <a:gd name="connsiteY47" fmla="*/ 471682 h 1234208"/>
              <a:gd name="connsiteX48" fmla="*/ 83116 w 1234188"/>
              <a:gd name="connsiteY48" fmla="*/ 426064 h 1234208"/>
              <a:gd name="connsiteX49" fmla="*/ 92407 w 1234188"/>
              <a:gd name="connsiteY49" fmla="*/ 427068 h 1234208"/>
              <a:gd name="connsiteX50" fmla="*/ 109398 w 1234188"/>
              <a:gd name="connsiteY50" fmla="*/ 422214 h 1234208"/>
              <a:gd name="connsiteX51" fmla="*/ 114755 w 1234188"/>
              <a:gd name="connsiteY51" fmla="*/ 405389 h 1234208"/>
              <a:gd name="connsiteX52" fmla="*/ 113667 w 1234188"/>
              <a:gd name="connsiteY52" fmla="*/ 394759 h 1234208"/>
              <a:gd name="connsiteX53" fmla="*/ 171338 w 1234188"/>
              <a:gd name="connsiteY53" fmla="*/ 337172 h 1234208"/>
              <a:gd name="connsiteX54" fmla="*/ 228423 w 1234188"/>
              <a:gd name="connsiteY54" fmla="*/ 387310 h 1234208"/>
              <a:gd name="connsiteX55" fmla="*/ 240476 w 1234188"/>
              <a:gd name="connsiteY55" fmla="*/ 402460 h 1234208"/>
              <a:gd name="connsiteX56" fmla="*/ 259477 w 1234188"/>
              <a:gd name="connsiteY56" fmla="*/ 398777 h 1234208"/>
              <a:gd name="connsiteX57" fmla="*/ 275380 w 1234188"/>
              <a:gd name="connsiteY57" fmla="*/ 392583 h 1234208"/>
              <a:gd name="connsiteX58" fmla="*/ 299068 w 1234188"/>
              <a:gd name="connsiteY58" fmla="*/ 416271 h 1234208"/>
              <a:gd name="connsiteX59" fmla="*/ 295971 w 1234188"/>
              <a:gd name="connsiteY59" fmla="*/ 427905 h 1234208"/>
              <a:gd name="connsiteX60" fmla="*/ 295301 w 1234188"/>
              <a:gd name="connsiteY60" fmla="*/ 444981 h 1234208"/>
              <a:gd name="connsiteX61" fmla="*/ 308777 w 1234188"/>
              <a:gd name="connsiteY61" fmla="*/ 455527 h 1234208"/>
              <a:gd name="connsiteX62" fmla="*/ 334139 w 1234188"/>
              <a:gd name="connsiteY62" fmla="*/ 486162 h 1234208"/>
              <a:gd name="connsiteX63" fmla="*/ 302834 w 1234188"/>
              <a:gd name="connsiteY63" fmla="*/ 517467 h 1234208"/>
              <a:gd name="connsiteX64" fmla="*/ 83116 w 1234188"/>
              <a:gd name="connsiteY64" fmla="*/ 517467 h 1234208"/>
              <a:gd name="connsiteX65" fmla="*/ 302751 w 1234188"/>
              <a:gd name="connsiteY65" fmla="*/ 554630 h 1234208"/>
              <a:gd name="connsiteX66" fmla="*/ 371470 w 1234188"/>
              <a:gd name="connsiteY66" fmla="*/ 485911 h 1234208"/>
              <a:gd name="connsiteX67" fmla="*/ 335646 w 1234188"/>
              <a:gd name="connsiteY67" fmla="*/ 425645 h 1234208"/>
              <a:gd name="connsiteX68" fmla="*/ 336399 w 1234188"/>
              <a:gd name="connsiteY68" fmla="*/ 416020 h 1234208"/>
              <a:gd name="connsiteX69" fmla="*/ 275296 w 1234188"/>
              <a:gd name="connsiteY69" fmla="*/ 355001 h 1234208"/>
              <a:gd name="connsiteX70" fmla="*/ 258639 w 1234188"/>
              <a:gd name="connsiteY70" fmla="*/ 357344 h 1234208"/>
              <a:gd name="connsiteX71" fmla="*/ 197621 w 1234188"/>
              <a:gd name="connsiteY71" fmla="*/ 303440 h 1234208"/>
              <a:gd name="connsiteX72" fmla="*/ 480701 w 1234188"/>
              <a:gd name="connsiteY72" fmla="*/ 44466 h 1234208"/>
              <a:gd name="connsiteX73" fmla="*/ 398255 w 1234188"/>
              <a:gd name="connsiteY73" fmla="*/ 368728 h 1234208"/>
              <a:gd name="connsiteX74" fmla="*/ 447974 w 1234188"/>
              <a:gd name="connsiteY74" fmla="*/ 713832 h 1234208"/>
              <a:gd name="connsiteX75" fmla="*/ 466137 w 1234188"/>
              <a:gd name="connsiteY75" fmla="*/ 825742 h 1234208"/>
              <a:gd name="connsiteX76" fmla="*/ 466137 w 1234188"/>
              <a:gd name="connsiteY76" fmla="*/ 835117 h 1234208"/>
              <a:gd name="connsiteX77" fmla="*/ 400849 w 1234188"/>
              <a:gd name="connsiteY77" fmla="*/ 835117 h 1234208"/>
              <a:gd name="connsiteX78" fmla="*/ 299319 w 1234188"/>
              <a:gd name="connsiteY78" fmla="*/ 678510 h 1234208"/>
              <a:gd name="connsiteX79" fmla="*/ 213524 w 1234188"/>
              <a:gd name="connsiteY79" fmla="*/ 554547 h 1234208"/>
              <a:gd name="connsiteX80" fmla="*/ 302751 w 1234188"/>
              <a:gd name="connsiteY80" fmla="*/ 554547 h 1234208"/>
              <a:gd name="connsiteX81" fmla="*/ 248010 w 1234188"/>
              <a:gd name="connsiteY81" fmla="*/ 678593 h 1234208"/>
              <a:gd name="connsiteX82" fmla="*/ 273790 w 1234188"/>
              <a:gd name="connsiteY82" fmla="*/ 705797 h 1234208"/>
              <a:gd name="connsiteX83" fmla="*/ 364858 w 1234188"/>
              <a:gd name="connsiteY83" fmla="*/ 853866 h 1234208"/>
              <a:gd name="connsiteX84" fmla="*/ 383607 w 1234188"/>
              <a:gd name="connsiteY84" fmla="*/ 872615 h 1234208"/>
              <a:gd name="connsiteX85" fmla="*/ 412903 w 1234188"/>
              <a:gd name="connsiteY85" fmla="*/ 872615 h 1234208"/>
              <a:gd name="connsiteX86" fmla="*/ 431819 w 1234188"/>
              <a:gd name="connsiteY86" fmla="*/ 991137 h 1234208"/>
              <a:gd name="connsiteX87" fmla="*/ 343011 w 1234188"/>
              <a:gd name="connsiteY87" fmla="*/ 991137 h 1234208"/>
              <a:gd name="connsiteX88" fmla="*/ 248010 w 1234188"/>
              <a:gd name="connsiteY88" fmla="*/ 678593 h 1234208"/>
              <a:gd name="connsiteX89" fmla="*/ 736328 w 1234188"/>
              <a:gd name="connsiteY89" fmla="*/ 1196878 h 1234208"/>
              <a:gd name="connsiteX90" fmla="*/ 370549 w 1234188"/>
              <a:gd name="connsiteY90" fmla="*/ 1196878 h 1234208"/>
              <a:gd name="connsiteX91" fmla="*/ 362597 w 1234188"/>
              <a:gd name="connsiteY91" fmla="*/ 1131422 h 1234208"/>
              <a:gd name="connsiteX92" fmla="*/ 744279 w 1234188"/>
              <a:gd name="connsiteY92" fmla="*/ 1131422 h 1234208"/>
              <a:gd name="connsiteX93" fmla="*/ 736328 w 1234188"/>
              <a:gd name="connsiteY93" fmla="*/ 1196878 h 1234208"/>
              <a:gd name="connsiteX94" fmla="*/ 748883 w 1234188"/>
              <a:gd name="connsiteY94" fmla="*/ 1094007 h 1234208"/>
              <a:gd name="connsiteX95" fmla="*/ 358162 w 1234188"/>
              <a:gd name="connsiteY95" fmla="*/ 1094007 h 1234208"/>
              <a:gd name="connsiteX96" fmla="*/ 350210 w 1234188"/>
              <a:gd name="connsiteY96" fmla="*/ 1028469 h 1234208"/>
              <a:gd name="connsiteX97" fmla="*/ 756835 w 1234188"/>
              <a:gd name="connsiteY97" fmla="*/ 1028469 h 1234208"/>
              <a:gd name="connsiteX98" fmla="*/ 748883 w 1234188"/>
              <a:gd name="connsiteY98" fmla="*/ 1094007 h 1234208"/>
              <a:gd name="connsiteX99" fmla="*/ 764034 w 1234188"/>
              <a:gd name="connsiteY99" fmla="*/ 991137 h 1234208"/>
              <a:gd name="connsiteX100" fmla="*/ 675142 w 1234188"/>
              <a:gd name="connsiteY100" fmla="*/ 991137 h 1234208"/>
              <a:gd name="connsiteX101" fmla="*/ 694142 w 1234188"/>
              <a:gd name="connsiteY101" fmla="*/ 872615 h 1234208"/>
              <a:gd name="connsiteX102" fmla="*/ 723438 w 1234188"/>
              <a:gd name="connsiteY102" fmla="*/ 872615 h 1234208"/>
              <a:gd name="connsiteX103" fmla="*/ 736663 w 1234188"/>
              <a:gd name="connsiteY103" fmla="*/ 867175 h 1234208"/>
              <a:gd name="connsiteX104" fmla="*/ 742104 w 1234188"/>
              <a:gd name="connsiteY104" fmla="*/ 853950 h 1234208"/>
              <a:gd name="connsiteX105" fmla="*/ 830744 w 1234188"/>
              <a:gd name="connsiteY105" fmla="*/ 708057 h 1234208"/>
              <a:gd name="connsiteX106" fmla="*/ 858701 w 1234188"/>
              <a:gd name="connsiteY106" fmla="*/ 679347 h 1234208"/>
              <a:gd name="connsiteX107" fmla="*/ 764034 w 1234188"/>
              <a:gd name="connsiteY107" fmla="*/ 991137 h 1234208"/>
              <a:gd name="connsiteX108" fmla="*/ 805382 w 1234188"/>
              <a:gd name="connsiteY108" fmla="*/ 680602 h 1234208"/>
              <a:gd name="connsiteX109" fmla="*/ 706028 w 1234188"/>
              <a:gd name="connsiteY109" fmla="*/ 835200 h 1234208"/>
              <a:gd name="connsiteX110" fmla="*/ 640740 w 1234188"/>
              <a:gd name="connsiteY110" fmla="*/ 835200 h 1234208"/>
              <a:gd name="connsiteX111" fmla="*/ 640740 w 1234188"/>
              <a:gd name="connsiteY111" fmla="*/ 825826 h 1234208"/>
              <a:gd name="connsiteX112" fmla="*/ 658485 w 1234188"/>
              <a:gd name="connsiteY112" fmla="*/ 714836 h 1234208"/>
              <a:gd name="connsiteX113" fmla="*/ 709292 w 1234188"/>
              <a:gd name="connsiteY113" fmla="*/ 408654 h 1234208"/>
              <a:gd name="connsiteX114" fmla="*/ 626595 w 1234188"/>
              <a:gd name="connsiteY114" fmla="*/ 44717 h 1234208"/>
              <a:gd name="connsiteX115" fmla="*/ 800946 w 1234188"/>
              <a:gd name="connsiteY115" fmla="*/ 132102 h 1234208"/>
              <a:gd name="connsiteX116" fmla="*/ 860961 w 1234188"/>
              <a:gd name="connsiteY116" fmla="*/ 201909 h 1234208"/>
              <a:gd name="connsiteX117" fmla="*/ 857948 w 1234188"/>
              <a:gd name="connsiteY117" fmla="*/ 207852 h 1234208"/>
              <a:gd name="connsiteX118" fmla="*/ 841291 w 1234188"/>
              <a:gd name="connsiteY118" fmla="*/ 205509 h 1234208"/>
              <a:gd name="connsiteX119" fmla="*/ 780188 w 1234188"/>
              <a:gd name="connsiteY119" fmla="*/ 266527 h 1234208"/>
              <a:gd name="connsiteX120" fmla="*/ 780941 w 1234188"/>
              <a:gd name="connsiteY120" fmla="*/ 276153 h 1234208"/>
              <a:gd name="connsiteX121" fmla="*/ 745201 w 1234188"/>
              <a:gd name="connsiteY121" fmla="*/ 336335 h 1234208"/>
              <a:gd name="connsiteX122" fmla="*/ 813836 w 1234188"/>
              <a:gd name="connsiteY122" fmla="*/ 405055 h 1234208"/>
              <a:gd name="connsiteX123" fmla="*/ 924407 w 1234188"/>
              <a:gd name="connsiteY123" fmla="*/ 405055 h 1234208"/>
              <a:gd name="connsiteX124" fmla="*/ 924574 w 1234188"/>
              <a:gd name="connsiteY124" fmla="*/ 408654 h 1234208"/>
              <a:gd name="connsiteX125" fmla="*/ 805382 w 1234188"/>
              <a:gd name="connsiteY125" fmla="*/ 680602 h 1234208"/>
              <a:gd name="connsiteX126" fmla="*/ 1033471 w 1234188"/>
              <a:gd name="connsiteY126" fmla="*/ 367640 h 1234208"/>
              <a:gd name="connsiteX127" fmla="*/ 813836 w 1234188"/>
              <a:gd name="connsiteY127" fmla="*/ 367640 h 1234208"/>
              <a:gd name="connsiteX128" fmla="*/ 782616 w 1234188"/>
              <a:gd name="connsiteY128" fmla="*/ 336419 h 1234208"/>
              <a:gd name="connsiteX129" fmla="*/ 807978 w 1234188"/>
              <a:gd name="connsiteY129" fmla="*/ 305784 h 1234208"/>
              <a:gd name="connsiteX130" fmla="*/ 821453 w 1234188"/>
              <a:gd name="connsiteY130" fmla="*/ 295237 h 1234208"/>
              <a:gd name="connsiteX131" fmla="*/ 820699 w 1234188"/>
              <a:gd name="connsiteY131" fmla="*/ 278162 h 1234208"/>
              <a:gd name="connsiteX132" fmla="*/ 817602 w 1234188"/>
              <a:gd name="connsiteY132" fmla="*/ 266527 h 1234208"/>
              <a:gd name="connsiteX133" fmla="*/ 841291 w 1234188"/>
              <a:gd name="connsiteY133" fmla="*/ 242840 h 1234208"/>
              <a:gd name="connsiteX134" fmla="*/ 857111 w 1234188"/>
              <a:gd name="connsiteY134" fmla="*/ 249034 h 1234208"/>
              <a:gd name="connsiteX135" fmla="*/ 876110 w 1234188"/>
              <a:gd name="connsiteY135" fmla="*/ 252800 h 1234208"/>
              <a:gd name="connsiteX136" fmla="*/ 888248 w 1234188"/>
              <a:gd name="connsiteY136" fmla="*/ 237650 h 1234208"/>
              <a:gd name="connsiteX137" fmla="*/ 945332 w 1234188"/>
              <a:gd name="connsiteY137" fmla="*/ 187513 h 1234208"/>
              <a:gd name="connsiteX138" fmla="*/ 1003003 w 1234188"/>
              <a:gd name="connsiteY138" fmla="*/ 245100 h 1234208"/>
              <a:gd name="connsiteX139" fmla="*/ 1001999 w 1234188"/>
              <a:gd name="connsiteY139" fmla="*/ 255730 h 1234208"/>
              <a:gd name="connsiteX140" fmla="*/ 1007356 w 1234188"/>
              <a:gd name="connsiteY140" fmla="*/ 272554 h 1234208"/>
              <a:gd name="connsiteX141" fmla="*/ 1024348 w 1234188"/>
              <a:gd name="connsiteY141" fmla="*/ 277492 h 1234208"/>
              <a:gd name="connsiteX142" fmla="*/ 1079256 w 1234188"/>
              <a:gd name="connsiteY142" fmla="*/ 322106 h 1234208"/>
              <a:gd name="connsiteX143" fmla="*/ 1033471 w 1234188"/>
              <a:gd name="connsiteY143" fmla="*/ 367640 h 1234208"/>
              <a:gd name="connsiteX144" fmla="*/ 1165553 w 1234188"/>
              <a:gd name="connsiteY144" fmla="*/ 278497 h 1234208"/>
              <a:gd name="connsiteX145" fmla="*/ 1104032 w 1234188"/>
              <a:gd name="connsiteY145" fmla="*/ 278497 h 1234208"/>
              <a:gd name="connsiteX146" fmla="*/ 1040084 w 1234188"/>
              <a:gd name="connsiteY146" fmla="*/ 239241 h 1234208"/>
              <a:gd name="connsiteX147" fmla="*/ 976470 w 1234188"/>
              <a:gd name="connsiteY147" fmla="*/ 155622 h 1234208"/>
              <a:gd name="connsiteX148" fmla="*/ 1034056 w 1234188"/>
              <a:gd name="connsiteY148" fmla="*/ 98286 h 1234208"/>
              <a:gd name="connsiteX149" fmla="*/ 1091142 w 1234188"/>
              <a:gd name="connsiteY149" fmla="*/ 148424 h 1234208"/>
              <a:gd name="connsiteX150" fmla="*/ 1103278 w 1234188"/>
              <a:gd name="connsiteY150" fmla="*/ 163574 h 1234208"/>
              <a:gd name="connsiteX151" fmla="*/ 1122279 w 1234188"/>
              <a:gd name="connsiteY151" fmla="*/ 159807 h 1234208"/>
              <a:gd name="connsiteX152" fmla="*/ 1138182 w 1234188"/>
              <a:gd name="connsiteY152" fmla="*/ 153613 h 1234208"/>
              <a:gd name="connsiteX153" fmla="*/ 1161870 w 1234188"/>
              <a:gd name="connsiteY153" fmla="*/ 177301 h 1234208"/>
              <a:gd name="connsiteX154" fmla="*/ 1158773 w 1234188"/>
              <a:gd name="connsiteY154" fmla="*/ 188935 h 1234208"/>
              <a:gd name="connsiteX155" fmla="*/ 1158020 w 1234188"/>
              <a:gd name="connsiteY155" fmla="*/ 206011 h 1234208"/>
              <a:gd name="connsiteX156" fmla="*/ 1171496 w 1234188"/>
              <a:gd name="connsiteY156" fmla="*/ 216557 h 1234208"/>
              <a:gd name="connsiteX157" fmla="*/ 1196774 w 1234188"/>
              <a:gd name="connsiteY157" fmla="*/ 247192 h 1234208"/>
              <a:gd name="connsiteX158" fmla="*/ 1165553 w 1234188"/>
              <a:gd name="connsiteY158" fmla="*/ 278497 h 123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234188" h="1234208">
                <a:moveTo>
                  <a:pt x="1198448" y="187010"/>
                </a:moveTo>
                <a:cubicBezTo>
                  <a:pt x="1198950" y="183830"/>
                  <a:pt x="1199202" y="180565"/>
                  <a:pt x="1199202" y="177385"/>
                </a:cubicBezTo>
                <a:cubicBezTo>
                  <a:pt x="1199202" y="143736"/>
                  <a:pt x="1171831" y="116366"/>
                  <a:pt x="1138182" y="116366"/>
                </a:cubicBezTo>
                <a:cubicBezTo>
                  <a:pt x="1132490" y="116366"/>
                  <a:pt x="1126883" y="117119"/>
                  <a:pt x="1121442" y="118709"/>
                </a:cubicBezTo>
                <a:cubicBezTo>
                  <a:pt x="1106794" y="84475"/>
                  <a:pt x="1072810" y="60955"/>
                  <a:pt x="1034056" y="60955"/>
                </a:cubicBezTo>
                <a:cubicBezTo>
                  <a:pt x="983835" y="60955"/>
                  <a:pt x="942487" y="101132"/>
                  <a:pt x="939138" y="150516"/>
                </a:cubicBezTo>
                <a:cubicBezTo>
                  <a:pt x="918883" y="151855"/>
                  <a:pt x="900300" y="159640"/>
                  <a:pt x="885318" y="171777"/>
                </a:cubicBezTo>
                <a:cubicBezTo>
                  <a:pt x="868075" y="147336"/>
                  <a:pt x="848405" y="124485"/>
                  <a:pt x="825806" y="104229"/>
                </a:cubicBezTo>
                <a:cubicBezTo>
                  <a:pt x="738169" y="25716"/>
                  <a:pt x="624921" y="-10443"/>
                  <a:pt x="506984" y="2614"/>
                </a:cubicBezTo>
                <a:cubicBezTo>
                  <a:pt x="337822" y="21364"/>
                  <a:pt x="202392" y="140639"/>
                  <a:pt x="159536" y="300678"/>
                </a:cubicBezTo>
                <a:cubicBezTo>
                  <a:pt x="114588" y="306286"/>
                  <a:pt x="79098" y="343031"/>
                  <a:pt x="76336" y="388733"/>
                </a:cubicBezTo>
                <a:cubicBezTo>
                  <a:pt x="33648" y="392165"/>
                  <a:pt x="0" y="427989"/>
                  <a:pt x="0" y="471514"/>
                </a:cubicBezTo>
                <a:cubicBezTo>
                  <a:pt x="0" y="517299"/>
                  <a:pt x="37247" y="554547"/>
                  <a:pt x="83032" y="554547"/>
                </a:cubicBezTo>
                <a:lnTo>
                  <a:pt x="171171" y="554547"/>
                </a:lnTo>
                <a:lnTo>
                  <a:pt x="310619" y="1013570"/>
                </a:lnTo>
                <a:lnTo>
                  <a:pt x="335311" y="1217803"/>
                </a:lnTo>
                <a:cubicBezTo>
                  <a:pt x="336482" y="1227178"/>
                  <a:pt x="344434" y="1234209"/>
                  <a:pt x="353893" y="1234209"/>
                </a:cubicBezTo>
                <a:lnTo>
                  <a:pt x="752817" y="1234209"/>
                </a:lnTo>
                <a:cubicBezTo>
                  <a:pt x="762275" y="1234209"/>
                  <a:pt x="770228" y="1227178"/>
                  <a:pt x="771400" y="1217803"/>
                </a:cubicBezTo>
                <a:lnTo>
                  <a:pt x="796175" y="1013653"/>
                </a:lnTo>
                <a:lnTo>
                  <a:pt x="947257" y="514370"/>
                </a:lnTo>
                <a:cubicBezTo>
                  <a:pt x="956549" y="480052"/>
                  <a:pt x="961905" y="444562"/>
                  <a:pt x="961905" y="408570"/>
                </a:cubicBezTo>
                <a:cubicBezTo>
                  <a:pt x="961905" y="407398"/>
                  <a:pt x="961738" y="406143"/>
                  <a:pt x="961738" y="404971"/>
                </a:cubicBezTo>
                <a:lnTo>
                  <a:pt x="1033471" y="404971"/>
                </a:lnTo>
                <a:cubicBezTo>
                  <a:pt x="1079256" y="404971"/>
                  <a:pt x="1116504" y="367723"/>
                  <a:pt x="1116504" y="321938"/>
                </a:cubicBezTo>
                <a:cubicBezTo>
                  <a:pt x="1116504" y="319846"/>
                  <a:pt x="1116085" y="317837"/>
                  <a:pt x="1115917" y="315828"/>
                </a:cubicBezTo>
                <a:lnTo>
                  <a:pt x="1165553" y="315828"/>
                </a:lnTo>
                <a:cubicBezTo>
                  <a:pt x="1203387" y="315828"/>
                  <a:pt x="1234189" y="285026"/>
                  <a:pt x="1234189" y="247109"/>
                </a:cubicBezTo>
                <a:cubicBezTo>
                  <a:pt x="1234272" y="221663"/>
                  <a:pt x="1220043" y="198812"/>
                  <a:pt x="1198448" y="187010"/>
                </a:cubicBezTo>
                <a:close/>
                <a:moveTo>
                  <a:pt x="543478" y="39109"/>
                </a:moveTo>
                <a:cubicBezTo>
                  <a:pt x="554778" y="35593"/>
                  <a:pt x="565324" y="37853"/>
                  <a:pt x="576792" y="46223"/>
                </a:cubicBezTo>
                <a:cubicBezTo>
                  <a:pt x="624083" y="80960"/>
                  <a:pt x="671878" y="216557"/>
                  <a:pt x="671878" y="408570"/>
                </a:cubicBezTo>
                <a:cubicBezTo>
                  <a:pt x="671878" y="521819"/>
                  <a:pt x="654467" y="628121"/>
                  <a:pt x="623999" y="700272"/>
                </a:cubicBezTo>
                <a:cubicBezTo>
                  <a:pt x="610858" y="731493"/>
                  <a:pt x="603241" y="777195"/>
                  <a:pt x="603241" y="825826"/>
                </a:cubicBezTo>
                <a:lnTo>
                  <a:pt x="603241" y="835200"/>
                </a:lnTo>
                <a:lnTo>
                  <a:pt x="553355" y="835200"/>
                </a:lnTo>
                <a:lnTo>
                  <a:pt x="503469" y="835200"/>
                </a:lnTo>
                <a:lnTo>
                  <a:pt x="503469" y="825826"/>
                </a:lnTo>
                <a:cubicBezTo>
                  <a:pt x="503469" y="777446"/>
                  <a:pt x="495768" y="731410"/>
                  <a:pt x="482376" y="699435"/>
                </a:cubicBezTo>
                <a:cubicBezTo>
                  <a:pt x="448727" y="619081"/>
                  <a:pt x="431234" y="495955"/>
                  <a:pt x="435503" y="370067"/>
                </a:cubicBezTo>
                <a:cubicBezTo>
                  <a:pt x="442198" y="182156"/>
                  <a:pt x="495517" y="54175"/>
                  <a:pt x="543478" y="39109"/>
                </a:cubicBezTo>
                <a:close/>
                <a:moveTo>
                  <a:pt x="656225" y="872615"/>
                </a:moveTo>
                <a:lnTo>
                  <a:pt x="637309" y="991137"/>
                </a:lnTo>
                <a:lnTo>
                  <a:pt x="469737" y="991137"/>
                </a:lnTo>
                <a:lnTo>
                  <a:pt x="450736" y="872615"/>
                </a:lnTo>
                <a:lnTo>
                  <a:pt x="656225" y="872615"/>
                </a:lnTo>
                <a:close/>
                <a:moveTo>
                  <a:pt x="83116" y="517299"/>
                </a:moveTo>
                <a:cubicBezTo>
                  <a:pt x="57922" y="517299"/>
                  <a:pt x="37498" y="496792"/>
                  <a:pt x="37498" y="471682"/>
                </a:cubicBezTo>
                <a:cubicBezTo>
                  <a:pt x="37498" y="446571"/>
                  <a:pt x="58006" y="426064"/>
                  <a:pt x="83116" y="426064"/>
                </a:cubicBezTo>
                <a:cubicBezTo>
                  <a:pt x="86129" y="426064"/>
                  <a:pt x="89226" y="426399"/>
                  <a:pt x="92407" y="427068"/>
                </a:cubicBezTo>
                <a:cubicBezTo>
                  <a:pt x="98517" y="428324"/>
                  <a:pt x="104879" y="426566"/>
                  <a:pt x="109398" y="422214"/>
                </a:cubicBezTo>
                <a:cubicBezTo>
                  <a:pt x="113919" y="417861"/>
                  <a:pt x="115927" y="411583"/>
                  <a:pt x="114755" y="405389"/>
                </a:cubicBezTo>
                <a:cubicBezTo>
                  <a:pt x="114086" y="401958"/>
                  <a:pt x="113667" y="398442"/>
                  <a:pt x="113667" y="394759"/>
                </a:cubicBezTo>
                <a:cubicBezTo>
                  <a:pt x="113667" y="362952"/>
                  <a:pt x="139531" y="337172"/>
                  <a:pt x="171338" y="337172"/>
                </a:cubicBezTo>
                <a:cubicBezTo>
                  <a:pt x="200216" y="337172"/>
                  <a:pt x="224740" y="358767"/>
                  <a:pt x="228423" y="387310"/>
                </a:cubicBezTo>
                <a:cubicBezTo>
                  <a:pt x="229344" y="394173"/>
                  <a:pt x="233947" y="400032"/>
                  <a:pt x="240476" y="402460"/>
                </a:cubicBezTo>
                <a:cubicBezTo>
                  <a:pt x="247005" y="404887"/>
                  <a:pt x="254371" y="403464"/>
                  <a:pt x="259477" y="398777"/>
                </a:cubicBezTo>
                <a:cubicBezTo>
                  <a:pt x="263829" y="394843"/>
                  <a:pt x="269521" y="392583"/>
                  <a:pt x="275380" y="392583"/>
                </a:cubicBezTo>
                <a:cubicBezTo>
                  <a:pt x="288437" y="392583"/>
                  <a:pt x="299068" y="403213"/>
                  <a:pt x="299068" y="416271"/>
                </a:cubicBezTo>
                <a:cubicBezTo>
                  <a:pt x="299068" y="420372"/>
                  <a:pt x="298063" y="424306"/>
                  <a:pt x="295971" y="427905"/>
                </a:cubicBezTo>
                <a:cubicBezTo>
                  <a:pt x="293041" y="433179"/>
                  <a:pt x="292790" y="439540"/>
                  <a:pt x="295301" y="444981"/>
                </a:cubicBezTo>
                <a:cubicBezTo>
                  <a:pt x="297812" y="450421"/>
                  <a:pt x="302834" y="454355"/>
                  <a:pt x="308777" y="455527"/>
                </a:cubicBezTo>
                <a:cubicBezTo>
                  <a:pt x="323425" y="458373"/>
                  <a:pt x="334139" y="471263"/>
                  <a:pt x="334139" y="486162"/>
                </a:cubicBezTo>
                <a:cubicBezTo>
                  <a:pt x="334139" y="503405"/>
                  <a:pt x="320077" y="517467"/>
                  <a:pt x="302834" y="517467"/>
                </a:cubicBezTo>
                <a:lnTo>
                  <a:pt x="83116" y="517467"/>
                </a:lnTo>
                <a:close/>
                <a:moveTo>
                  <a:pt x="302751" y="554630"/>
                </a:moveTo>
                <a:cubicBezTo>
                  <a:pt x="340584" y="554630"/>
                  <a:pt x="371470" y="523828"/>
                  <a:pt x="371470" y="485911"/>
                </a:cubicBezTo>
                <a:cubicBezTo>
                  <a:pt x="371470" y="460298"/>
                  <a:pt x="357241" y="437447"/>
                  <a:pt x="335646" y="425645"/>
                </a:cubicBezTo>
                <a:cubicBezTo>
                  <a:pt x="336148" y="422465"/>
                  <a:pt x="336399" y="419284"/>
                  <a:pt x="336399" y="416020"/>
                </a:cubicBezTo>
                <a:cubicBezTo>
                  <a:pt x="336399" y="382371"/>
                  <a:pt x="309028" y="355001"/>
                  <a:pt x="275296" y="355001"/>
                </a:cubicBezTo>
                <a:cubicBezTo>
                  <a:pt x="269604" y="355001"/>
                  <a:pt x="263997" y="355754"/>
                  <a:pt x="258639" y="357344"/>
                </a:cubicBezTo>
                <a:cubicBezTo>
                  <a:pt x="247424" y="331146"/>
                  <a:pt x="224908" y="311392"/>
                  <a:pt x="197621" y="303440"/>
                </a:cubicBezTo>
                <a:cubicBezTo>
                  <a:pt x="235705" y="171274"/>
                  <a:pt x="343764" y="70999"/>
                  <a:pt x="480701" y="44466"/>
                </a:cubicBezTo>
                <a:cubicBezTo>
                  <a:pt x="429811" y="112264"/>
                  <a:pt x="402440" y="247360"/>
                  <a:pt x="398255" y="368728"/>
                </a:cubicBezTo>
                <a:cubicBezTo>
                  <a:pt x="393651" y="501731"/>
                  <a:pt x="411814" y="627535"/>
                  <a:pt x="447974" y="713832"/>
                </a:cubicBezTo>
                <a:cubicBezTo>
                  <a:pt x="459525" y="741370"/>
                  <a:pt x="466137" y="782133"/>
                  <a:pt x="466137" y="825742"/>
                </a:cubicBezTo>
                <a:lnTo>
                  <a:pt x="466137" y="835117"/>
                </a:lnTo>
                <a:lnTo>
                  <a:pt x="400849" y="835117"/>
                </a:lnTo>
                <a:cubicBezTo>
                  <a:pt x="391810" y="772172"/>
                  <a:pt x="339579" y="716259"/>
                  <a:pt x="299319" y="678510"/>
                </a:cubicBezTo>
                <a:cubicBezTo>
                  <a:pt x="261402" y="642936"/>
                  <a:pt x="233110" y="600583"/>
                  <a:pt x="213524" y="554547"/>
                </a:cubicBezTo>
                <a:lnTo>
                  <a:pt x="302751" y="554547"/>
                </a:lnTo>
                <a:close/>
                <a:moveTo>
                  <a:pt x="248010" y="678593"/>
                </a:moveTo>
                <a:cubicBezTo>
                  <a:pt x="256212" y="687968"/>
                  <a:pt x="264583" y="697175"/>
                  <a:pt x="273790" y="705797"/>
                </a:cubicBezTo>
                <a:cubicBezTo>
                  <a:pt x="312879" y="742458"/>
                  <a:pt x="364858" y="797785"/>
                  <a:pt x="364858" y="853866"/>
                </a:cubicBezTo>
                <a:cubicBezTo>
                  <a:pt x="364858" y="864161"/>
                  <a:pt x="373228" y="872615"/>
                  <a:pt x="383607" y="872615"/>
                </a:cubicBezTo>
                <a:lnTo>
                  <a:pt x="412903" y="872615"/>
                </a:lnTo>
                <a:lnTo>
                  <a:pt x="431819" y="991137"/>
                </a:lnTo>
                <a:lnTo>
                  <a:pt x="343011" y="991137"/>
                </a:lnTo>
                <a:lnTo>
                  <a:pt x="248010" y="678593"/>
                </a:lnTo>
                <a:close/>
                <a:moveTo>
                  <a:pt x="736328" y="1196878"/>
                </a:moveTo>
                <a:lnTo>
                  <a:pt x="370549" y="1196878"/>
                </a:lnTo>
                <a:lnTo>
                  <a:pt x="362597" y="1131422"/>
                </a:lnTo>
                <a:lnTo>
                  <a:pt x="744279" y="1131422"/>
                </a:lnTo>
                <a:lnTo>
                  <a:pt x="736328" y="1196878"/>
                </a:lnTo>
                <a:close/>
                <a:moveTo>
                  <a:pt x="748883" y="1094007"/>
                </a:moveTo>
                <a:lnTo>
                  <a:pt x="358162" y="1094007"/>
                </a:lnTo>
                <a:lnTo>
                  <a:pt x="350210" y="1028469"/>
                </a:lnTo>
                <a:lnTo>
                  <a:pt x="756835" y="1028469"/>
                </a:lnTo>
                <a:lnTo>
                  <a:pt x="748883" y="1094007"/>
                </a:lnTo>
                <a:close/>
                <a:moveTo>
                  <a:pt x="764034" y="991137"/>
                </a:moveTo>
                <a:lnTo>
                  <a:pt x="675142" y="991137"/>
                </a:lnTo>
                <a:lnTo>
                  <a:pt x="694142" y="872615"/>
                </a:lnTo>
                <a:lnTo>
                  <a:pt x="723438" y="872615"/>
                </a:lnTo>
                <a:cubicBezTo>
                  <a:pt x="728377" y="872615"/>
                  <a:pt x="733147" y="870690"/>
                  <a:pt x="736663" y="867175"/>
                </a:cubicBezTo>
                <a:cubicBezTo>
                  <a:pt x="740178" y="863659"/>
                  <a:pt x="742104" y="858888"/>
                  <a:pt x="742104" y="853950"/>
                </a:cubicBezTo>
                <a:cubicBezTo>
                  <a:pt x="742104" y="811596"/>
                  <a:pt x="771901" y="762463"/>
                  <a:pt x="830744" y="708057"/>
                </a:cubicBezTo>
                <a:cubicBezTo>
                  <a:pt x="840621" y="698933"/>
                  <a:pt x="849829" y="689307"/>
                  <a:pt x="858701" y="679347"/>
                </a:cubicBezTo>
                <a:lnTo>
                  <a:pt x="764034" y="991137"/>
                </a:lnTo>
                <a:close/>
                <a:moveTo>
                  <a:pt x="805382" y="680602"/>
                </a:moveTo>
                <a:cubicBezTo>
                  <a:pt x="745451" y="736097"/>
                  <a:pt x="712724" y="786820"/>
                  <a:pt x="706028" y="835200"/>
                </a:cubicBezTo>
                <a:lnTo>
                  <a:pt x="640740" y="835200"/>
                </a:lnTo>
                <a:lnTo>
                  <a:pt x="640740" y="825826"/>
                </a:lnTo>
                <a:cubicBezTo>
                  <a:pt x="640740" y="782719"/>
                  <a:pt x="647436" y="741203"/>
                  <a:pt x="658485" y="714836"/>
                </a:cubicBezTo>
                <a:cubicBezTo>
                  <a:pt x="690794" y="638333"/>
                  <a:pt x="709292" y="526674"/>
                  <a:pt x="709292" y="408654"/>
                </a:cubicBezTo>
                <a:cubicBezTo>
                  <a:pt x="709292" y="249871"/>
                  <a:pt x="676983" y="112013"/>
                  <a:pt x="626595" y="44717"/>
                </a:cubicBezTo>
                <a:cubicBezTo>
                  <a:pt x="690877" y="57439"/>
                  <a:pt x="750557" y="86986"/>
                  <a:pt x="800946" y="132102"/>
                </a:cubicBezTo>
                <a:cubicBezTo>
                  <a:pt x="824132" y="152860"/>
                  <a:pt x="843969" y="176464"/>
                  <a:pt x="860961" y="201909"/>
                </a:cubicBezTo>
                <a:cubicBezTo>
                  <a:pt x="859956" y="203918"/>
                  <a:pt x="858784" y="205760"/>
                  <a:pt x="857948" y="207852"/>
                </a:cubicBezTo>
                <a:cubicBezTo>
                  <a:pt x="852507" y="206262"/>
                  <a:pt x="846982" y="205509"/>
                  <a:pt x="841291" y="205509"/>
                </a:cubicBezTo>
                <a:cubicBezTo>
                  <a:pt x="807642" y="205509"/>
                  <a:pt x="780188" y="232879"/>
                  <a:pt x="780188" y="266527"/>
                </a:cubicBezTo>
                <a:cubicBezTo>
                  <a:pt x="780188" y="269708"/>
                  <a:pt x="780439" y="272973"/>
                  <a:pt x="780941" y="276153"/>
                </a:cubicBezTo>
                <a:cubicBezTo>
                  <a:pt x="759430" y="287955"/>
                  <a:pt x="745201" y="310806"/>
                  <a:pt x="745201" y="336335"/>
                </a:cubicBezTo>
                <a:cubicBezTo>
                  <a:pt x="745201" y="374168"/>
                  <a:pt x="776003" y="405055"/>
                  <a:pt x="813836" y="405055"/>
                </a:cubicBezTo>
                <a:lnTo>
                  <a:pt x="924407" y="405055"/>
                </a:lnTo>
                <a:cubicBezTo>
                  <a:pt x="924407" y="406226"/>
                  <a:pt x="924574" y="407398"/>
                  <a:pt x="924574" y="408654"/>
                </a:cubicBezTo>
                <a:cubicBezTo>
                  <a:pt x="924490" y="511440"/>
                  <a:pt x="881133" y="610544"/>
                  <a:pt x="805382" y="680602"/>
                </a:cubicBezTo>
                <a:close/>
                <a:moveTo>
                  <a:pt x="1033471" y="367640"/>
                </a:moveTo>
                <a:lnTo>
                  <a:pt x="813836" y="367640"/>
                </a:lnTo>
                <a:cubicBezTo>
                  <a:pt x="796593" y="367640"/>
                  <a:pt x="782616" y="353661"/>
                  <a:pt x="782616" y="336419"/>
                </a:cubicBezTo>
                <a:cubicBezTo>
                  <a:pt x="782616" y="321436"/>
                  <a:pt x="793246" y="308630"/>
                  <a:pt x="807978" y="305784"/>
                </a:cubicBezTo>
                <a:cubicBezTo>
                  <a:pt x="813920" y="304612"/>
                  <a:pt x="818858" y="300762"/>
                  <a:pt x="821453" y="295237"/>
                </a:cubicBezTo>
                <a:cubicBezTo>
                  <a:pt x="823964" y="289797"/>
                  <a:pt x="823714" y="283435"/>
                  <a:pt x="820699" y="278162"/>
                </a:cubicBezTo>
                <a:cubicBezTo>
                  <a:pt x="818691" y="274563"/>
                  <a:pt x="817602" y="270713"/>
                  <a:pt x="817602" y="266527"/>
                </a:cubicBezTo>
                <a:cubicBezTo>
                  <a:pt x="817602" y="253470"/>
                  <a:pt x="828233" y="242840"/>
                  <a:pt x="841291" y="242840"/>
                </a:cubicBezTo>
                <a:cubicBezTo>
                  <a:pt x="847150" y="242840"/>
                  <a:pt x="852758" y="245016"/>
                  <a:pt x="857111" y="249034"/>
                </a:cubicBezTo>
                <a:cubicBezTo>
                  <a:pt x="862216" y="253721"/>
                  <a:pt x="869582" y="255144"/>
                  <a:pt x="876110" y="252800"/>
                </a:cubicBezTo>
                <a:cubicBezTo>
                  <a:pt x="882639" y="250373"/>
                  <a:pt x="887327" y="244514"/>
                  <a:pt x="888248" y="237650"/>
                </a:cubicBezTo>
                <a:cubicBezTo>
                  <a:pt x="891930" y="209108"/>
                  <a:pt x="916539" y="187513"/>
                  <a:pt x="945332" y="187513"/>
                </a:cubicBezTo>
                <a:cubicBezTo>
                  <a:pt x="977139" y="187513"/>
                  <a:pt x="1003003" y="213377"/>
                  <a:pt x="1003003" y="245100"/>
                </a:cubicBezTo>
                <a:cubicBezTo>
                  <a:pt x="1003003" y="248699"/>
                  <a:pt x="1002668" y="252298"/>
                  <a:pt x="1001999" y="255730"/>
                </a:cubicBezTo>
                <a:cubicBezTo>
                  <a:pt x="1000827" y="261924"/>
                  <a:pt x="1002835" y="268201"/>
                  <a:pt x="1007356" y="272554"/>
                </a:cubicBezTo>
                <a:cubicBezTo>
                  <a:pt x="1011876" y="276990"/>
                  <a:pt x="1018237" y="278748"/>
                  <a:pt x="1024348" y="277492"/>
                </a:cubicBezTo>
                <a:cubicBezTo>
                  <a:pt x="1053308" y="271299"/>
                  <a:pt x="1079256" y="293898"/>
                  <a:pt x="1079256" y="322106"/>
                </a:cubicBezTo>
                <a:cubicBezTo>
                  <a:pt x="1079088" y="347216"/>
                  <a:pt x="1058665" y="367640"/>
                  <a:pt x="1033471" y="367640"/>
                </a:cubicBezTo>
                <a:close/>
                <a:moveTo>
                  <a:pt x="1165553" y="278497"/>
                </a:moveTo>
                <a:lnTo>
                  <a:pt x="1104032" y="278497"/>
                </a:lnTo>
                <a:cubicBezTo>
                  <a:pt x="1090472" y="256651"/>
                  <a:pt x="1067119" y="241417"/>
                  <a:pt x="1040084" y="239241"/>
                </a:cubicBezTo>
                <a:cubicBezTo>
                  <a:pt x="1037740" y="200403"/>
                  <a:pt x="1011708" y="168010"/>
                  <a:pt x="976470" y="155622"/>
                </a:cubicBezTo>
                <a:cubicBezTo>
                  <a:pt x="976637" y="123983"/>
                  <a:pt x="1002418" y="98286"/>
                  <a:pt x="1034056" y="98286"/>
                </a:cubicBezTo>
                <a:cubicBezTo>
                  <a:pt x="1062850" y="98286"/>
                  <a:pt x="1087458" y="119881"/>
                  <a:pt x="1091142" y="148424"/>
                </a:cubicBezTo>
                <a:cubicBezTo>
                  <a:pt x="1092062" y="155287"/>
                  <a:pt x="1096750" y="161146"/>
                  <a:pt x="1103278" y="163574"/>
                </a:cubicBezTo>
                <a:cubicBezTo>
                  <a:pt x="1109807" y="166001"/>
                  <a:pt x="1117173" y="164578"/>
                  <a:pt x="1122279" y="159807"/>
                </a:cubicBezTo>
                <a:cubicBezTo>
                  <a:pt x="1126631" y="155873"/>
                  <a:pt x="1132240" y="153613"/>
                  <a:pt x="1138182" y="153613"/>
                </a:cubicBezTo>
                <a:cubicBezTo>
                  <a:pt x="1151239" y="153613"/>
                  <a:pt x="1161870" y="164243"/>
                  <a:pt x="1161870" y="177301"/>
                </a:cubicBezTo>
                <a:cubicBezTo>
                  <a:pt x="1161870" y="181402"/>
                  <a:pt x="1160782" y="185420"/>
                  <a:pt x="1158773" y="188935"/>
                </a:cubicBezTo>
                <a:cubicBezTo>
                  <a:pt x="1155760" y="194209"/>
                  <a:pt x="1155508" y="200570"/>
                  <a:pt x="1158020" y="206011"/>
                </a:cubicBezTo>
                <a:cubicBezTo>
                  <a:pt x="1160531" y="211451"/>
                  <a:pt x="1165553" y="215385"/>
                  <a:pt x="1171496" y="216557"/>
                </a:cubicBezTo>
                <a:cubicBezTo>
                  <a:pt x="1186144" y="219403"/>
                  <a:pt x="1196774" y="232210"/>
                  <a:pt x="1196774" y="247192"/>
                </a:cubicBezTo>
                <a:cubicBezTo>
                  <a:pt x="1196858" y="264519"/>
                  <a:pt x="1182795" y="278497"/>
                  <a:pt x="1165553" y="278497"/>
                </a:cubicBezTo>
                <a:close/>
              </a:path>
            </a:pathLst>
          </a:custGeom>
          <a:solidFill>
            <a:schemeClr val="bg1"/>
          </a:solidFill>
          <a:ln w="8365" cap="flat">
            <a:noFill/>
            <a:prstDash val="solid"/>
            <a:miter/>
          </a:ln>
        </p:spPr>
        <p:txBody>
          <a:bodyPr rtlCol="0" anchor="ctr"/>
          <a:lstStyle/>
          <a:p>
            <a:endParaRPr lang="en-US" sz="1200"/>
          </a:p>
        </p:txBody>
      </p:sp>
      <p:grpSp>
        <p:nvGrpSpPr>
          <p:cNvPr id="22" name="Graphic 4">
            <a:extLst>
              <a:ext uri="{FF2B5EF4-FFF2-40B4-BE49-F238E27FC236}">
                <a16:creationId xmlns:a16="http://schemas.microsoft.com/office/drawing/2014/main" id="{B01D152B-FB68-4104-B426-A69EA134648E}"/>
              </a:ext>
            </a:extLst>
          </p:cNvPr>
          <p:cNvGrpSpPr/>
          <p:nvPr/>
        </p:nvGrpSpPr>
        <p:grpSpPr>
          <a:xfrm>
            <a:off x="8797291" y="4611921"/>
            <a:ext cx="682544" cy="682578"/>
            <a:chOff x="10884230" y="3442838"/>
            <a:chExt cx="1234377" cy="1234439"/>
          </a:xfrm>
          <a:solidFill>
            <a:schemeClr val="bg1"/>
          </a:solidFill>
        </p:grpSpPr>
        <p:sp>
          <p:nvSpPr>
            <p:cNvPr id="23" name="Freeform: Shape 22">
              <a:extLst>
                <a:ext uri="{FF2B5EF4-FFF2-40B4-BE49-F238E27FC236}">
                  <a16:creationId xmlns:a16="http://schemas.microsoft.com/office/drawing/2014/main" id="{451C1B34-2674-4921-8A41-435B81426B4E}"/>
                </a:ext>
              </a:extLst>
            </p:cNvPr>
            <p:cNvSpPr/>
            <p:nvPr/>
          </p:nvSpPr>
          <p:spPr>
            <a:xfrm>
              <a:off x="10884298" y="3442838"/>
              <a:ext cx="1234310" cy="1234439"/>
            </a:xfrm>
            <a:custGeom>
              <a:avLst/>
              <a:gdLst>
                <a:gd name="connsiteX0" fmla="*/ 1228702 w 1234310"/>
                <a:gd name="connsiteY0" fmla="*/ 5441 h 1234439"/>
                <a:gd name="connsiteX1" fmla="*/ 1215310 w 1234310"/>
                <a:gd name="connsiteY1" fmla="*/ 0 h 1234439"/>
                <a:gd name="connsiteX2" fmla="*/ 536234 w 1234310"/>
                <a:gd name="connsiteY2" fmla="*/ 234366 h 1234439"/>
                <a:gd name="connsiteX3" fmla="*/ 388248 w 1234310"/>
                <a:gd name="connsiteY3" fmla="*/ 247759 h 1234439"/>
                <a:gd name="connsiteX4" fmla="*/ 178072 w 1234310"/>
                <a:gd name="connsiteY4" fmla="*/ 369210 h 1234439"/>
                <a:gd name="connsiteX5" fmla="*/ 3386 w 1234310"/>
                <a:gd name="connsiteY5" fmla="*/ 617555 h 1234439"/>
                <a:gd name="connsiteX6" fmla="*/ 4306 w 1234310"/>
                <a:gd name="connsiteY6" fmla="*/ 640322 h 1234439"/>
                <a:gd name="connsiteX7" fmla="*/ 26571 w 1234310"/>
                <a:gd name="connsiteY7" fmla="*/ 645260 h 1234439"/>
                <a:gd name="connsiteX8" fmla="*/ 262109 w 1234310"/>
                <a:gd name="connsiteY8" fmla="*/ 535275 h 1234439"/>
                <a:gd name="connsiteX9" fmla="*/ 388164 w 1234310"/>
                <a:gd name="connsiteY9" fmla="*/ 520962 h 1234439"/>
                <a:gd name="connsiteX10" fmla="*/ 373182 w 1234310"/>
                <a:gd name="connsiteY10" fmla="*/ 607259 h 1234439"/>
                <a:gd name="connsiteX11" fmla="*/ 372010 w 1234310"/>
                <a:gd name="connsiteY11" fmla="*/ 614625 h 1234439"/>
                <a:gd name="connsiteX12" fmla="*/ 234822 w 1234310"/>
                <a:gd name="connsiteY12" fmla="*/ 662670 h 1234439"/>
                <a:gd name="connsiteX13" fmla="*/ 222769 w 1234310"/>
                <a:gd name="connsiteY13" fmla="*/ 676146 h 1234439"/>
                <a:gd name="connsiteX14" fmla="*/ 227791 w 1234310"/>
                <a:gd name="connsiteY14" fmla="*/ 693556 h 1234439"/>
                <a:gd name="connsiteX15" fmla="*/ 540838 w 1234310"/>
                <a:gd name="connsiteY15" fmla="*/ 1006603 h 1234439"/>
                <a:gd name="connsiteX16" fmla="*/ 554062 w 1234310"/>
                <a:gd name="connsiteY16" fmla="*/ 1012043 h 1234439"/>
                <a:gd name="connsiteX17" fmla="*/ 558247 w 1234310"/>
                <a:gd name="connsiteY17" fmla="*/ 1011541 h 1234439"/>
                <a:gd name="connsiteX18" fmla="*/ 571723 w 1234310"/>
                <a:gd name="connsiteY18" fmla="*/ 999488 h 1234439"/>
                <a:gd name="connsiteX19" fmla="*/ 619768 w 1234310"/>
                <a:gd name="connsiteY19" fmla="*/ 862300 h 1234439"/>
                <a:gd name="connsiteX20" fmla="*/ 627134 w 1234310"/>
                <a:gd name="connsiteY20" fmla="*/ 861128 h 1234439"/>
                <a:gd name="connsiteX21" fmla="*/ 713348 w 1234310"/>
                <a:gd name="connsiteY21" fmla="*/ 846145 h 1234439"/>
                <a:gd name="connsiteX22" fmla="*/ 699035 w 1234310"/>
                <a:gd name="connsiteY22" fmla="*/ 972201 h 1234439"/>
                <a:gd name="connsiteX23" fmla="*/ 589050 w 1234310"/>
                <a:gd name="connsiteY23" fmla="*/ 1207823 h 1234439"/>
                <a:gd name="connsiteX24" fmla="*/ 593988 w 1234310"/>
                <a:gd name="connsiteY24" fmla="*/ 1230088 h 1234439"/>
                <a:gd name="connsiteX25" fmla="*/ 605958 w 1234310"/>
                <a:gd name="connsiteY25" fmla="*/ 1234440 h 1234439"/>
                <a:gd name="connsiteX26" fmla="*/ 616755 w 1234310"/>
                <a:gd name="connsiteY26" fmla="*/ 1231008 h 1234439"/>
                <a:gd name="connsiteX27" fmla="*/ 865100 w 1234310"/>
                <a:gd name="connsiteY27" fmla="*/ 1056322 h 1234439"/>
                <a:gd name="connsiteX28" fmla="*/ 986552 w 1234310"/>
                <a:gd name="connsiteY28" fmla="*/ 846145 h 1234439"/>
                <a:gd name="connsiteX29" fmla="*/ 999944 w 1234310"/>
                <a:gd name="connsiteY29" fmla="*/ 698160 h 1234439"/>
                <a:gd name="connsiteX30" fmla="*/ 1234310 w 1234310"/>
                <a:gd name="connsiteY30" fmla="*/ 19084 h 1234439"/>
                <a:gd name="connsiteX31" fmla="*/ 1228702 w 1234310"/>
                <a:gd name="connsiteY31" fmla="*/ 5441 h 1234439"/>
                <a:gd name="connsiteX32" fmla="*/ 346815 w 1234310"/>
                <a:gd name="connsiteY32" fmla="*/ 479195 h 1234439"/>
                <a:gd name="connsiteX33" fmla="*/ 246290 w 1234310"/>
                <a:gd name="connsiteY33" fmla="*/ 501376 h 1234439"/>
                <a:gd name="connsiteX34" fmla="*/ 74281 w 1234310"/>
                <a:gd name="connsiteY34" fmla="*/ 581647 h 1234439"/>
                <a:gd name="connsiteX35" fmla="*/ 208540 w 1234310"/>
                <a:gd name="connsiteY35" fmla="*/ 390722 h 1234439"/>
                <a:gd name="connsiteX36" fmla="*/ 391513 w 1234310"/>
                <a:gd name="connsiteY36" fmla="*/ 285006 h 1234439"/>
                <a:gd name="connsiteX37" fmla="*/ 497898 w 1234310"/>
                <a:gd name="connsiteY37" fmla="*/ 275380 h 1234439"/>
                <a:gd name="connsiteX38" fmla="*/ 396284 w 1234310"/>
                <a:gd name="connsiteY38" fmla="*/ 484385 h 1234439"/>
                <a:gd name="connsiteX39" fmla="*/ 396284 w 1234310"/>
                <a:gd name="connsiteY39" fmla="*/ 484385 h 1234439"/>
                <a:gd name="connsiteX40" fmla="*/ 346815 w 1234310"/>
                <a:gd name="connsiteY40" fmla="*/ 479195 h 1234439"/>
                <a:gd name="connsiteX41" fmla="*/ 546111 w 1234310"/>
                <a:gd name="connsiteY41" fmla="*/ 958976 h 1234439"/>
                <a:gd name="connsiteX42" fmla="*/ 275166 w 1234310"/>
                <a:gd name="connsiteY42" fmla="*/ 688032 h 1234439"/>
                <a:gd name="connsiteX43" fmla="*/ 383728 w 1234310"/>
                <a:gd name="connsiteY43" fmla="*/ 650031 h 1234439"/>
                <a:gd name="connsiteX44" fmla="*/ 584111 w 1234310"/>
                <a:gd name="connsiteY44" fmla="*/ 850414 h 1234439"/>
                <a:gd name="connsiteX45" fmla="*/ 546111 w 1234310"/>
                <a:gd name="connsiteY45" fmla="*/ 958976 h 1234439"/>
                <a:gd name="connsiteX46" fmla="*/ 949137 w 1234310"/>
                <a:gd name="connsiteY46" fmla="*/ 842630 h 1234439"/>
                <a:gd name="connsiteX47" fmla="*/ 843421 w 1234310"/>
                <a:gd name="connsiteY47" fmla="*/ 1025603 h 1234439"/>
                <a:gd name="connsiteX48" fmla="*/ 652496 w 1234310"/>
                <a:gd name="connsiteY48" fmla="*/ 1159861 h 1234439"/>
                <a:gd name="connsiteX49" fmla="*/ 732850 w 1234310"/>
                <a:gd name="connsiteY49" fmla="*/ 987854 h 1234439"/>
                <a:gd name="connsiteX50" fmla="*/ 749842 w 1234310"/>
                <a:gd name="connsiteY50" fmla="*/ 837859 h 1234439"/>
                <a:gd name="connsiteX51" fmla="*/ 749842 w 1234310"/>
                <a:gd name="connsiteY51" fmla="*/ 837859 h 1234439"/>
                <a:gd name="connsiteX52" fmla="*/ 958846 w 1234310"/>
                <a:gd name="connsiteY52" fmla="*/ 736244 h 1234439"/>
                <a:gd name="connsiteX53" fmla="*/ 949137 w 1234310"/>
                <a:gd name="connsiteY53" fmla="*/ 842630 h 1234439"/>
                <a:gd name="connsiteX54" fmla="*/ 965960 w 1234310"/>
                <a:gd name="connsiteY54" fmla="*/ 679327 h 1234439"/>
                <a:gd name="connsiteX55" fmla="*/ 621108 w 1234310"/>
                <a:gd name="connsiteY55" fmla="*/ 824132 h 1234439"/>
                <a:gd name="connsiteX56" fmla="*/ 612152 w 1234310"/>
                <a:gd name="connsiteY56" fmla="*/ 825555 h 1234439"/>
                <a:gd name="connsiteX57" fmla="*/ 408672 w 1234310"/>
                <a:gd name="connsiteY57" fmla="*/ 622075 h 1234439"/>
                <a:gd name="connsiteX58" fmla="*/ 410095 w 1234310"/>
                <a:gd name="connsiteY58" fmla="*/ 613119 h 1234439"/>
                <a:gd name="connsiteX59" fmla="*/ 554899 w 1234310"/>
                <a:gd name="connsiteY59" fmla="*/ 268265 h 1234439"/>
                <a:gd name="connsiteX60" fmla="*/ 920678 w 1234310"/>
                <a:gd name="connsiteY60" fmla="*/ 80103 h 1234439"/>
                <a:gd name="connsiteX61" fmla="*/ 1154208 w 1234310"/>
                <a:gd name="connsiteY61" fmla="*/ 313716 h 1234439"/>
                <a:gd name="connsiteX62" fmla="*/ 965960 w 1234310"/>
                <a:gd name="connsiteY62" fmla="*/ 679327 h 1234439"/>
                <a:gd name="connsiteX63" fmla="*/ 1164335 w 1234310"/>
                <a:gd name="connsiteY63" fmla="*/ 270860 h 1234439"/>
                <a:gd name="connsiteX64" fmla="*/ 963282 w 1234310"/>
                <a:gd name="connsiteY64" fmla="*/ 69808 h 1234439"/>
                <a:gd name="connsiteX65" fmla="*/ 1196059 w 1234310"/>
                <a:gd name="connsiteY65" fmla="*/ 38084 h 1234439"/>
                <a:gd name="connsiteX66" fmla="*/ 1164335 w 1234310"/>
                <a:gd name="connsiteY66" fmla="*/ 270860 h 123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34310" h="1234439">
                  <a:moveTo>
                    <a:pt x="1228702" y="5441"/>
                  </a:moveTo>
                  <a:cubicBezTo>
                    <a:pt x="1225187" y="1841"/>
                    <a:pt x="1220583" y="0"/>
                    <a:pt x="1215310" y="0"/>
                  </a:cubicBezTo>
                  <a:cubicBezTo>
                    <a:pt x="1197146" y="167"/>
                    <a:pt x="772525" y="7031"/>
                    <a:pt x="536234" y="234366"/>
                  </a:cubicBezTo>
                  <a:lnTo>
                    <a:pt x="388248" y="247759"/>
                  </a:lnTo>
                  <a:cubicBezTo>
                    <a:pt x="303542" y="255375"/>
                    <a:pt x="226954" y="299654"/>
                    <a:pt x="178072" y="369210"/>
                  </a:cubicBezTo>
                  <a:lnTo>
                    <a:pt x="3386" y="617555"/>
                  </a:lnTo>
                  <a:cubicBezTo>
                    <a:pt x="-1469" y="624502"/>
                    <a:pt x="-1051" y="633793"/>
                    <a:pt x="4306" y="640322"/>
                  </a:cubicBezTo>
                  <a:cubicBezTo>
                    <a:pt x="9747" y="646851"/>
                    <a:pt x="18787" y="648776"/>
                    <a:pt x="26571" y="645260"/>
                  </a:cubicBezTo>
                  <a:lnTo>
                    <a:pt x="262109" y="535275"/>
                  </a:lnTo>
                  <a:cubicBezTo>
                    <a:pt x="301198" y="517028"/>
                    <a:pt x="345979" y="511923"/>
                    <a:pt x="388164" y="520962"/>
                  </a:cubicBezTo>
                  <a:cubicBezTo>
                    <a:pt x="382306" y="549840"/>
                    <a:pt x="377702" y="578633"/>
                    <a:pt x="373182" y="607259"/>
                  </a:cubicBezTo>
                  <a:lnTo>
                    <a:pt x="372010" y="614625"/>
                  </a:lnTo>
                  <a:lnTo>
                    <a:pt x="234822" y="662670"/>
                  </a:lnTo>
                  <a:cubicBezTo>
                    <a:pt x="228712" y="664847"/>
                    <a:pt x="224192" y="669869"/>
                    <a:pt x="222769" y="676146"/>
                  </a:cubicBezTo>
                  <a:cubicBezTo>
                    <a:pt x="221346" y="682424"/>
                    <a:pt x="223188" y="689037"/>
                    <a:pt x="227791" y="693556"/>
                  </a:cubicBezTo>
                  <a:lnTo>
                    <a:pt x="540838" y="1006603"/>
                  </a:lnTo>
                  <a:cubicBezTo>
                    <a:pt x="544352" y="1010118"/>
                    <a:pt x="549124" y="1012043"/>
                    <a:pt x="554062" y="1012043"/>
                  </a:cubicBezTo>
                  <a:cubicBezTo>
                    <a:pt x="555402" y="1012043"/>
                    <a:pt x="556824" y="1011876"/>
                    <a:pt x="558247" y="1011541"/>
                  </a:cubicBezTo>
                  <a:cubicBezTo>
                    <a:pt x="564525" y="1010118"/>
                    <a:pt x="569631" y="1005515"/>
                    <a:pt x="571723" y="999488"/>
                  </a:cubicBezTo>
                  <a:lnTo>
                    <a:pt x="619768" y="862300"/>
                  </a:lnTo>
                  <a:lnTo>
                    <a:pt x="627134" y="861128"/>
                  </a:lnTo>
                  <a:cubicBezTo>
                    <a:pt x="655677" y="856608"/>
                    <a:pt x="684470" y="851921"/>
                    <a:pt x="713348" y="846145"/>
                  </a:cubicBezTo>
                  <a:cubicBezTo>
                    <a:pt x="722303" y="888331"/>
                    <a:pt x="717281" y="933112"/>
                    <a:pt x="699035" y="972201"/>
                  </a:cubicBezTo>
                  <a:lnTo>
                    <a:pt x="589050" y="1207823"/>
                  </a:lnTo>
                  <a:cubicBezTo>
                    <a:pt x="585451" y="1215523"/>
                    <a:pt x="587459" y="1224563"/>
                    <a:pt x="593988" y="1230088"/>
                  </a:cubicBezTo>
                  <a:cubicBezTo>
                    <a:pt x="597420" y="1233017"/>
                    <a:pt x="601689" y="1234440"/>
                    <a:pt x="605958" y="1234440"/>
                  </a:cubicBezTo>
                  <a:cubicBezTo>
                    <a:pt x="609724" y="1234440"/>
                    <a:pt x="613491" y="1233268"/>
                    <a:pt x="616755" y="1231008"/>
                  </a:cubicBezTo>
                  <a:lnTo>
                    <a:pt x="865100" y="1056322"/>
                  </a:lnTo>
                  <a:cubicBezTo>
                    <a:pt x="934656" y="1007440"/>
                    <a:pt x="978935" y="930852"/>
                    <a:pt x="986552" y="846145"/>
                  </a:cubicBezTo>
                  <a:lnTo>
                    <a:pt x="999944" y="698160"/>
                  </a:lnTo>
                  <a:cubicBezTo>
                    <a:pt x="1227279" y="461785"/>
                    <a:pt x="1234143" y="37164"/>
                    <a:pt x="1234310" y="19084"/>
                  </a:cubicBezTo>
                  <a:cubicBezTo>
                    <a:pt x="1234226" y="13811"/>
                    <a:pt x="1232218" y="9040"/>
                    <a:pt x="1228702" y="5441"/>
                  </a:cubicBezTo>
                  <a:close/>
                  <a:moveTo>
                    <a:pt x="346815" y="479195"/>
                  </a:moveTo>
                  <a:cubicBezTo>
                    <a:pt x="312246" y="479195"/>
                    <a:pt x="277761" y="486728"/>
                    <a:pt x="246290" y="501376"/>
                  </a:cubicBezTo>
                  <a:lnTo>
                    <a:pt x="74281" y="581647"/>
                  </a:lnTo>
                  <a:lnTo>
                    <a:pt x="208540" y="390722"/>
                  </a:lnTo>
                  <a:cubicBezTo>
                    <a:pt x="251144" y="330122"/>
                    <a:pt x="317855" y="291618"/>
                    <a:pt x="391513" y="285006"/>
                  </a:cubicBezTo>
                  <a:lnTo>
                    <a:pt x="497898" y="275380"/>
                  </a:lnTo>
                  <a:cubicBezTo>
                    <a:pt x="441733" y="342760"/>
                    <a:pt x="413693" y="413322"/>
                    <a:pt x="396284" y="484385"/>
                  </a:cubicBezTo>
                  <a:lnTo>
                    <a:pt x="396284" y="484385"/>
                  </a:lnTo>
                  <a:cubicBezTo>
                    <a:pt x="379962" y="480869"/>
                    <a:pt x="363389" y="479195"/>
                    <a:pt x="346815" y="479195"/>
                  </a:cubicBezTo>
                  <a:close/>
                  <a:moveTo>
                    <a:pt x="546111" y="958976"/>
                  </a:moveTo>
                  <a:lnTo>
                    <a:pt x="275166" y="688032"/>
                  </a:lnTo>
                  <a:lnTo>
                    <a:pt x="383728" y="650031"/>
                  </a:lnTo>
                  <a:lnTo>
                    <a:pt x="584111" y="850414"/>
                  </a:lnTo>
                  <a:lnTo>
                    <a:pt x="546111" y="958976"/>
                  </a:lnTo>
                  <a:close/>
                  <a:moveTo>
                    <a:pt x="949137" y="842630"/>
                  </a:moveTo>
                  <a:cubicBezTo>
                    <a:pt x="942524" y="916288"/>
                    <a:pt x="904022" y="982999"/>
                    <a:pt x="843421" y="1025603"/>
                  </a:cubicBezTo>
                  <a:lnTo>
                    <a:pt x="652496" y="1159861"/>
                  </a:lnTo>
                  <a:lnTo>
                    <a:pt x="732850" y="987854"/>
                  </a:lnTo>
                  <a:cubicBezTo>
                    <a:pt x="754530" y="941315"/>
                    <a:pt x="760556" y="888080"/>
                    <a:pt x="749842" y="837859"/>
                  </a:cubicBezTo>
                  <a:lnTo>
                    <a:pt x="749842" y="837859"/>
                  </a:lnTo>
                  <a:cubicBezTo>
                    <a:pt x="820821" y="820449"/>
                    <a:pt x="891466" y="792409"/>
                    <a:pt x="958846" y="736244"/>
                  </a:cubicBezTo>
                  <a:lnTo>
                    <a:pt x="949137" y="842630"/>
                  </a:lnTo>
                  <a:close/>
                  <a:moveTo>
                    <a:pt x="965960" y="679327"/>
                  </a:moveTo>
                  <a:cubicBezTo>
                    <a:pt x="859157" y="786215"/>
                    <a:pt x="743564" y="804629"/>
                    <a:pt x="621108" y="824132"/>
                  </a:cubicBezTo>
                  <a:lnTo>
                    <a:pt x="612152" y="825555"/>
                  </a:lnTo>
                  <a:lnTo>
                    <a:pt x="408672" y="622075"/>
                  </a:lnTo>
                  <a:lnTo>
                    <a:pt x="410095" y="613119"/>
                  </a:lnTo>
                  <a:cubicBezTo>
                    <a:pt x="429597" y="490746"/>
                    <a:pt x="448011" y="375153"/>
                    <a:pt x="554899" y="268265"/>
                  </a:cubicBezTo>
                  <a:cubicBezTo>
                    <a:pt x="654253" y="168911"/>
                    <a:pt x="794706" y="112328"/>
                    <a:pt x="920678" y="80103"/>
                  </a:cubicBezTo>
                  <a:lnTo>
                    <a:pt x="1154208" y="313716"/>
                  </a:lnTo>
                  <a:cubicBezTo>
                    <a:pt x="1121898" y="439520"/>
                    <a:pt x="1065399" y="579889"/>
                    <a:pt x="965960" y="679327"/>
                  </a:cubicBezTo>
                  <a:close/>
                  <a:moveTo>
                    <a:pt x="1164335" y="270860"/>
                  </a:moveTo>
                  <a:lnTo>
                    <a:pt x="963282" y="69808"/>
                  </a:lnTo>
                  <a:cubicBezTo>
                    <a:pt x="1068413" y="46622"/>
                    <a:pt x="1157974" y="40010"/>
                    <a:pt x="1196059" y="38084"/>
                  </a:cubicBezTo>
                  <a:cubicBezTo>
                    <a:pt x="1194216" y="76169"/>
                    <a:pt x="1187605" y="165730"/>
                    <a:pt x="1164335" y="270860"/>
                  </a:cubicBezTo>
                  <a:close/>
                </a:path>
              </a:pathLst>
            </a:custGeom>
            <a:grpFill/>
            <a:ln w="8365" cap="flat">
              <a:noFill/>
              <a:prstDash val="solid"/>
              <a:miter/>
            </a:ln>
          </p:spPr>
          <p:txBody>
            <a:bodyPr rtlCol="0" anchor="ctr"/>
            <a:lstStyle/>
            <a:p>
              <a:endParaRPr lang="en-US" sz="1200"/>
            </a:p>
          </p:txBody>
        </p:sp>
        <p:sp>
          <p:nvSpPr>
            <p:cNvPr id="24" name="Freeform: Shape 23">
              <a:extLst>
                <a:ext uri="{FF2B5EF4-FFF2-40B4-BE49-F238E27FC236}">
                  <a16:creationId xmlns:a16="http://schemas.microsoft.com/office/drawing/2014/main" id="{D88B3C60-2280-466B-90B9-5D14CCE9CD59}"/>
                </a:ext>
              </a:extLst>
            </p:cNvPr>
            <p:cNvSpPr/>
            <p:nvPr/>
          </p:nvSpPr>
          <p:spPr>
            <a:xfrm>
              <a:off x="11676555" y="3674149"/>
              <a:ext cx="210636" cy="210552"/>
            </a:xfrm>
            <a:custGeom>
              <a:avLst/>
              <a:gdLst>
                <a:gd name="connsiteX0" fmla="*/ 30824 w 210636"/>
                <a:gd name="connsiteY0" fmla="*/ 30761 h 210552"/>
                <a:gd name="connsiteX1" fmla="*/ 30824 w 210636"/>
                <a:gd name="connsiteY1" fmla="*/ 179750 h 210552"/>
                <a:gd name="connsiteX2" fmla="*/ 105319 w 210636"/>
                <a:gd name="connsiteY2" fmla="*/ 210553 h 210552"/>
                <a:gd name="connsiteX3" fmla="*/ 179814 w 210636"/>
                <a:gd name="connsiteY3" fmla="*/ 179750 h 210552"/>
                <a:gd name="connsiteX4" fmla="*/ 179814 w 210636"/>
                <a:gd name="connsiteY4" fmla="*/ 30761 h 210552"/>
                <a:gd name="connsiteX5" fmla="*/ 30824 w 210636"/>
                <a:gd name="connsiteY5" fmla="*/ 30761 h 210552"/>
                <a:gd name="connsiteX6" fmla="*/ 153364 w 210636"/>
                <a:gd name="connsiteY6" fmla="*/ 57210 h 210552"/>
                <a:gd name="connsiteX7" fmla="*/ 173285 w 210636"/>
                <a:gd name="connsiteY7" fmla="*/ 105255 h 210552"/>
                <a:gd name="connsiteX8" fmla="*/ 153364 w 210636"/>
                <a:gd name="connsiteY8" fmla="*/ 153300 h 210552"/>
                <a:gd name="connsiteX9" fmla="*/ 57274 w 210636"/>
                <a:gd name="connsiteY9" fmla="*/ 153300 h 210552"/>
                <a:gd name="connsiteX10" fmla="*/ 37353 w 210636"/>
                <a:gd name="connsiteY10" fmla="*/ 105255 h 210552"/>
                <a:gd name="connsiteX11" fmla="*/ 57274 w 210636"/>
                <a:gd name="connsiteY11" fmla="*/ 57210 h 210552"/>
                <a:gd name="connsiteX12" fmla="*/ 105319 w 210636"/>
                <a:gd name="connsiteY12" fmla="*/ 37373 h 210552"/>
                <a:gd name="connsiteX13" fmla="*/ 153364 w 210636"/>
                <a:gd name="connsiteY13" fmla="*/ 57210 h 2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52">
                  <a:moveTo>
                    <a:pt x="30824" y="30761"/>
                  </a:moveTo>
                  <a:cubicBezTo>
                    <a:pt x="-10275" y="71775"/>
                    <a:pt x="-10275" y="138653"/>
                    <a:pt x="30824" y="179750"/>
                  </a:cubicBezTo>
                  <a:cubicBezTo>
                    <a:pt x="51330" y="200257"/>
                    <a:pt x="78367" y="210553"/>
                    <a:pt x="105319" y="210553"/>
                  </a:cubicBezTo>
                  <a:cubicBezTo>
                    <a:pt x="132271" y="210553"/>
                    <a:pt x="159222" y="200341"/>
                    <a:pt x="179814" y="179750"/>
                  </a:cubicBezTo>
                  <a:cubicBezTo>
                    <a:pt x="220911" y="138653"/>
                    <a:pt x="220911" y="71858"/>
                    <a:pt x="179814" y="30761"/>
                  </a:cubicBezTo>
                  <a:cubicBezTo>
                    <a:pt x="138716" y="-10254"/>
                    <a:pt x="71922" y="-10254"/>
                    <a:pt x="30824" y="30761"/>
                  </a:cubicBezTo>
                  <a:close/>
                  <a:moveTo>
                    <a:pt x="153364" y="57210"/>
                  </a:moveTo>
                  <a:cubicBezTo>
                    <a:pt x="166170" y="70100"/>
                    <a:pt x="173285" y="87092"/>
                    <a:pt x="173285" y="105255"/>
                  </a:cubicBezTo>
                  <a:cubicBezTo>
                    <a:pt x="173285" y="123419"/>
                    <a:pt x="166170" y="140494"/>
                    <a:pt x="153364" y="153300"/>
                  </a:cubicBezTo>
                  <a:cubicBezTo>
                    <a:pt x="127667" y="178997"/>
                    <a:pt x="82970" y="178997"/>
                    <a:pt x="57274" y="153300"/>
                  </a:cubicBezTo>
                  <a:cubicBezTo>
                    <a:pt x="44467" y="140494"/>
                    <a:pt x="37353" y="123419"/>
                    <a:pt x="37353" y="105255"/>
                  </a:cubicBezTo>
                  <a:cubicBezTo>
                    <a:pt x="37353" y="87092"/>
                    <a:pt x="44383" y="70017"/>
                    <a:pt x="57274" y="57210"/>
                  </a:cubicBezTo>
                  <a:cubicBezTo>
                    <a:pt x="70498" y="43985"/>
                    <a:pt x="87908" y="37373"/>
                    <a:pt x="105319" y="37373"/>
                  </a:cubicBezTo>
                  <a:cubicBezTo>
                    <a:pt x="122728" y="37373"/>
                    <a:pt x="140139" y="43985"/>
                    <a:pt x="153364" y="57210"/>
                  </a:cubicBezTo>
                  <a:close/>
                </a:path>
              </a:pathLst>
            </a:custGeom>
            <a:grpFill/>
            <a:ln w="8365" cap="flat">
              <a:noFill/>
              <a:prstDash val="solid"/>
              <a:miter/>
            </a:ln>
          </p:spPr>
          <p:txBody>
            <a:bodyPr rtlCol="0" anchor="ctr"/>
            <a:lstStyle/>
            <a:p>
              <a:endParaRPr lang="en-US" sz="1200"/>
            </a:p>
          </p:txBody>
        </p:sp>
        <p:sp>
          <p:nvSpPr>
            <p:cNvPr id="25" name="Freeform: Shape 24">
              <a:extLst>
                <a:ext uri="{FF2B5EF4-FFF2-40B4-BE49-F238E27FC236}">
                  <a16:creationId xmlns:a16="http://schemas.microsoft.com/office/drawing/2014/main" id="{E8A70DAD-2812-4B1F-AC88-6FB0EA9F7FD0}"/>
                </a:ext>
              </a:extLst>
            </p:cNvPr>
            <p:cNvSpPr/>
            <p:nvPr/>
          </p:nvSpPr>
          <p:spPr>
            <a:xfrm>
              <a:off x="11449053" y="3901704"/>
              <a:ext cx="210636" cy="210584"/>
            </a:xfrm>
            <a:custGeom>
              <a:avLst/>
              <a:gdLst>
                <a:gd name="connsiteX0" fmla="*/ 30823 w 210636"/>
                <a:gd name="connsiteY0" fmla="*/ 30792 h 210584"/>
                <a:gd name="connsiteX1" fmla="*/ 30823 w 210636"/>
                <a:gd name="connsiteY1" fmla="*/ 179782 h 210584"/>
                <a:gd name="connsiteX2" fmla="*/ 105318 w 210636"/>
                <a:gd name="connsiteY2" fmla="*/ 210584 h 210584"/>
                <a:gd name="connsiteX3" fmla="*/ 179813 w 210636"/>
                <a:gd name="connsiteY3" fmla="*/ 179782 h 210584"/>
                <a:gd name="connsiteX4" fmla="*/ 179813 w 210636"/>
                <a:gd name="connsiteY4" fmla="*/ 30792 h 210584"/>
                <a:gd name="connsiteX5" fmla="*/ 30823 w 210636"/>
                <a:gd name="connsiteY5" fmla="*/ 30792 h 210584"/>
                <a:gd name="connsiteX6" fmla="*/ 153279 w 210636"/>
                <a:gd name="connsiteY6" fmla="*/ 153332 h 210584"/>
                <a:gd name="connsiteX7" fmla="*/ 57189 w 210636"/>
                <a:gd name="connsiteY7" fmla="*/ 153332 h 210584"/>
                <a:gd name="connsiteX8" fmla="*/ 37268 w 210636"/>
                <a:gd name="connsiteY8" fmla="*/ 105287 h 210584"/>
                <a:gd name="connsiteX9" fmla="*/ 57189 w 210636"/>
                <a:gd name="connsiteY9" fmla="*/ 57242 h 210584"/>
                <a:gd name="connsiteX10" fmla="*/ 105234 w 210636"/>
                <a:gd name="connsiteY10" fmla="*/ 37404 h 210584"/>
                <a:gd name="connsiteX11" fmla="*/ 153279 w 210636"/>
                <a:gd name="connsiteY11" fmla="*/ 57242 h 210584"/>
                <a:gd name="connsiteX12" fmla="*/ 173200 w 210636"/>
                <a:gd name="connsiteY12" fmla="*/ 105287 h 210584"/>
                <a:gd name="connsiteX13" fmla="*/ 153279 w 210636"/>
                <a:gd name="connsiteY13" fmla="*/ 153332 h 21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84">
                  <a:moveTo>
                    <a:pt x="30823" y="30792"/>
                  </a:moveTo>
                  <a:cubicBezTo>
                    <a:pt x="-10274" y="71890"/>
                    <a:pt x="-10274" y="138684"/>
                    <a:pt x="30823" y="179782"/>
                  </a:cubicBezTo>
                  <a:cubicBezTo>
                    <a:pt x="51330" y="200289"/>
                    <a:pt x="78366" y="210584"/>
                    <a:pt x="105318" y="210584"/>
                  </a:cubicBezTo>
                  <a:cubicBezTo>
                    <a:pt x="132270" y="210584"/>
                    <a:pt x="159306" y="200289"/>
                    <a:pt x="179813" y="179782"/>
                  </a:cubicBezTo>
                  <a:cubicBezTo>
                    <a:pt x="220911" y="138684"/>
                    <a:pt x="220911" y="71890"/>
                    <a:pt x="179813" y="30792"/>
                  </a:cubicBezTo>
                  <a:cubicBezTo>
                    <a:pt x="138715" y="-10306"/>
                    <a:pt x="71837" y="-10222"/>
                    <a:pt x="30823" y="30792"/>
                  </a:cubicBezTo>
                  <a:close/>
                  <a:moveTo>
                    <a:pt x="153279" y="153332"/>
                  </a:moveTo>
                  <a:cubicBezTo>
                    <a:pt x="127583" y="179028"/>
                    <a:pt x="82886" y="179028"/>
                    <a:pt x="57189" y="153332"/>
                  </a:cubicBezTo>
                  <a:cubicBezTo>
                    <a:pt x="44382" y="140525"/>
                    <a:pt x="37268" y="123450"/>
                    <a:pt x="37268" y="105287"/>
                  </a:cubicBezTo>
                  <a:cubicBezTo>
                    <a:pt x="37268" y="87123"/>
                    <a:pt x="44300" y="70048"/>
                    <a:pt x="57189" y="57242"/>
                  </a:cubicBezTo>
                  <a:cubicBezTo>
                    <a:pt x="70415" y="44017"/>
                    <a:pt x="87824" y="37404"/>
                    <a:pt x="105234" y="37404"/>
                  </a:cubicBezTo>
                  <a:cubicBezTo>
                    <a:pt x="122645" y="37404"/>
                    <a:pt x="140055" y="44017"/>
                    <a:pt x="153279" y="57242"/>
                  </a:cubicBezTo>
                  <a:cubicBezTo>
                    <a:pt x="166086" y="70048"/>
                    <a:pt x="173200" y="87123"/>
                    <a:pt x="173200" y="105287"/>
                  </a:cubicBezTo>
                  <a:cubicBezTo>
                    <a:pt x="173200" y="123450"/>
                    <a:pt x="166170" y="140442"/>
                    <a:pt x="153279" y="153332"/>
                  </a:cubicBezTo>
                  <a:close/>
                </a:path>
              </a:pathLst>
            </a:custGeom>
            <a:grpFill/>
            <a:ln w="8365" cap="flat">
              <a:noFill/>
              <a:prstDash val="solid"/>
              <a:miter/>
            </a:ln>
          </p:spPr>
          <p:txBody>
            <a:bodyPr rtlCol="0" anchor="ctr"/>
            <a:lstStyle/>
            <a:p>
              <a:endParaRPr lang="en-US" sz="1200"/>
            </a:p>
          </p:txBody>
        </p:sp>
        <p:sp>
          <p:nvSpPr>
            <p:cNvPr id="26" name="Freeform: Shape 25">
              <a:extLst>
                <a:ext uri="{FF2B5EF4-FFF2-40B4-BE49-F238E27FC236}">
                  <a16:creationId xmlns:a16="http://schemas.microsoft.com/office/drawing/2014/main" id="{3A08F316-7A6B-4566-82E2-9ECFBCC0E1E7}"/>
                </a:ext>
              </a:extLst>
            </p:cNvPr>
            <p:cNvSpPr/>
            <p:nvPr/>
          </p:nvSpPr>
          <p:spPr>
            <a:xfrm>
              <a:off x="10884230" y="4335669"/>
              <a:ext cx="341379" cy="341358"/>
            </a:xfrm>
            <a:custGeom>
              <a:avLst/>
              <a:gdLst>
                <a:gd name="connsiteX0" fmla="*/ 335918 w 341379"/>
                <a:gd name="connsiteY0" fmla="*/ 5462 h 341358"/>
                <a:gd name="connsiteX1" fmla="*/ 309468 w 341379"/>
                <a:gd name="connsiteY1" fmla="*/ 5462 h 341358"/>
                <a:gd name="connsiteX2" fmla="*/ 5462 w 341379"/>
                <a:gd name="connsiteY2" fmla="*/ 309468 h 341358"/>
                <a:gd name="connsiteX3" fmla="*/ 5462 w 341379"/>
                <a:gd name="connsiteY3" fmla="*/ 335918 h 341358"/>
                <a:gd name="connsiteX4" fmla="*/ 18687 w 341379"/>
                <a:gd name="connsiteY4" fmla="*/ 341359 h 341358"/>
                <a:gd name="connsiteX5" fmla="*/ 31911 w 341379"/>
                <a:gd name="connsiteY5" fmla="*/ 335918 h 341358"/>
                <a:gd name="connsiteX6" fmla="*/ 335918 w 341379"/>
                <a:gd name="connsiteY6" fmla="*/ 31911 h 341358"/>
                <a:gd name="connsiteX7" fmla="*/ 335918 w 341379"/>
                <a:gd name="connsiteY7" fmla="*/ 5462 h 34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379" h="341358">
                  <a:moveTo>
                    <a:pt x="335918" y="5462"/>
                  </a:moveTo>
                  <a:cubicBezTo>
                    <a:pt x="328636" y="-1821"/>
                    <a:pt x="316750" y="-1821"/>
                    <a:pt x="309468" y="5462"/>
                  </a:cubicBezTo>
                  <a:lnTo>
                    <a:pt x="5462" y="309468"/>
                  </a:lnTo>
                  <a:cubicBezTo>
                    <a:pt x="-1821" y="316750"/>
                    <a:pt x="-1821" y="328636"/>
                    <a:pt x="5462" y="335918"/>
                  </a:cubicBezTo>
                  <a:cubicBezTo>
                    <a:pt x="9144" y="339517"/>
                    <a:pt x="13916" y="341359"/>
                    <a:pt x="18687" y="341359"/>
                  </a:cubicBezTo>
                  <a:cubicBezTo>
                    <a:pt x="23458" y="341359"/>
                    <a:pt x="28229" y="339517"/>
                    <a:pt x="31911" y="335918"/>
                  </a:cubicBezTo>
                  <a:lnTo>
                    <a:pt x="335918" y="31911"/>
                  </a:lnTo>
                  <a:cubicBezTo>
                    <a:pt x="343200" y="24629"/>
                    <a:pt x="343200" y="12827"/>
                    <a:pt x="335918" y="5462"/>
                  </a:cubicBezTo>
                  <a:close/>
                </a:path>
              </a:pathLst>
            </a:custGeom>
            <a:grpFill/>
            <a:ln w="8365" cap="flat">
              <a:noFill/>
              <a:prstDash val="solid"/>
              <a:miter/>
            </a:ln>
          </p:spPr>
          <p:txBody>
            <a:bodyPr rtlCol="0" anchor="ctr"/>
            <a:lstStyle/>
            <a:p>
              <a:endParaRPr lang="en-US" sz="1200"/>
            </a:p>
          </p:txBody>
        </p:sp>
        <p:sp>
          <p:nvSpPr>
            <p:cNvPr id="27" name="Freeform: Shape 26">
              <a:extLst>
                <a:ext uri="{FF2B5EF4-FFF2-40B4-BE49-F238E27FC236}">
                  <a16:creationId xmlns:a16="http://schemas.microsoft.com/office/drawing/2014/main" id="{8FD63082-F363-46BD-8A6D-6B458036EF56}"/>
                </a:ext>
              </a:extLst>
            </p:cNvPr>
            <p:cNvSpPr/>
            <p:nvPr/>
          </p:nvSpPr>
          <p:spPr>
            <a:xfrm>
              <a:off x="10884230" y="4235979"/>
              <a:ext cx="241606" cy="241585"/>
            </a:xfrm>
            <a:custGeom>
              <a:avLst/>
              <a:gdLst>
                <a:gd name="connsiteX0" fmla="*/ 18687 w 241606"/>
                <a:gd name="connsiteY0" fmla="*/ 241586 h 241585"/>
                <a:gd name="connsiteX1" fmla="*/ 31911 w 241606"/>
                <a:gd name="connsiteY1" fmla="*/ 236145 h 241585"/>
                <a:gd name="connsiteX2" fmla="*/ 236145 w 241606"/>
                <a:gd name="connsiteY2" fmla="*/ 31912 h 241585"/>
                <a:gd name="connsiteX3" fmla="*/ 236145 w 241606"/>
                <a:gd name="connsiteY3" fmla="*/ 5462 h 241585"/>
                <a:gd name="connsiteX4" fmla="*/ 209695 w 241606"/>
                <a:gd name="connsiteY4" fmla="*/ 5462 h 241585"/>
                <a:gd name="connsiteX5" fmla="*/ 5462 w 241606"/>
                <a:gd name="connsiteY5" fmla="*/ 209695 h 241585"/>
                <a:gd name="connsiteX6" fmla="*/ 5462 w 241606"/>
                <a:gd name="connsiteY6" fmla="*/ 236145 h 241585"/>
                <a:gd name="connsiteX7" fmla="*/ 18687 w 241606"/>
                <a:gd name="connsiteY7" fmla="*/ 241586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6" h="241585">
                  <a:moveTo>
                    <a:pt x="18687" y="241586"/>
                  </a:moveTo>
                  <a:cubicBezTo>
                    <a:pt x="23458" y="241586"/>
                    <a:pt x="28229" y="239744"/>
                    <a:pt x="31911" y="236145"/>
                  </a:cubicBezTo>
                  <a:lnTo>
                    <a:pt x="236145" y="31912"/>
                  </a:lnTo>
                  <a:cubicBezTo>
                    <a:pt x="243427" y="24546"/>
                    <a:pt x="243427" y="12744"/>
                    <a:pt x="236145" y="5462"/>
                  </a:cubicBezTo>
                  <a:cubicBezTo>
                    <a:pt x="228863" y="-1821"/>
                    <a:pt x="216977" y="-1821"/>
                    <a:pt x="209695" y="5462"/>
                  </a:cubicBezTo>
                  <a:lnTo>
                    <a:pt x="5462" y="209695"/>
                  </a:lnTo>
                  <a:cubicBezTo>
                    <a:pt x="-1821" y="216977"/>
                    <a:pt x="-1821" y="228863"/>
                    <a:pt x="5462" y="236145"/>
                  </a:cubicBezTo>
                  <a:cubicBezTo>
                    <a:pt x="9144" y="239744"/>
                    <a:pt x="13916" y="241586"/>
                    <a:pt x="18687" y="241586"/>
                  </a:cubicBezTo>
                  <a:close/>
                </a:path>
              </a:pathLst>
            </a:custGeom>
            <a:grpFill/>
            <a:ln w="8365" cap="flat">
              <a:noFill/>
              <a:prstDash val="solid"/>
              <a:miter/>
            </a:ln>
          </p:spPr>
          <p:txBody>
            <a:bodyPr rtlCol="0" anchor="ctr"/>
            <a:lstStyle/>
            <a:p>
              <a:endParaRPr lang="en-US" sz="1200"/>
            </a:p>
          </p:txBody>
        </p:sp>
        <p:sp>
          <p:nvSpPr>
            <p:cNvPr id="28" name="Freeform: Shape 27">
              <a:extLst>
                <a:ext uri="{FF2B5EF4-FFF2-40B4-BE49-F238E27FC236}">
                  <a16:creationId xmlns:a16="http://schemas.microsoft.com/office/drawing/2014/main" id="{BD1E87F7-53CC-47B7-9876-2F0A35FA22DF}"/>
                </a:ext>
              </a:extLst>
            </p:cNvPr>
            <p:cNvSpPr/>
            <p:nvPr/>
          </p:nvSpPr>
          <p:spPr>
            <a:xfrm>
              <a:off x="11083777" y="4435442"/>
              <a:ext cx="241605" cy="241585"/>
            </a:xfrm>
            <a:custGeom>
              <a:avLst/>
              <a:gdLst>
                <a:gd name="connsiteX0" fmla="*/ 209695 w 241605"/>
                <a:gd name="connsiteY0" fmla="*/ 5462 h 241585"/>
                <a:gd name="connsiteX1" fmla="*/ 5462 w 241605"/>
                <a:gd name="connsiteY1" fmla="*/ 209695 h 241585"/>
                <a:gd name="connsiteX2" fmla="*/ 5462 w 241605"/>
                <a:gd name="connsiteY2" fmla="*/ 236145 h 241585"/>
                <a:gd name="connsiteX3" fmla="*/ 18686 w 241605"/>
                <a:gd name="connsiteY3" fmla="*/ 241586 h 241585"/>
                <a:gd name="connsiteX4" fmla="*/ 31911 w 241605"/>
                <a:gd name="connsiteY4" fmla="*/ 236145 h 241585"/>
                <a:gd name="connsiteX5" fmla="*/ 236144 w 241605"/>
                <a:gd name="connsiteY5" fmla="*/ 31911 h 241585"/>
                <a:gd name="connsiteX6" fmla="*/ 236144 w 241605"/>
                <a:gd name="connsiteY6" fmla="*/ 5462 h 241585"/>
                <a:gd name="connsiteX7" fmla="*/ 209695 w 241605"/>
                <a:gd name="connsiteY7" fmla="*/ 5462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5" h="241585">
                  <a:moveTo>
                    <a:pt x="209695" y="5462"/>
                  </a:moveTo>
                  <a:lnTo>
                    <a:pt x="5462" y="209695"/>
                  </a:lnTo>
                  <a:cubicBezTo>
                    <a:pt x="-1821" y="216977"/>
                    <a:pt x="-1821" y="228863"/>
                    <a:pt x="5462" y="236145"/>
                  </a:cubicBezTo>
                  <a:cubicBezTo>
                    <a:pt x="9144" y="239744"/>
                    <a:pt x="13915" y="241586"/>
                    <a:pt x="18686" y="241586"/>
                  </a:cubicBezTo>
                  <a:cubicBezTo>
                    <a:pt x="23457" y="241586"/>
                    <a:pt x="28228" y="239744"/>
                    <a:pt x="31911" y="236145"/>
                  </a:cubicBezTo>
                  <a:lnTo>
                    <a:pt x="236144" y="31911"/>
                  </a:lnTo>
                  <a:cubicBezTo>
                    <a:pt x="243426" y="24546"/>
                    <a:pt x="243426" y="12744"/>
                    <a:pt x="236144" y="5462"/>
                  </a:cubicBezTo>
                  <a:cubicBezTo>
                    <a:pt x="228778" y="-1821"/>
                    <a:pt x="216977" y="-1821"/>
                    <a:pt x="209695" y="5462"/>
                  </a:cubicBezTo>
                  <a:close/>
                </a:path>
              </a:pathLst>
            </a:custGeom>
            <a:grpFill/>
            <a:ln w="8365" cap="flat">
              <a:noFill/>
              <a:prstDash val="solid"/>
              <a:miter/>
            </a:ln>
          </p:spPr>
          <p:txBody>
            <a:bodyPr rtlCol="0" anchor="ctr"/>
            <a:lstStyle/>
            <a:p>
              <a:endParaRPr lang="en-US" sz="1200"/>
            </a:p>
          </p:txBody>
        </p:sp>
      </p:grpSp>
      <p:grpSp>
        <p:nvGrpSpPr>
          <p:cNvPr id="29" name="Graphic 4">
            <a:extLst>
              <a:ext uri="{FF2B5EF4-FFF2-40B4-BE49-F238E27FC236}">
                <a16:creationId xmlns:a16="http://schemas.microsoft.com/office/drawing/2014/main" id="{B7BE49E0-265C-4356-B415-07C4ACB7F59D}"/>
              </a:ext>
            </a:extLst>
          </p:cNvPr>
          <p:cNvGrpSpPr/>
          <p:nvPr/>
        </p:nvGrpSpPr>
        <p:grpSpPr>
          <a:xfrm>
            <a:off x="11685317" y="6055988"/>
            <a:ext cx="682598" cy="682498"/>
            <a:chOff x="13194714" y="5688212"/>
            <a:chExt cx="1234475" cy="1234293"/>
          </a:xfrm>
          <a:solidFill>
            <a:schemeClr val="bg1"/>
          </a:solidFill>
        </p:grpSpPr>
        <p:sp>
          <p:nvSpPr>
            <p:cNvPr id="30" name="Freeform: Shape 29">
              <a:extLst>
                <a:ext uri="{FF2B5EF4-FFF2-40B4-BE49-F238E27FC236}">
                  <a16:creationId xmlns:a16="http://schemas.microsoft.com/office/drawing/2014/main" id="{4A1DC1E7-C5BC-40B1-898E-E56D5E610FBC}"/>
                </a:ext>
              </a:extLst>
            </p:cNvPr>
            <p:cNvSpPr/>
            <p:nvPr/>
          </p:nvSpPr>
          <p:spPr>
            <a:xfrm>
              <a:off x="13194714" y="5688212"/>
              <a:ext cx="1234475" cy="1234293"/>
            </a:xfrm>
            <a:custGeom>
              <a:avLst/>
              <a:gdLst>
                <a:gd name="connsiteX0" fmla="*/ 1229136 w 1234475"/>
                <a:gd name="connsiteY0" fmla="*/ 546680 h 1234293"/>
                <a:gd name="connsiteX1" fmla="*/ 1027916 w 1234475"/>
                <a:gd name="connsiteY1" fmla="*/ 345460 h 1234293"/>
                <a:gd name="connsiteX2" fmla="*/ 1001466 w 1234475"/>
                <a:gd name="connsiteY2" fmla="*/ 345460 h 1234293"/>
                <a:gd name="connsiteX3" fmla="*/ 878089 w 1234475"/>
                <a:gd name="connsiteY3" fmla="*/ 468837 h 1234293"/>
                <a:gd name="connsiteX4" fmla="*/ 878089 w 1234475"/>
                <a:gd name="connsiteY4" fmla="*/ 222585 h 1234293"/>
                <a:gd name="connsiteX5" fmla="*/ 970413 w 1234475"/>
                <a:gd name="connsiteY5" fmla="*/ 222585 h 1234293"/>
                <a:gd name="connsiteX6" fmla="*/ 987739 w 1234475"/>
                <a:gd name="connsiteY6" fmla="*/ 211034 h 1234293"/>
                <a:gd name="connsiteX7" fmla="*/ 983637 w 1234475"/>
                <a:gd name="connsiteY7" fmla="*/ 190611 h 1234293"/>
                <a:gd name="connsiteX8" fmla="*/ 798488 w 1234475"/>
                <a:gd name="connsiteY8" fmla="*/ 5462 h 1234293"/>
                <a:gd name="connsiteX9" fmla="*/ 772039 w 1234475"/>
                <a:gd name="connsiteY9" fmla="*/ 5462 h 1234293"/>
                <a:gd name="connsiteX10" fmla="*/ 586890 w 1234475"/>
                <a:gd name="connsiteY10" fmla="*/ 190611 h 1234293"/>
                <a:gd name="connsiteX11" fmla="*/ 582871 w 1234475"/>
                <a:gd name="connsiteY11" fmla="*/ 211034 h 1234293"/>
                <a:gd name="connsiteX12" fmla="*/ 600114 w 1234475"/>
                <a:gd name="connsiteY12" fmla="*/ 222585 h 1234293"/>
                <a:gd name="connsiteX13" fmla="*/ 692438 w 1234475"/>
                <a:gd name="connsiteY13" fmla="*/ 222585 h 1234293"/>
                <a:gd name="connsiteX14" fmla="*/ 692438 w 1234475"/>
                <a:gd name="connsiteY14" fmla="*/ 443810 h 1234293"/>
                <a:gd name="connsiteX15" fmla="*/ 578853 w 1234475"/>
                <a:gd name="connsiteY15" fmla="*/ 330226 h 1234293"/>
                <a:gd name="connsiteX16" fmla="*/ 552403 w 1234475"/>
                <a:gd name="connsiteY16" fmla="*/ 330226 h 1234293"/>
                <a:gd name="connsiteX17" fmla="*/ 387009 w 1234475"/>
                <a:gd name="connsiteY17" fmla="*/ 495622 h 1234293"/>
                <a:gd name="connsiteX18" fmla="*/ 382906 w 1234475"/>
                <a:gd name="connsiteY18" fmla="*/ 515961 h 1234293"/>
                <a:gd name="connsiteX19" fmla="*/ 400149 w 1234475"/>
                <a:gd name="connsiteY19" fmla="*/ 527512 h 1234293"/>
                <a:gd name="connsiteX20" fmla="*/ 480671 w 1234475"/>
                <a:gd name="connsiteY20" fmla="*/ 527512 h 1234293"/>
                <a:gd name="connsiteX21" fmla="*/ 480671 w 1234475"/>
                <a:gd name="connsiteY21" fmla="*/ 654991 h 1234293"/>
                <a:gd name="connsiteX22" fmla="*/ 319293 w 1234475"/>
                <a:gd name="connsiteY22" fmla="*/ 752001 h 1234293"/>
                <a:gd name="connsiteX23" fmla="*/ 319293 w 1234475"/>
                <a:gd name="connsiteY23" fmla="*/ 313486 h 1234293"/>
                <a:gd name="connsiteX24" fmla="*/ 421326 w 1234475"/>
                <a:gd name="connsiteY24" fmla="*/ 313486 h 1234293"/>
                <a:gd name="connsiteX25" fmla="*/ 438569 w 1234475"/>
                <a:gd name="connsiteY25" fmla="*/ 301935 h 1234293"/>
                <a:gd name="connsiteX26" fmla="*/ 434467 w 1234475"/>
                <a:gd name="connsiteY26" fmla="*/ 281595 h 1234293"/>
                <a:gd name="connsiteX27" fmla="*/ 233164 w 1234475"/>
                <a:gd name="connsiteY27" fmla="*/ 80375 h 1234293"/>
                <a:gd name="connsiteX28" fmla="*/ 206714 w 1234475"/>
                <a:gd name="connsiteY28" fmla="*/ 80375 h 1234293"/>
                <a:gd name="connsiteX29" fmla="*/ 5493 w 1234475"/>
                <a:gd name="connsiteY29" fmla="*/ 281595 h 1234293"/>
                <a:gd name="connsiteX30" fmla="*/ 1392 w 1234475"/>
                <a:gd name="connsiteY30" fmla="*/ 301935 h 1234293"/>
                <a:gd name="connsiteX31" fmla="*/ 18635 w 1234475"/>
                <a:gd name="connsiteY31" fmla="*/ 313486 h 1234293"/>
                <a:gd name="connsiteX32" fmla="*/ 120668 w 1234475"/>
                <a:gd name="connsiteY32" fmla="*/ 313486 h 1234293"/>
                <a:gd name="connsiteX33" fmla="*/ 120668 w 1234475"/>
                <a:gd name="connsiteY33" fmla="*/ 1215544 h 1234293"/>
                <a:gd name="connsiteX34" fmla="*/ 139417 w 1234475"/>
                <a:gd name="connsiteY34" fmla="*/ 1234294 h 1234293"/>
                <a:gd name="connsiteX35" fmla="*/ 158082 w 1234475"/>
                <a:gd name="connsiteY35" fmla="*/ 1215544 h 1234293"/>
                <a:gd name="connsiteX36" fmla="*/ 158082 w 1234475"/>
                <a:gd name="connsiteY36" fmla="*/ 294736 h 1234293"/>
                <a:gd name="connsiteX37" fmla="*/ 139417 w 1234475"/>
                <a:gd name="connsiteY37" fmla="*/ 276071 h 1234293"/>
                <a:gd name="connsiteX38" fmla="*/ 63834 w 1234475"/>
                <a:gd name="connsiteY38" fmla="*/ 276071 h 1234293"/>
                <a:gd name="connsiteX39" fmla="*/ 219938 w 1234475"/>
                <a:gd name="connsiteY39" fmla="*/ 119966 h 1234293"/>
                <a:gd name="connsiteX40" fmla="*/ 376043 w 1234475"/>
                <a:gd name="connsiteY40" fmla="*/ 276071 h 1234293"/>
                <a:gd name="connsiteX41" fmla="*/ 300460 w 1234475"/>
                <a:gd name="connsiteY41" fmla="*/ 276071 h 1234293"/>
                <a:gd name="connsiteX42" fmla="*/ 281794 w 1234475"/>
                <a:gd name="connsiteY42" fmla="*/ 294736 h 1234293"/>
                <a:gd name="connsiteX43" fmla="*/ 281794 w 1234475"/>
                <a:gd name="connsiteY43" fmla="*/ 807998 h 1234293"/>
                <a:gd name="connsiteX44" fmla="*/ 249402 w 1234475"/>
                <a:gd name="connsiteY44" fmla="*/ 941253 h 1234293"/>
                <a:gd name="connsiteX45" fmla="*/ 542359 w 1234475"/>
                <a:gd name="connsiteY45" fmla="*/ 1234210 h 1234293"/>
                <a:gd name="connsiteX46" fmla="*/ 835317 w 1234475"/>
                <a:gd name="connsiteY46" fmla="*/ 941253 h 1234293"/>
                <a:gd name="connsiteX47" fmla="*/ 650335 w 1234475"/>
                <a:gd name="connsiteY47" fmla="*/ 669137 h 1234293"/>
                <a:gd name="connsiteX48" fmla="*/ 650335 w 1234475"/>
                <a:gd name="connsiteY48" fmla="*/ 527512 h 1234293"/>
                <a:gd name="connsiteX49" fmla="*/ 730857 w 1234475"/>
                <a:gd name="connsiteY49" fmla="*/ 527512 h 1234293"/>
                <a:gd name="connsiteX50" fmla="*/ 748183 w 1234475"/>
                <a:gd name="connsiteY50" fmla="*/ 515961 h 1234293"/>
                <a:gd name="connsiteX51" fmla="*/ 744082 w 1234475"/>
                <a:gd name="connsiteY51" fmla="*/ 495622 h 1234293"/>
                <a:gd name="connsiteX52" fmla="*/ 729685 w 1234475"/>
                <a:gd name="connsiteY52" fmla="*/ 481225 h 1234293"/>
                <a:gd name="connsiteX53" fmla="*/ 729685 w 1234475"/>
                <a:gd name="connsiteY53" fmla="*/ 203920 h 1234293"/>
                <a:gd name="connsiteX54" fmla="*/ 711020 w 1234475"/>
                <a:gd name="connsiteY54" fmla="*/ 185254 h 1234293"/>
                <a:gd name="connsiteX55" fmla="*/ 645062 w 1234475"/>
                <a:gd name="connsiteY55" fmla="*/ 185254 h 1234293"/>
                <a:gd name="connsiteX56" fmla="*/ 785012 w 1234475"/>
                <a:gd name="connsiteY56" fmla="*/ 45304 h 1234293"/>
                <a:gd name="connsiteX57" fmla="*/ 924962 w 1234475"/>
                <a:gd name="connsiteY57" fmla="*/ 185254 h 1234293"/>
                <a:gd name="connsiteX58" fmla="*/ 859088 w 1234475"/>
                <a:gd name="connsiteY58" fmla="*/ 185254 h 1234293"/>
                <a:gd name="connsiteX59" fmla="*/ 840423 w 1234475"/>
                <a:gd name="connsiteY59" fmla="*/ 203920 h 1234293"/>
                <a:gd name="connsiteX60" fmla="*/ 840423 w 1234475"/>
                <a:gd name="connsiteY60" fmla="*/ 506252 h 1234293"/>
                <a:gd name="connsiteX61" fmla="*/ 799911 w 1234475"/>
                <a:gd name="connsiteY61" fmla="*/ 546764 h 1234293"/>
                <a:gd name="connsiteX62" fmla="*/ 795810 w 1234475"/>
                <a:gd name="connsiteY62" fmla="*/ 567104 h 1234293"/>
                <a:gd name="connsiteX63" fmla="*/ 813136 w 1234475"/>
                <a:gd name="connsiteY63" fmla="*/ 578655 h 1234293"/>
                <a:gd name="connsiteX64" fmla="*/ 915169 w 1234475"/>
                <a:gd name="connsiteY64" fmla="*/ 578655 h 1234293"/>
                <a:gd name="connsiteX65" fmla="*/ 915169 w 1234475"/>
                <a:gd name="connsiteY65" fmla="*/ 1215544 h 1234293"/>
                <a:gd name="connsiteX66" fmla="*/ 933919 w 1234475"/>
                <a:gd name="connsiteY66" fmla="*/ 1234294 h 1234293"/>
                <a:gd name="connsiteX67" fmla="*/ 952584 w 1234475"/>
                <a:gd name="connsiteY67" fmla="*/ 1215544 h 1234293"/>
                <a:gd name="connsiteX68" fmla="*/ 952584 w 1234475"/>
                <a:gd name="connsiteY68" fmla="*/ 559905 h 1234293"/>
                <a:gd name="connsiteX69" fmla="*/ 933919 w 1234475"/>
                <a:gd name="connsiteY69" fmla="*/ 541239 h 1234293"/>
                <a:gd name="connsiteX70" fmla="*/ 858335 w 1234475"/>
                <a:gd name="connsiteY70" fmla="*/ 541239 h 1234293"/>
                <a:gd name="connsiteX71" fmla="*/ 1014440 w 1234475"/>
                <a:gd name="connsiteY71" fmla="*/ 385135 h 1234293"/>
                <a:gd name="connsiteX72" fmla="*/ 1170545 w 1234475"/>
                <a:gd name="connsiteY72" fmla="*/ 541239 h 1234293"/>
                <a:gd name="connsiteX73" fmla="*/ 1094962 w 1234475"/>
                <a:gd name="connsiteY73" fmla="*/ 541239 h 1234293"/>
                <a:gd name="connsiteX74" fmla="*/ 1076296 w 1234475"/>
                <a:gd name="connsiteY74" fmla="*/ 559905 h 1234293"/>
                <a:gd name="connsiteX75" fmla="*/ 1076296 w 1234475"/>
                <a:gd name="connsiteY75" fmla="*/ 1215544 h 1234293"/>
                <a:gd name="connsiteX76" fmla="*/ 1094962 w 1234475"/>
                <a:gd name="connsiteY76" fmla="*/ 1234294 h 1234293"/>
                <a:gd name="connsiteX77" fmla="*/ 1113627 w 1234475"/>
                <a:gd name="connsiteY77" fmla="*/ 1215544 h 1234293"/>
                <a:gd name="connsiteX78" fmla="*/ 1113627 w 1234475"/>
                <a:gd name="connsiteY78" fmla="*/ 578655 h 1234293"/>
                <a:gd name="connsiteX79" fmla="*/ 1215660 w 1234475"/>
                <a:gd name="connsiteY79" fmla="*/ 578655 h 1234293"/>
                <a:gd name="connsiteX80" fmla="*/ 1232903 w 1234475"/>
                <a:gd name="connsiteY80" fmla="*/ 567104 h 1234293"/>
                <a:gd name="connsiteX81" fmla="*/ 1229136 w 1234475"/>
                <a:gd name="connsiteY81" fmla="*/ 546680 h 1234293"/>
                <a:gd name="connsiteX82" fmla="*/ 798238 w 1234475"/>
                <a:gd name="connsiteY82" fmla="*/ 941253 h 1234293"/>
                <a:gd name="connsiteX83" fmla="*/ 542611 w 1234475"/>
                <a:gd name="connsiteY83" fmla="*/ 1196795 h 1234293"/>
                <a:gd name="connsiteX84" fmla="*/ 287068 w 1234475"/>
                <a:gd name="connsiteY84" fmla="*/ 941253 h 1234293"/>
                <a:gd name="connsiteX85" fmla="*/ 542611 w 1234475"/>
                <a:gd name="connsiteY85" fmla="*/ 685709 h 1234293"/>
                <a:gd name="connsiteX86" fmla="*/ 798238 w 1234475"/>
                <a:gd name="connsiteY86" fmla="*/ 941253 h 1234293"/>
                <a:gd name="connsiteX87" fmla="*/ 631920 w 1234475"/>
                <a:gd name="connsiteY87" fmla="*/ 490097 h 1234293"/>
                <a:gd name="connsiteX88" fmla="*/ 613255 w 1234475"/>
                <a:gd name="connsiteY88" fmla="*/ 508763 h 1234293"/>
                <a:gd name="connsiteX89" fmla="*/ 613255 w 1234475"/>
                <a:gd name="connsiteY89" fmla="*/ 657251 h 1234293"/>
                <a:gd name="connsiteX90" fmla="*/ 542695 w 1234475"/>
                <a:gd name="connsiteY90" fmla="*/ 648295 h 1234293"/>
                <a:gd name="connsiteX91" fmla="*/ 518337 w 1234475"/>
                <a:gd name="connsiteY91" fmla="*/ 649550 h 1234293"/>
                <a:gd name="connsiteX92" fmla="*/ 518337 w 1234475"/>
                <a:gd name="connsiteY92" fmla="*/ 508763 h 1234293"/>
                <a:gd name="connsiteX93" fmla="*/ 499672 w 1234475"/>
                <a:gd name="connsiteY93" fmla="*/ 490097 h 1234293"/>
                <a:gd name="connsiteX94" fmla="*/ 445600 w 1234475"/>
                <a:gd name="connsiteY94" fmla="*/ 490097 h 1234293"/>
                <a:gd name="connsiteX95" fmla="*/ 565880 w 1234475"/>
                <a:gd name="connsiteY95" fmla="*/ 369817 h 1234293"/>
                <a:gd name="connsiteX96" fmla="*/ 686160 w 1234475"/>
                <a:gd name="connsiteY96" fmla="*/ 490097 h 1234293"/>
                <a:gd name="connsiteX97" fmla="*/ 631920 w 1234475"/>
                <a:gd name="connsiteY97" fmla="*/ 490097 h 123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234475" h="1234293">
                  <a:moveTo>
                    <a:pt x="1229136" y="546680"/>
                  </a:moveTo>
                  <a:lnTo>
                    <a:pt x="1027916" y="345460"/>
                  </a:lnTo>
                  <a:cubicBezTo>
                    <a:pt x="1020634" y="338178"/>
                    <a:pt x="1008748" y="338178"/>
                    <a:pt x="1001466" y="345460"/>
                  </a:cubicBezTo>
                  <a:lnTo>
                    <a:pt x="878089" y="468837"/>
                  </a:lnTo>
                  <a:lnTo>
                    <a:pt x="878089" y="222585"/>
                  </a:lnTo>
                  <a:lnTo>
                    <a:pt x="970413" y="222585"/>
                  </a:lnTo>
                  <a:cubicBezTo>
                    <a:pt x="978030" y="222585"/>
                    <a:pt x="984809" y="218065"/>
                    <a:pt x="987739" y="211034"/>
                  </a:cubicBezTo>
                  <a:cubicBezTo>
                    <a:pt x="990585" y="204003"/>
                    <a:pt x="988994" y="195968"/>
                    <a:pt x="983637" y="190611"/>
                  </a:cubicBezTo>
                  <a:lnTo>
                    <a:pt x="798488" y="5462"/>
                  </a:lnTo>
                  <a:cubicBezTo>
                    <a:pt x="791206" y="-1821"/>
                    <a:pt x="779321" y="-1821"/>
                    <a:pt x="772039" y="5462"/>
                  </a:cubicBezTo>
                  <a:lnTo>
                    <a:pt x="586890" y="190611"/>
                  </a:lnTo>
                  <a:cubicBezTo>
                    <a:pt x="581533" y="195968"/>
                    <a:pt x="579942" y="204003"/>
                    <a:pt x="582871" y="211034"/>
                  </a:cubicBezTo>
                  <a:cubicBezTo>
                    <a:pt x="585718" y="217982"/>
                    <a:pt x="592581" y="222585"/>
                    <a:pt x="600114" y="222585"/>
                  </a:cubicBezTo>
                  <a:lnTo>
                    <a:pt x="692438" y="222585"/>
                  </a:lnTo>
                  <a:lnTo>
                    <a:pt x="692438" y="443810"/>
                  </a:lnTo>
                  <a:lnTo>
                    <a:pt x="578853" y="330226"/>
                  </a:lnTo>
                  <a:cubicBezTo>
                    <a:pt x="571571" y="322944"/>
                    <a:pt x="559686" y="322944"/>
                    <a:pt x="552403" y="330226"/>
                  </a:cubicBezTo>
                  <a:lnTo>
                    <a:pt x="387009" y="495622"/>
                  </a:lnTo>
                  <a:cubicBezTo>
                    <a:pt x="381652" y="500979"/>
                    <a:pt x="380061" y="509014"/>
                    <a:pt x="382906" y="515961"/>
                  </a:cubicBezTo>
                  <a:cubicBezTo>
                    <a:pt x="385837" y="522992"/>
                    <a:pt x="392616" y="527512"/>
                    <a:pt x="400149" y="527512"/>
                  </a:cubicBezTo>
                  <a:lnTo>
                    <a:pt x="480671" y="527512"/>
                  </a:lnTo>
                  <a:lnTo>
                    <a:pt x="480671" y="654991"/>
                  </a:lnTo>
                  <a:cubicBezTo>
                    <a:pt x="416555" y="668801"/>
                    <a:pt x="360307" y="703789"/>
                    <a:pt x="319293" y="752001"/>
                  </a:cubicBezTo>
                  <a:lnTo>
                    <a:pt x="319293" y="313486"/>
                  </a:lnTo>
                  <a:lnTo>
                    <a:pt x="421326" y="313486"/>
                  </a:lnTo>
                  <a:cubicBezTo>
                    <a:pt x="428860" y="313486"/>
                    <a:pt x="435723" y="308966"/>
                    <a:pt x="438569" y="301935"/>
                  </a:cubicBezTo>
                  <a:cubicBezTo>
                    <a:pt x="441415" y="294988"/>
                    <a:pt x="439824" y="286952"/>
                    <a:pt x="434467" y="281595"/>
                  </a:cubicBezTo>
                  <a:lnTo>
                    <a:pt x="233164" y="80375"/>
                  </a:lnTo>
                  <a:cubicBezTo>
                    <a:pt x="225882" y="73093"/>
                    <a:pt x="213996" y="73093"/>
                    <a:pt x="206714" y="80375"/>
                  </a:cubicBezTo>
                  <a:lnTo>
                    <a:pt x="5493" y="281595"/>
                  </a:lnTo>
                  <a:cubicBezTo>
                    <a:pt x="136" y="286952"/>
                    <a:pt x="-1453" y="294988"/>
                    <a:pt x="1392" y="301935"/>
                  </a:cubicBezTo>
                  <a:cubicBezTo>
                    <a:pt x="4321" y="308966"/>
                    <a:pt x="11102" y="313486"/>
                    <a:pt x="18635" y="313486"/>
                  </a:cubicBezTo>
                  <a:lnTo>
                    <a:pt x="120668" y="313486"/>
                  </a:lnTo>
                  <a:lnTo>
                    <a:pt x="120668" y="1215544"/>
                  </a:lnTo>
                  <a:cubicBezTo>
                    <a:pt x="120668" y="1225923"/>
                    <a:pt x="129038" y="1234294"/>
                    <a:pt x="139417" y="1234294"/>
                  </a:cubicBezTo>
                  <a:cubicBezTo>
                    <a:pt x="149712" y="1234294"/>
                    <a:pt x="158082" y="1225923"/>
                    <a:pt x="158082" y="1215544"/>
                  </a:cubicBezTo>
                  <a:lnTo>
                    <a:pt x="158082" y="294736"/>
                  </a:lnTo>
                  <a:cubicBezTo>
                    <a:pt x="158082" y="284441"/>
                    <a:pt x="149712" y="276071"/>
                    <a:pt x="139417" y="276071"/>
                  </a:cubicBezTo>
                  <a:lnTo>
                    <a:pt x="63834" y="276071"/>
                  </a:lnTo>
                  <a:lnTo>
                    <a:pt x="219938" y="119966"/>
                  </a:lnTo>
                  <a:lnTo>
                    <a:pt x="376043" y="276071"/>
                  </a:lnTo>
                  <a:lnTo>
                    <a:pt x="300460" y="276071"/>
                  </a:lnTo>
                  <a:cubicBezTo>
                    <a:pt x="290165" y="276071"/>
                    <a:pt x="281794" y="284441"/>
                    <a:pt x="281794" y="294736"/>
                  </a:cubicBezTo>
                  <a:lnTo>
                    <a:pt x="281794" y="807998"/>
                  </a:lnTo>
                  <a:cubicBezTo>
                    <a:pt x="261204" y="848008"/>
                    <a:pt x="249402" y="893207"/>
                    <a:pt x="249402" y="941253"/>
                  </a:cubicBezTo>
                  <a:cubicBezTo>
                    <a:pt x="249402" y="1102798"/>
                    <a:pt x="380814" y="1234210"/>
                    <a:pt x="542359" y="1234210"/>
                  </a:cubicBezTo>
                  <a:cubicBezTo>
                    <a:pt x="703905" y="1234210"/>
                    <a:pt x="835317" y="1102798"/>
                    <a:pt x="835317" y="941253"/>
                  </a:cubicBezTo>
                  <a:cubicBezTo>
                    <a:pt x="835317" y="817875"/>
                    <a:pt x="758562" y="712243"/>
                    <a:pt x="650335" y="669137"/>
                  </a:cubicBezTo>
                  <a:lnTo>
                    <a:pt x="650335" y="527512"/>
                  </a:lnTo>
                  <a:lnTo>
                    <a:pt x="730857" y="527512"/>
                  </a:lnTo>
                  <a:cubicBezTo>
                    <a:pt x="738474" y="527512"/>
                    <a:pt x="745253" y="522992"/>
                    <a:pt x="748183" y="515961"/>
                  </a:cubicBezTo>
                  <a:cubicBezTo>
                    <a:pt x="751029" y="509014"/>
                    <a:pt x="749439" y="500979"/>
                    <a:pt x="744082" y="495622"/>
                  </a:cubicBezTo>
                  <a:lnTo>
                    <a:pt x="729685" y="481225"/>
                  </a:lnTo>
                  <a:lnTo>
                    <a:pt x="729685" y="203920"/>
                  </a:lnTo>
                  <a:cubicBezTo>
                    <a:pt x="729685" y="193541"/>
                    <a:pt x="721315" y="185254"/>
                    <a:pt x="711020" y="185254"/>
                  </a:cubicBezTo>
                  <a:lnTo>
                    <a:pt x="645062" y="185254"/>
                  </a:lnTo>
                  <a:lnTo>
                    <a:pt x="785012" y="45304"/>
                  </a:lnTo>
                  <a:lnTo>
                    <a:pt x="924962" y="185254"/>
                  </a:lnTo>
                  <a:lnTo>
                    <a:pt x="859088" y="185254"/>
                  </a:lnTo>
                  <a:cubicBezTo>
                    <a:pt x="848709" y="185254"/>
                    <a:pt x="840423" y="193624"/>
                    <a:pt x="840423" y="203920"/>
                  </a:cubicBezTo>
                  <a:lnTo>
                    <a:pt x="840423" y="506252"/>
                  </a:lnTo>
                  <a:lnTo>
                    <a:pt x="799911" y="546764"/>
                  </a:lnTo>
                  <a:cubicBezTo>
                    <a:pt x="794554" y="552121"/>
                    <a:pt x="792964" y="560156"/>
                    <a:pt x="795810" y="567104"/>
                  </a:cubicBezTo>
                  <a:cubicBezTo>
                    <a:pt x="798739" y="574134"/>
                    <a:pt x="805520" y="578655"/>
                    <a:pt x="813136" y="578655"/>
                  </a:cubicBezTo>
                  <a:lnTo>
                    <a:pt x="915169" y="578655"/>
                  </a:lnTo>
                  <a:lnTo>
                    <a:pt x="915169" y="1215544"/>
                  </a:lnTo>
                  <a:cubicBezTo>
                    <a:pt x="915169" y="1225923"/>
                    <a:pt x="923540" y="1234294"/>
                    <a:pt x="933919" y="1234294"/>
                  </a:cubicBezTo>
                  <a:cubicBezTo>
                    <a:pt x="944214" y="1234294"/>
                    <a:pt x="952584" y="1225923"/>
                    <a:pt x="952584" y="1215544"/>
                  </a:cubicBezTo>
                  <a:lnTo>
                    <a:pt x="952584" y="559905"/>
                  </a:lnTo>
                  <a:cubicBezTo>
                    <a:pt x="952584" y="549610"/>
                    <a:pt x="944214" y="541239"/>
                    <a:pt x="933919" y="541239"/>
                  </a:cubicBezTo>
                  <a:lnTo>
                    <a:pt x="858335" y="541239"/>
                  </a:lnTo>
                  <a:lnTo>
                    <a:pt x="1014440" y="385135"/>
                  </a:lnTo>
                  <a:lnTo>
                    <a:pt x="1170545" y="541239"/>
                  </a:lnTo>
                  <a:lnTo>
                    <a:pt x="1094962" y="541239"/>
                  </a:lnTo>
                  <a:cubicBezTo>
                    <a:pt x="1084666" y="541239"/>
                    <a:pt x="1076296" y="549610"/>
                    <a:pt x="1076296" y="559905"/>
                  </a:cubicBezTo>
                  <a:lnTo>
                    <a:pt x="1076296" y="1215544"/>
                  </a:lnTo>
                  <a:cubicBezTo>
                    <a:pt x="1076296" y="1225923"/>
                    <a:pt x="1084666" y="1234294"/>
                    <a:pt x="1094962" y="1234294"/>
                  </a:cubicBezTo>
                  <a:cubicBezTo>
                    <a:pt x="1105257" y="1234294"/>
                    <a:pt x="1113627" y="1225923"/>
                    <a:pt x="1113627" y="1215544"/>
                  </a:cubicBezTo>
                  <a:lnTo>
                    <a:pt x="1113627" y="578655"/>
                  </a:lnTo>
                  <a:lnTo>
                    <a:pt x="1215660" y="578655"/>
                  </a:lnTo>
                  <a:cubicBezTo>
                    <a:pt x="1223193" y="578655"/>
                    <a:pt x="1230057" y="574134"/>
                    <a:pt x="1232903" y="567104"/>
                  </a:cubicBezTo>
                  <a:cubicBezTo>
                    <a:pt x="1236000" y="560072"/>
                    <a:pt x="1234410" y="552037"/>
                    <a:pt x="1229136" y="546680"/>
                  </a:cubicBezTo>
                  <a:close/>
                  <a:moveTo>
                    <a:pt x="798238" y="941253"/>
                  </a:moveTo>
                  <a:cubicBezTo>
                    <a:pt x="798238" y="1082207"/>
                    <a:pt x="683565" y="1196795"/>
                    <a:pt x="542611" y="1196795"/>
                  </a:cubicBezTo>
                  <a:cubicBezTo>
                    <a:pt x="401657" y="1196795"/>
                    <a:pt x="287068" y="1082123"/>
                    <a:pt x="287068" y="941253"/>
                  </a:cubicBezTo>
                  <a:cubicBezTo>
                    <a:pt x="287068" y="800298"/>
                    <a:pt x="401739" y="685709"/>
                    <a:pt x="542611" y="685709"/>
                  </a:cubicBezTo>
                  <a:cubicBezTo>
                    <a:pt x="683565" y="685709"/>
                    <a:pt x="798238" y="800298"/>
                    <a:pt x="798238" y="941253"/>
                  </a:cubicBezTo>
                  <a:close/>
                  <a:moveTo>
                    <a:pt x="631920" y="490097"/>
                  </a:moveTo>
                  <a:cubicBezTo>
                    <a:pt x="621625" y="490097"/>
                    <a:pt x="613255" y="498468"/>
                    <a:pt x="613255" y="508763"/>
                  </a:cubicBezTo>
                  <a:lnTo>
                    <a:pt x="613255" y="657251"/>
                  </a:lnTo>
                  <a:cubicBezTo>
                    <a:pt x="590572" y="651643"/>
                    <a:pt x="567051" y="648295"/>
                    <a:pt x="542695" y="648295"/>
                  </a:cubicBezTo>
                  <a:cubicBezTo>
                    <a:pt x="534492" y="648295"/>
                    <a:pt x="526372" y="648880"/>
                    <a:pt x="518337" y="649550"/>
                  </a:cubicBezTo>
                  <a:lnTo>
                    <a:pt x="518337" y="508763"/>
                  </a:lnTo>
                  <a:cubicBezTo>
                    <a:pt x="518337" y="498468"/>
                    <a:pt x="509967" y="490097"/>
                    <a:pt x="499672" y="490097"/>
                  </a:cubicBezTo>
                  <a:lnTo>
                    <a:pt x="445600" y="490097"/>
                  </a:lnTo>
                  <a:lnTo>
                    <a:pt x="565880" y="369817"/>
                  </a:lnTo>
                  <a:lnTo>
                    <a:pt x="686160" y="490097"/>
                  </a:lnTo>
                  <a:lnTo>
                    <a:pt x="631920" y="490097"/>
                  </a:lnTo>
                  <a:close/>
                </a:path>
              </a:pathLst>
            </a:custGeom>
            <a:grpFill/>
            <a:ln w="8365" cap="flat">
              <a:noFill/>
              <a:prstDash val="solid"/>
              <a:miter/>
            </a:ln>
          </p:spPr>
          <p:txBody>
            <a:bodyPr rtlCol="0" anchor="ctr"/>
            <a:lstStyle/>
            <a:p>
              <a:endParaRPr lang="en-US" sz="1200"/>
            </a:p>
          </p:txBody>
        </p:sp>
        <p:sp>
          <p:nvSpPr>
            <p:cNvPr id="31" name="Freeform: Shape 30">
              <a:extLst>
                <a:ext uri="{FF2B5EF4-FFF2-40B4-BE49-F238E27FC236}">
                  <a16:creationId xmlns:a16="http://schemas.microsoft.com/office/drawing/2014/main" id="{977D14CD-B943-4F22-B709-61793A7341B4}"/>
                </a:ext>
              </a:extLst>
            </p:cNvPr>
            <p:cNvSpPr/>
            <p:nvPr/>
          </p:nvSpPr>
          <p:spPr>
            <a:xfrm>
              <a:off x="13643829" y="6437868"/>
              <a:ext cx="186907" cy="383358"/>
            </a:xfrm>
            <a:custGeom>
              <a:avLst/>
              <a:gdLst>
                <a:gd name="connsiteX0" fmla="*/ 74663 w 186907"/>
                <a:gd name="connsiteY0" fmla="*/ 18584 h 383358"/>
                <a:gd name="connsiteX1" fmla="*/ 74663 w 186907"/>
                <a:gd name="connsiteY1" fmla="*/ 39007 h 383358"/>
                <a:gd name="connsiteX2" fmla="*/ 0 w 186907"/>
                <a:gd name="connsiteY2" fmla="*/ 123798 h 383358"/>
                <a:gd name="connsiteX3" fmla="*/ 93328 w 186907"/>
                <a:gd name="connsiteY3" fmla="*/ 210346 h 383358"/>
                <a:gd name="connsiteX4" fmla="*/ 149576 w 186907"/>
                <a:gd name="connsiteY4" fmla="*/ 259479 h 383358"/>
                <a:gd name="connsiteX5" fmla="*/ 93663 w 186907"/>
                <a:gd name="connsiteY5" fmla="*/ 308612 h 383358"/>
                <a:gd name="connsiteX6" fmla="*/ 41098 w 186907"/>
                <a:gd name="connsiteY6" fmla="*/ 276471 h 383358"/>
                <a:gd name="connsiteX7" fmla="*/ 16573 w 186907"/>
                <a:gd name="connsiteY7" fmla="*/ 266510 h 383358"/>
                <a:gd name="connsiteX8" fmla="*/ 6613 w 186907"/>
                <a:gd name="connsiteY8" fmla="*/ 290951 h 383358"/>
                <a:gd name="connsiteX9" fmla="*/ 74663 w 186907"/>
                <a:gd name="connsiteY9" fmla="*/ 344018 h 383358"/>
                <a:gd name="connsiteX10" fmla="*/ 74663 w 186907"/>
                <a:gd name="connsiteY10" fmla="*/ 364693 h 383358"/>
                <a:gd name="connsiteX11" fmla="*/ 93328 w 186907"/>
                <a:gd name="connsiteY11" fmla="*/ 383358 h 383358"/>
                <a:gd name="connsiteX12" fmla="*/ 111994 w 186907"/>
                <a:gd name="connsiteY12" fmla="*/ 364693 h 383358"/>
                <a:gd name="connsiteX13" fmla="*/ 111994 w 186907"/>
                <a:gd name="connsiteY13" fmla="*/ 344353 h 383358"/>
                <a:gd name="connsiteX14" fmla="*/ 186908 w 186907"/>
                <a:gd name="connsiteY14" fmla="*/ 259563 h 383358"/>
                <a:gd name="connsiteX15" fmla="*/ 93244 w 186907"/>
                <a:gd name="connsiteY15" fmla="*/ 173015 h 383358"/>
                <a:gd name="connsiteX16" fmla="*/ 37248 w 186907"/>
                <a:gd name="connsiteY16" fmla="*/ 123882 h 383358"/>
                <a:gd name="connsiteX17" fmla="*/ 93244 w 186907"/>
                <a:gd name="connsiteY17" fmla="*/ 74748 h 383358"/>
                <a:gd name="connsiteX18" fmla="*/ 145810 w 186907"/>
                <a:gd name="connsiteY18" fmla="*/ 106974 h 383358"/>
                <a:gd name="connsiteX19" fmla="*/ 170334 w 186907"/>
                <a:gd name="connsiteY19" fmla="*/ 116934 h 383358"/>
                <a:gd name="connsiteX20" fmla="*/ 180295 w 186907"/>
                <a:gd name="connsiteY20" fmla="*/ 92409 h 383358"/>
                <a:gd name="connsiteX21" fmla="*/ 111994 w 186907"/>
                <a:gd name="connsiteY21" fmla="*/ 39259 h 383358"/>
                <a:gd name="connsiteX22" fmla="*/ 111994 w 186907"/>
                <a:gd name="connsiteY22" fmla="*/ 18668 h 383358"/>
                <a:gd name="connsiteX23" fmla="*/ 93328 w 186907"/>
                <a:gd name="connsiteY23" fmla="*/ 2 h 383358"/>
                <a:gd name="connsiteX24" fmla="*/ 74663 w 186907"/>
                <a:gd name="connsiteY24" fmla="*/ 18584 h 38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907" h="383358">
                  <a:moveTo>
                    <a:pt x="74663" y="18584"/>
                  </a:moveTo>
                  <a:lnTo>
                    <a:pt x="74663" y="39007"/>
                  </a:lnTo>
                  <a:cubicBezTo>
                    <a:pt x="32141" y="47043"/>
                    <a:pt x="0" y="82031"/>
                    <a:pt x="0" y="123798"/>
                  </a:cubicBezTo>
                  <a:cubicBezTo>
                    <a:pt x="0" y="165649"/>
                    <a:pt x="24525" y="210346"/>
                    <a:pt x="93328" y="210346"/>
                  </a:cubicBezTo>
                  <a:cubicBezTo>
                    <a:pt x="130157" y="210346"/>
                    <a:pt x="149576" y="227337"/>
                    <a:pt x="149576" y="259479"/>
                  </a:cubicBezTo>
                  <a:cubicBezTo>
                    <a:pt x="149576" y="286599"/>
                    <a:pt x="124465" y="308612"/>
                    <a:pt x="93663" y="308612"/>
                  </a:cubicBezTo>
                  <a:cubicBezTo>
                    <a:pt x="70310" y="308612"/>
                    <a:pt x="49217" y="295639"/>
                    <a:pt x="41098" y="276471"/>
                  </a:cubicBezTo>
                  <a:cubicBezTo>
                    <a:pt x="37081" y="266929"/>
                    <a:pt x="26115" y="262492"/>
                    <a:pt x="16573" y="266510"/>
                  </a:cubicBezTo>
                  <a:cubicBezTo>
                    <a:pt x="7031" y="270528"/>
                    <a:pt x="2595" y="281493"/>
                    <a:pt x="6613" y="290951"/>
                  </a:cubicBezTo>
                  <a:cubicBezTo>
                    <a:pt x="18331" y="318824"/>
                    <a:pt x="44027" y="338243"/>
                    <a:pt x="74663" y="344018"/>
                  </a:cubicBezTo>
                  <a:lnTo>
                    <a:pt x="74663" y="364693"/>
                  </a:lnTo>
                  <a:cubicBezTo>
                    <a:pt x="74663" y="374988"/>
                    <a:pt x="83033" y="383358"/>
                    <a:pt x="93328" y="383358"/>
                  </a:cubicBezTo>
                  <a:cubicBezTo>
                    <a:pt x="103623" y="383358"/>
                    <a:pt x="111994" y="374988"/>
                    <a:pt x="111994" y="364693"/>
                  </a:cubicBezTo>
                  <a:lnTo>
                    <a:pt x="111994" y="344353"/>
                  </a:lnTo>
                  <a:cubicBezTo>
                    <a:pt x="154681" y="336402"/>
                    <a:pt x="186908" y="301414"/>
                    <a:pt x="186908" y="259563"/>
                  </a:cubicBezTo>
                  <a:cubicBezTo>
                    <a:pt x="186908" y="217712"/>
                    <a:pt x="162299" y="173015"/>
                    <a:pt x="93244" y="173015"/>
                  </a:cubicBezTo>
                  <a:cubicBezTo>
                    <a:pt x="56081" y="173015"/>
                    <a:pt x="37248" y="156526"/>
                    <a:pt x="37248" y="123882"/>
                  </a:cubicBezTo>
                  <a:cubicBezTo>
                    <a:pt x="37248" y="96762"/>
                    <a:pt x="62359" y="74748"/>
                    <a:pt x="93244" y="74748"/>
                  </a:cubicBezTo>
                  <a:cubicBezTo>
                    <a:pt x="116598" y="74748"/>
                    <a:pt x="137691" y="87722"/>
                    <a:pt x="145810" y="106974"/>
                  </a:cubicBezTo>
                  <a:cubicBezTo>
                    <a:pt x="149827" y="116516"/>
                    <a:pt x="160793" y="121036"/>
                    <a:pt x="170334" y="116934"/>
                  </a:cubicBezTo>
                  <a:cubicBezTo>
                    <a:pt x="179876" y="112917"/>
                    <a:pt x="184312" y="101952"/>
                    <a:pt x="180295" y="92409"/>
                  </a:cubicBezTo>
                  <a:cubicBezTo>
                    <a:pt x="168493" y="64453"/>
                    <a:pt x="142713" y="45034"/>
                    <a:pt x="111994" y="39259"/>
                  </a:cubicBezTo>
                  <a:lnTo>
                    <a:pt x="111994" y="18668"/>
                  </a:lnTo>
                  <a:cubicBezTo>
                    <a:pt x="111994" y="8373"/>
                    <a:pt x="103623" y="2"/>
                    <a:pt x="93328" y="2"/>
                  </a:cubicBezTo>
                  <a:cubicBezTo>
                    <a:pt x="83033" y="-165"/>
                    <a:pt x="74663" y="8289"/>
                    <a:pt x="74663" y="18584"/>
                  </a:cubicBezTo>
                  <a:close/>
                </a:path>
              </a:pathLst>
            </a:custGeom>
            <a:grpFill/>
            <a:ln w="8365" cap="flat">
              <a:noFill/>
              <a:prstDash val="solid"/>
              <a:miter/>
            </a:ln>
          </p:spPr>
          <p:txBody>
            <a:bodyPr rtlCol="0" anchor="ctr"/>
            <a:lstStyle/>
            <a:p>
              <a:endParaRPr lang="en-US" sz="1200"/>
            </a:p>
          </p:txBody>
        </p:sp>
      </p:grpSp>
      <p:grpSp>
        <p:nvGrpSpPr>
          <p:cNvPr id="32" name="Graphic 4">
            <a:extLst>
              <a:ext uri="{FF2B5EF4-FFF2-40B4-BE49-F238E27FC236}">
                <a16:creationId xmlns:a16="http://schemas.microsoft.com/office/drawing/2014/main" id="{B1C4BC4D-4ADA-4D7A-A20E-75A65388E26D}"/>
              </a:ext>
            </a:extLst>
          </p:cNvPr>
          <p:cNvGrpSpPr/>
          <p:nvPr/>
        </p:nvGrpSpPr>
        <p:grpSpPr>
          <a:xfrm>
            <a:off x="14575562" y="4611960"/>
            <a:ext cx="682486" cy="682484"/>
            <a:chOff x="10884251" y="7930615"/>
            <a:chExt cx="1234272" cy="1234272"/>
          </a:xfrm>
          <a:solidFill>
            <a:schemeClr val="bg1"/>
          </a:solidFill>
        </p:grpSpPr>
        <p:sp>
          <p:nvSpPr>
            <p:cNvPr id="33" name="Freeform: Shape 32">
              <a:extLst>
                <a:ext uri="{FF2B5EF4-FFF2-40B4-BE49-F238E27FC236}">
                  <a16:creationId xmlns:a16="http://schemas.microsoft.com/office/drawing/2014/main" id="{9BF9F62F-03F3-4F0C-AB04-F3792E762059}"/>
                </a:ext>
              </a:extLst>
            </p:cNvPr>
            <p:cNvSpPr/>
            <p:nvPr/>
          </p:nvSpPr>
          <p:spPr>
            <a:xfrm>
              <a:off x="11834773" y="7930615"/>
              <a:ext cx="283583" cy="283666"/>
            </a:xfrm>
            <a:custGeom>
              <a:avLst/>
              <a:gdLst>
                <a:gd name="connsiteX0" fmla="*/ 265001 w 283583"/>
                <a:gd name="connsiteY0" fmla="*/ 0 h 283666"/>
                <a:gd name="connsiteX1" fmla="*/ 18749 w 283583"/>
                <a:gd name="connsiteY1" fmla="*/ 0 h 283666"/>
                <a:gd name="connsiteX2" fmla="*/ 0 w 283583"/>
                <a:gd name="connsiteY2" fmla="*/ 18666 h 283666"/>
                <a:gd name="connsiteX3" fmla="*/ 18749 w 283583"/>
                <a:gd name="connsiteY3" fmla="*/ 37415 h 283666"/>
                <a:gd name="connsiteX4" fmla="*/ 246252 w 283583"/>
                <a:gd name="connsiteY4" fmla="*/ 37415 h 283666"/>
                <a:gd name="connsiteX5" fmla="*/ 246252 w 283583"/>
                <a:gd name="connsiteY5" fmla="*/ 264918 h 283666"/>
                <a:gd name="connsiteX6" fmla="*/ 264918 w 283583"/>
                <a:gd name="connsiteY6" fmla="*/ 283667 h 283666"/>
                <a:gd name="connsiteX7" fmla="*/ 283583 w 283583"/>
                <a:gd name="connsiteY7" fmla="*/ 264918 h 283666"/>
                <a:gd name="connsiteX8" fmla="*/ 283583 w 283583"/>
                <a:gd name="connsiteY8" fmla="*/ 18749 h 283666"/>
                <a:gd name="connsiteX9" fmla="*/ 265001 w 283583"/>
                <a:gd name="connsiteY9" fmla="*/ 0 h 2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583" h="283666">
                  <a:moveTo>
                    <a:pt x="265001" y="0"/>
                  </a:moveTo>
                  <a:lnTo>
                    <a:pt x="18749" y="0"/>
                  </a:lnTo>
                  <a:cubicBezTo>
                    <a:pt x="8454" y="0"/>
                    <a:pt x="0" y="8370"/>
                    <a:pt x="0" y="18666"/>
                  </a:cubicBezTo>
                  <a:cubicBezTo>
                    <a:pt x="0" y="28961"/>
                    <a:pt x="8370" y="37415"/>
                    <a:pt x="18749" y="37415"/>
                  </a:cubicBezTo>
                  <a:lnTo>
                    <a:pt x="246252" y="37415"/>
                  </a:lnTo>
                  <a:lnTo>
                    <a:pt x="246252" y="264918"/>
                  </a:lnTo>
                  <a:cubicBezTo>
                    <a:pt x="246252" y="275297"/>
                    <a:pt x="254622" y="283667"/>
                    <a:pt x="264918" y="283667"/>
                  </a:cubicBezTo>
                  <a:cubicBezTo>
                    <a:pt x="275213" y="283667"/>
                    <a:pt x="283583" y="275297"/>
                    <a:pt x="283583" y="264918"/>
                  </a:cubicBezTo>
                  <a:lnTo>
                    <a:pt x="283583" y="18749"/>
                  </a:lnTo>
                  <a:cubicBezTo>
                    <a:pt x="283667" y="8370"/>
                    <a:pt x="275297" y="0"/>
                    <a:pt x="265001" y="0"/>
                  </a:cubicBezTo>
                  <a:close/>
                </a:path>
              </a:pathLst>
            </a:custGeom>
            <a:grpFill/>
            <a:ln w="8365" cap="flat">
              <a:noFill/>
              <a:prstDash val="solid"/>
              <a:miter/>
            </a:ln>
          </p:spPr>
          <p:txBody>
            <a:bodyPr rtlCol="0" anchor="ctr"/>
            <a:lstStyle/>
            <a:p>
              <a:endParaRPr lang="en-US" sz="1200"/>
            </a:p>
          </p:txBody>
        </p:sp>
        <p:sp>
          <p:nvSpPr>
            <p:cNvPr id="34" name="Freeform: Shape 33">
              <a:extLst>
                <a:ext uri="{FF2B5EF4-FFF2-40B4-BE49-F238E27FC236}">
                  <a16:creationId xmlns:a16="http://schemas.microsoft.com/office/drawing/2014/main" id="{25A2B801-C7E6-4887-819F-3E7B657A86B0}"/>
                </a:ext>
              </a:extLst>
            </p:cNvPr>
            <p:cNvSpPr/>
            <p:nvPr/>
          </p:nvSpPr>
          <p:spPr>
            <a:xfrm>
              <a:off x="11834857" y="8881222"/>
              <a:ext cx="283666" cy="283499"/>
            </a:xfrm>
            <a:custGeom>
              <a:avLst/>
              <a:gdLst>
                <a:gd name="connsiteX0" fmla="*/ 264918 w 283666"/>
                <a:gd name="connsiteY0" fmla="*/ 0 h 283499"/>
                <a:gd name="connsiteX1" fmla="*/ 246252 w 283666"/>
                <a:gd name="connsiteY1" fmla="*/ 18665 h 283499"/>
                <a:gd name="connsiteX2" fmla="*/ 246252 w 283666"/>
                <a:gd name="connsiteY2" fmla="*/ 246167 h 283499"/>
                <a:gd name="connsiteX3" fmla="*/ 18749 w 283666"/>
                <a:gd name="connsiteY3" fmla="*/ 246167 h 283499"/>
                <a:gd name="connsiteX4" fmla="*/ 0 w 283666"/>
                <a:gd name="connsiteY4" fmla="*/ 264833 h 283499"/>
                <a:gd name="connsiteX5" fmla="*/ 18749 w 283666"/>
                <a:gd name="connsiteY5" fmla="*/ 283499 h 283499"/>
                <a:gd name="connsiteX6" fmla="*/ 265001 w 283666"/>
                <a:gd name="connsiteY6" fmla="*/ 283499 h 283499"/>
                <a:gd name="connsiteX7" fmla="*/ 283667 w 283666"/>
                <a:gd name="connsiteY7" fmla="*/ 264833 h 283499"/>
                <a:gd name="connsiteX8" fmla="*/ 283667 w 283666"/>
                <a:gd name="connsiteY8" fmla="*/ 18582 h 283499"/>
                <a:gd name="connsiteX9" fmla="*/ 264918 w 283666"/>
                <a:gd name="connsiteY9" fmla="*/ 0 h 28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499">
                  <a:moveTo>
                    <a:pt x="264918" y="0"/>
                  </a:moveTo>
                  <a:cubicBezTo>
                    <a:pt x="254539" y="0"/>
                    <a:pt x="246252" y="8370"/>
                    <a:pt x="246252" y="18665"/>
                  </a:cubicBezTo>
                  <a:lnTo>
                    <a:pt x="246252" y="246167"/>
                  </a:lnTo>
                  <a:lnTo>
                    <a:pt x="18749" y="246167"/>
                  </a:lnTo>
                  <a:cubicBezTo>
                    <a:pt x="8454" y="246167"/>
                    <a:pt x="0" y="254538"/>
                    <a:pt x="0" y="264833"/>
                  </a:cubicBezTo>
                  <a:cubicBezTo>
                    <a:pt x="0" y="275213"/>
                    <a:pt x="8370" y="283499"/>
                    <a:pt x="18749" y="283499"/>
                  </a:cubicBezTo>
                  <a:lnTo>
                    <a:pt x="265001" y="283499"/>
                  </a:lnTo>
                  <a:cubicBezTo>
                    <a:pt x="275297" y="283499"/>
                    <a:pt x="283667" y="275129"/>
                    <a:pt x="283667" y="264833"/>
                  </a:cubicBezTo>
                  <a:lnTo>
                    <a:pt x="283667" y="18582"/>
                  </a:lnTo>
                  <a:cubicBezTo>
                    <a:pt x="283583" y="8370"/>
                    <a:pt x="275213" y="0"/>
                    <a:pt x="264918" y="0"/>
                  </a:cubicBezTo>
                  <a:close/>
                </a:path>
              </a:pathLst>
            </a:custGeom>
            <a:grpFill/>
            <a:ln w="8365" cap="flat">
              <a:noFill/>
              <a:prstDash val="solid"/>
              <a:miter/>
            </a:ln>
          </p:spPr>
          <p:txBody>
            <a:bodyPr rtlCol="0" anchor="ctr"/>
            <a:lstStyle/>
            <a:p>
              <a:endParaRPr lang="en-US" sz="1200"/>
            </a:p>
          </p:txBody>
        </p:sp>
        <p:sp>
          <p:nvSpPr>
            <p:cNvPr id="35" name="Freeform: Shape 34">
              <a:extLst>
                <a:ext uri="{FF2B5EF4-FFF2-40B4-BE49-F238E27FC236}">
                  <a16:creationId xmlns:a16="http://schemas.microsoft.com/office/drawing/2014/main" id="{487383DE-23F4-4EB0-86DD-53E5C35FD9CF}"/>
                </a:ext>
              </a:extLst>
            </p:cNvPr>
            <p:cNvSpPr/>
            <p:nvPr/>
          </p:nvSpPr>
          <p:spPr>
            <a:xfrm>
              <a:off x="10884251" y="8881305"/>
              <a:ext cx="283666" cy="283582"/>
            </a:xfrm>
            <a:custGeom>
              <a:avLst/>
              <a:gdLst>
                <a:gd name="connsiteX0" fmla="*/ 264918 w 283666"/>
                <a:gd name="connsiteY0" fmla="*/ 246167 h 283582"/>
                <a:gd name="connsiteX1" fmla="*/ 37415 w 283666"/>
                <a:gd name="connsiteY1" fmla="*/ 246167 h 283582"/>
                <a:gd name="connsiteX2" fmla="*/ 37415 w 283666"/>
                <a:gd name="connsiteY2" fmla="*/ 18665 h 283582"/>
                <a:gd name="connsiteX3" fmla="*/ 18666 w 283666"/>
                <a:gd name="connsiteY3" fmla="*/ 0 h 283582"/>
                <a:gd name="connsiteX4" fmla="*/ 0 w 283666"/>
                <a:gd name="connsiteY4" fmla="*/ 18665 h 283582"/>
                <a:gd name="connsiteX5" fmla="*/ 0 w 283666"/>
                <a:gd name="connsiteY5" fmla="*/ 264917 h 283582"/>
                <a:gd name="connsiteX6" fmla="*/ 18666 w 283666"/>
                <a:gd name="connsiteY6" fmla="*/ 283582 h 283582"/>
                <a:gd name="connsiteX7" fmla="*/ 264918 w 283666"/>
                <a:gd name="connsiteY7" fmla="*/ 283582 h 283582"/>
                <a:gd name="connsiteX8" fmla="*/ 283667 w 283666"/>
                <a:gd name="connsiteY8" fmla="*/ 264917 h 283582"/>
                <a:gd name="connsiteX9" fmla="*/ 264918 w 283666"/>
                <a:gd name="connsiteY9" fmla="*/ 246167 h 28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582">
                  <a:moveTo>
                    <a:pt x="264918" y="246167"/>
                  </a:moveTo>
                  <a:lnTo>
                    <a:pt x="37415" y="246167"/>
                  </a:lnTo>
                  <a:lnTo>
                    <a:pt x="37415" y="18665"/>
                  </a:lnTo>
                  <a:cubicBezTo>
                    <a:pt x="37415" y="8370"/>
                    <a:pt x="29045" y="0"/>
                    <a:pt x="18666" y="0"/>
                  </a:cubicBezTo>
                  <a:cubicBezTo>
                    <a:pt x="8370" y="0"/>
                    <a:pt x="0" y="8370"/>
                    <a:pt x="0" y="18665"/>
                  </a:cubicBezTo>
                  <a:lnTo>
                    <a:pt x="0" y="264917"/>
                  </a:lnTo>
                  <a:cubicBezTo>
                    <a:pt x="0" y="275296"/>
                    <a:pt x="8370" y="283582"/>
                    <a:pt x="18666" y="283582"/>
                  </a:cubicBezTo>
                  <a:lnTo>
                    <a:pt x="264918" y="283582"/>
                  </a:lnTo>
                  <a:cubicBezTo>
                    <a:pt x="275213" y="283582"/>
                    <a:pt x="283667" y="275212"/>
                    <a:pt x="283667" y="264917"/>
                  </a:cubicBezTo>
                  <a:cubicBezTo>
                    <a:pt x="283583" y="254538"/>
                    <a:pt x="275213" y="246167"/>
                    <a:pt x="264918" y="246167"/>
                  </a:cubicBezTo>
                  <a:close/>
                </a:path>
              </a:pathLst>
            </a:custGeom>
            <a:grpFill/>
            <a:ln w="8365" cap="flat">
              <a:noFill/>
              <a:prstDash val="solid"/>
              <a:miter/>
            </a:ln>
          </p:spPr>
          <p:txBody>
            <a:bodyPr rtlCol="0" anchor="ctr"/>
            <a:lstStyle/>
            <a:p>
              <a:endParaRPr lang="en-US" sz="1200"/>
            </a:p>
          </p:txBody>
        </p:sp>
        <p:sp>
          <p:nvSpPr>
            <p:cNvPr id="36" name="Freeform: Shape 35">
              <a:extLst>
                <a:ext uri="{FF2B5EF4-FFF2-40B4-BE49-F238E27FC236}">
                  <a16:creationId xmlns:a16="http://schemas.microsoft.com/office/drawing/2014/main" id="{DB5A370B-4F94-466A-8A36-49E5E844010D}"/>
                </a:ext>
              </a:extLst>
            </p:cNvPr>
            <p:cNvSpPr/>
            <p:nvPr/>
          </p:nvSpPr>
          <p:spPr>
            <a:xfrm>
              <a:off x="10884251" y="7930615"/>
              <a:ext cx="283666" cy="283666"/>
            </a:xfrm>
            <a:custGeom>
              <a:avLst/>
              <a:gdLst>
                <a:gd name="connsiteX0" fmla="*/ 18666 w 283666"/>
                <a:gd name="connsiteY0" fmla="*/ 283667 h 283666"/>
                <a:gd name="connsiteX1" fmla="*/ 37415 w 283666"/>
                <a:gd name="connsiteY1" fmla="*/ 264918 h 283666"/>
                <a:gd name="connsiteX2" fmla="*/ 37415 w 283666"/>
                <a:gd name="connsiteY2" fmla="*/ 37415 h 283666"/>
                <a:gd name="connsiteX3" fmla="*/ 264918 w 283666"/>
                <a:gd name="connsiteY3" fmla="*/ 37415 h 283666"/>
                <a:gd name="connsiteX4" fmla="*/ 283667 w 283666"/>
                <a:gd name="connsiteY4" fmla="*/ 18666 h 283666"/>
                <a:gd name="connsiteX5" fmla="*/ 264918 w 283666"/>
                <a:gd name="connsiteY5" fmla="*/ 0 h 283666"/>
                <a:gd name="connsiteX6" fmla="*/ 18666 w 283666"/>
                <a:gd name="connsiteY6" fmla="*/ 0 h 283666"/>
                <a:gd name="connsiteX7" fmla="*/ 0 w 283666"/>
                <a:gd name="connsiteY7" fmla="*/ 18666 h 283666"/>
                <a:gd name="connsiteX8" fmla="*/ 0 w 283666"/>
                <a:gd name="connsiteY8" fmla="*/ 264834 h 283666"/>
                <a:gd name="connsiteX9" fmla="*/ 18666 w 283666"/>
                <a:gd name="connsiteY9" fmla="*/ 283667 h 2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666" h="283666">
                  <a:moveTo>
                    <a:pt x="18666" y="283667"/>
                  </a:moveTo>
                  <a:cubicBezTo>
                    <a:pt x="28961" y="283667"/>
                    <a:pt x="37415" y="275297"/>
                    <a:pt x="37415" y="264918"/>
                  </a:cubicBezTo>
                  <a:lnTo>
                    <a:pt x="37415" y="37415"/>
                  </a:lnTo>
                  <a:lnTo>
                    <a:pt x="264918" y="37415"/>
                  </a:lnTo>
                  <a:cubicBezTo>
                    <a:pt x="275213" y="37415"/>
                    <a:pt x="283667" y="29045"/>
                    <a:pt x="283667" y="18666"/>
                  </a:cubicBezTo>
                  <a:cubicBezTo>
                    <a:pt x="283667" y="8370"/>
                    <a:pt x="275297" y="0"/>
                    <a:pt x="264918" y="0"/>
                  </a:cubicBezTo>
                  <a:lnTo>
                    <a:pt x="18666" y="0"/>
                  </a:lnTo>
                  <a:cubicBezTo>
                    <a:pt x="8370" y="0"/>
                    <a:pt x="0" y="8370"/>
                    <a:pt x="0" y="18666"/>
                  </a:cubicBezTo>
                  <a:lnTo>
                    <a:pt x="0" y="264834"/>
                  </a:lnTo>
                  <a:cubicBezTo>
                    <a:pt x="0" y="275297"/>
                    <a:pt x="8370" y="283667"/>
                    <a:pt x="18666" y="283667"/>
                  </a:cubicBezTo>
                  <a:close/>
                </a:path>
              </a:pathLst>
            </a:custGeom>
            <a:grpFill/>
            <a:ln w="8365" cap="flat">
              <a:noFill/>
              <a:prstDash val="solid"/>
              <a:miter/>
            </a:ln>
          </p:spPr>
          <p:txBody>
            <a:bodyPr rtlCol="0" anchor="ctr"/>
            <a:lstStyle/>
            <a:p>
              <a:endParaRPr lang="en-US" sz="1200"/>
            </a:p>
          </p:txBody>
        </p:sp>
        <p:sp>
          <p:nvSpPr>
            <p:cNvPr id="37" name="Freeform: Shape 36">
              <a:extLst>
                <a:ext uri="{FF2B5EF4-FFF2-40B4-BE49-F238E27FC236}">
                  <a16:creationId xmlns:a16="http://schemas.microsoft.com/office/drawing/2014/main" id="{5F42E44A-7F04-4CC2-90B7-D851E441ED4D}"/>
                </a:ext>
              </a:extLst>
            </p:cNvPr>
            <p:cNvSpPr/>
            <p:nvPr/>
          </p:nvSpPr>
          <p:spPr>
            <a:xfrm>
              <a:off x="11407808" y="8454256"/>
              <a:ext cx="112161" cy="186990"/>
            </a:xfrm>
            <a:custGeom>
              <a:avLst/>
              <a:gdLst>
                <a:gd name="connsiteX0" fmla="*/ 93496 w 112161"/>
                <a:gd name="connsiteY0" fmla="*/ 37415 h 186990"/>
                <a:gd name="connsiteX1" fmla="*/ 112161 w 112161"/>
                <a:gd name="connsiteY1" fmla="*/ 18666 h 186990"/>
                <a:gd name="connsiteX2" fmla="*/ 93496 w 112161"/>
                <a:gd name="connsiteY2" fmla="*/ 0 h 186990"/>
                <a:gd name="connsiteX3" fmla="*/ 0 w 112161"/>
                <a:gd name="connsiteY3" fmla="*/ 93496 h 186990"/>
                <a:gd name="connsiteX4" fmla="*/ 93496 w 112161"/>
                <a:gd name="connsiteY4" fmla="*/ 186991 h 186990"/>
                <a:gd name="connsiteX5" fmla="*/ 112161 w 112161"/>
                <a:gd name="connsiteY5" fmla="*/ 168326 h 186990"/>
                <a:gd name="connsiteX6" fmla="*/ 93496 w 112161"/>
                <a:gd name="connsiteY6" fmla="*/ 149576 h 186990"/>
                <a:gd name="connsiteX7" fmla="*/ 37416 w 112161"/>
                <a:gd name="connsiteY7" fmla="*/ 93496 h 186990"/>
                <a:gd name="connsiteX8" fmla="*/ 93496 w 112161"/>
                <a:gd name="connsiteY8" fmla="*/ 37415 h 186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61" h="186990">
                  <a:moveTo>
                    <a:pt x="93496" y="37415"/>
                  </a:moveTo>
                  <a:cubicBezTo>
                    <a:pt x="103791" y="37415"/>
                    <a:pt x="112161" y="29045"/>
                    <a:pt x="112161" y="18666"/>
                  </a:cubicBezTo>
                  <a:cubicBezTo>
                    <a:pt x="112161" y="8287"/>
                    <a:pt x="103791" y="0"/>
                    <a:pt x="93496" y="0"/>
                  </a:cubicBezTo>
                  <a:cubicBezTo>
                    <a:pt x="41935" y="0"/>
                    <a:pt x="0" y="41935"/>
                    <a:pt x="0" y="93496"/>
                  </a:cubicBezTo>
                  <a:cubicBezTo>
                    <a:pt x="0" y="145056"/>
                    <a:pt x="41935" y="186991"/>
                    <a:pt x="93496" y="186991"/>
                  </a:cubicBezTo>
                  <a:cubicBezTo>
                    <a:pt x="103791" y="186991"/>
                    <a:pt x="112161" y="178621"/>
                    <a:pt x="112161" y="168326"/>
                  </a:cubicBezTo>
                  <a:cubicBezTo>
                    <a:pt x="112161" y="158030"/>
                    <a:pt x="103791" y="149576"/>
                    <a:pt x="93496" y="149576"/>
                  </a:cubicBezTo>
                  <a:cubicBezTo>
                    <a:pt x="62526" y="149576"/>
                    <a:pt x="37416" y="124382"/>
                    <a:pt x="37416" y="93496"/>
                  </a:cubicBezTo>
                  <a:cubicBezTo>
                    <a:pt x="37416" y="62610"/>
                    <a:pt x="62609" y="37415"/>
                    <a:pt x="93496" y="37415"/>
                  </a:cubicBezTo>
                  <a:close/>
                </a:path>
              </a:pathLst>
            </a:custGeom>
            <a:grpFill/>
            <a:ln w="8365" cap="flat">
              <a:noFill/>
              <a:prstDash val="solid"/>
              <a:miter/>
            </a:ln>
          </p:spPr>
          <p:txBody>
            <a:bodyPr rtlCol="0" anchor="ctr"/>
            <a:lstStyle/>
            <a:p>
              <a:endParaRPr lang="en-US" sz="1200"/>
            </a:p>
          </p:txBody>
        </p:sp>
        <p:sp>
          <p:nvSpPr>
            <p:cNvPr id="38" name="Freeform: Shape 37">
              <a:extLst>
                <a:ext uri="{FF2B5EF4-FFF2-40B4-BE49-F238E27FC236}">
                  <a16:creationId xmlns:a16="http://schemas.microsoft.com/office/drawing/2014/main" id="{3F6DF495-71BC-457C-B445-199EDC0F44AE}"/>
                </a:ext>
              </a:extLst>
            </p:cNvPr>
            <p:cNvSpPr/>
            <p:nvPr/>
          </p:nvSpPr>
          <p:spPr>
            <a:xfrm>
              <a:off x="10884335" y="7930699"/>
              <a:ext cx="1234105" cy="1234105"/>
            </a:xfrm>
            <a:custGeom>
              <a:avLst/>
              <a:gdLst>
                <a:gd name="connsiteX0" fmla="*/ 1215440 w 1234105"/>
                <a:gd name="connsiteY0" fmla="*/ 598303 h 1234105"/>
                <a:gd name="connsiteX1" fmla="*/ 1148394 w 1234105"/>
                <a:gd name="connsiteY1" fmla="*/ 598303 h 1234105"/>
                <a:gd name="connsiteX2" fmla="*/ 1222219 w 1234105"/>
                <a:gd name="connsiteY2" fmla="*/ 524478 h 1234105"/>
                <a:gd name="connsiteX3" fmla="*/ 1226321 w 1234105"/>
                <a:gd name="connsiteY3" fmla="*/ 504138 h 1234105"/>
                <a:gd name="connsiteX4" fmla="*/ 1209078 w 1234105"/>
                <a:gd name="connsiteY4" fmla="*/ 492588 h 1234105"/>
                <a:gd name="connsiteX5" fmla="*/ 1144544 w 1234105"/>
                <a:gd name="connsiteY5" fmla="*/ 492588 h 1234105"/>
                <a:gd name="connsiteX6" fmla="*/ 635718 w 1234105"/>
                <a:gd name="connsiteY6" fmla="*/ 75583 h 1234105"/>
                <a:gd name="connsiteX7" fmla="*/ 635718 w 1234105"/>
                <a:gd name="connsiteY7" fmla="*/ 18665 h 1234105"/>
                <a:gd name="connsiteX8" fmla="*/ 617053 w 1234105"/>
                <a:gd name="connsiteY8" fmla="*/ 0 h 1234105"/>
                <a:gd name="connsiteX9" fmla="*/ 598387 w 1234105"/>
                <a:gd name="connsiteY9" fmla="*/ 18665 h 1234105"/>
                <a:gd name="connsiteX10" fmla="*/ 598387 w 1234105"/>
                <a:gd name="connsiteY10" fmla="*/ 75248 h 1234105"/>
                <a:gd name="connsiteX11" fmla="*/ 75248 w 1234105"/>
                <a:gd name="connsiteY11" fmla="*/ 598387 h 1234105"/>
                <a:gd name="connsiteX12" fmla="*/ 18666 w 1234105"/>
                <a:gd name="connsiteY12" fmla="*/ 598387 h 1234105"/>
                <a:gd name="connsiteX13" fmla="*/ 0 w 1234105"/>
                <a:gd name="connsiteY13" fmla="*/ 617053 h 1234105"/>
                <a:gd name="connsiteX14" fmla="*/ 18666 w 1234105"/>
                <a:gd name="connsiteY14" fmla="*/ 635718 h 1234105"/>
                <a:gd name="connsiteX15" fmla="*/ 75248 w 1234105"/>
                <a:gd name="connsiteY15" fmla="*/ 635718 h 1234105"/>
                <a:gd name="connsiteX16" fmla="*/ 598387 w 1234105"/>
                <a:gd name="connsiteY16" fmla="*/ 1158857 h 1234105"/>
                <a:gd name="connsiteX17" fmla="*/ 598387 w 1234105"/>
                <a:gd name="connsiteY17" fmla="*/ 1215439 h 1234105"/>
                <a:gd name="connsiteX18" fmla="*/ 617053 w 1234105"/>
                <a:gd name="connsiteY18" fmla="*/ 1234106 h 1234105"/>
                <a:gd name="connsiteX19" fmla="*/ 635718 w 1234105"/>
                <a:gd name="connsiteY19" fmla="*/ 1215439 h 1234105"/>
                <a:gd name="connsiteX20" fmla="*/ 635718 w 1234105"/>
                <a:gd name="connsiteY20" fmla="*/ 1158522 h 1234105"/>
                <a:gd name="connsiteX21" fmla="*/ 1144544 w 1234105"/>
                <a:gd name="connsiteY21" fmla="*/ 741518 h 1234105"/>
                <a:gd name="connsiteX22" fmla="*/ 1209078 w 1234105"/>
                <a:gd name="connsiteY22" fmla="*/ 741518 h 1234105"/>
                <a:gd name="connsiteX23" fmla="*/ 1226321 w 1234105"/>
                <a:gd name="connsiteY23" fmla="*/ 729967 h 1234105"/>
                <a:gd name="connsiteX24" fmla="*/ 1222219 w 1234105"/>
                <a:gd name="connsiteY24" fmla="*/ 709544 h 1234105"/>
                <a:gd name="connsiteX25" fmla="*/ 1148394 w 1234105"/>
                <a:gd name="connsiteY25" fmla="*/ 635718 h 1234105"/>
                <a:gd name="connsiteX26" fmla="*/ 1215440 w 1234105"/>
                <a:gd name="connsiteY26" fmla="*/ 635718 h 1234105"/>
                <a:gd name="connsiteX27" fmla="*/ 1234105 w 1234105"/>
                <a:gd name="connsiteY27" fmla="*/ 617053 h 1234105"/>
                <a:gd name="connsiteX28" fmla="*/ 1215440 w 1234105"/>
                <a:gd name="connsiteY28" fmla="*/ 598303 h 1234105"/>
                <a:gd name="connsiteX29" fmla="*/ 635718 w 1234105"/>
                <a:gd name="connsiteY29" fmla="*/ 112914 h 1234105"/>
                <a:gd name="connsiteX30" fmla="*/ 1105874 w 1234105"/>
                <a:gd name="connsiteY30" fmla="*/ 492504 h 1234105"/>
                <a:gd name="connsiteX31" fmla="*/ 988858 w 1234105"/>
                <a:gd name="connsiteY31" fmla="*/ 492504 h 1234105"/>
                <a:gd name="connsiteX32" fmla="*/ 635718 w 1234105"/>
                <a:gd name="connsiteY32" fmla="*/ 225243 h 1234105"/>
                <a:gd name="connsiteX33" fmla="*/ 635718 w 1234105"/>
                <a:gd name="connsiteY33" fmla="*/ 112914 h 1234105"/>
                <a:gd name="connsiteX34" fmla="*/ 598304 w 1234105"/>
                <a:gd name="connsiteY34" fmla="*/ 113082 h 1234105"/>
                <a:gd name="connsiteX35" fmla="*/ 598304 w 1234105"/>
                <a:gd name="connsiteY35" fmla="*/ 225326 h 1234105"/>
                <a:gd name="connsiteX36" fmla="*/ 225243 w 1234105"/>
                <a:gd name="connsiteY36" fmla="*/ 598387 h 1234105"/>
                <a:gd name="connsiteX37" fmla="*/ 112998 w 1234105"/>
                <a:gd name="connsiteY37" fmla="*/ 598387 h 1234105"/>
                <a:gd name="connsiteX38" fmla="*/ 598304 w 1234105"/>
                <a:gd name="connsiteY38" fmla="*/ 113082 h 1234105"/>
                <a:gd name="connsiteX39" fmla="*/ 598304 w 1234105"/>
                <a:gd name="connsiteY39" fmla="*/ 1121024 h 1234105"/>
                <a:gd name="connsiteX40" fmla="*/ 112998 w 1234105"/>
                <a:gd name="connsiteY40" fmla="*/ 635718 h 1234105"/>
                <a:gd name="connsiteX41" fmla="*/ 225243 w 1234105"/>
                <a:gd name="connsiteY41" fmla="*/ 635718 h 1234105"/>
                <a:gd name="connsiteX42" fmla="*/ 598304 w 1234105"/>
                <a:gd name="connsiteY42" fmla="*/ 1008779 h 1234105"/>
                <a:gd name="connsiteX43" fmla="*/ 598304 w 1234105"/>
                <a:gd name="connsiteY43" fmla="*/ 1121024 h 1234105"/>
                <a:gd name="connsiteX44" fmla="*/ 616969 w 1234105"/>
                <a:gd name="connsiteY44" fmla="*/ 922482 h 1234105"/>
                <a:gd name="connsiteX45" fmla="*/ 598304 w 1234105"/>
                <a:gd name="connsiteY45" fmla="*/ 941148 h 1234105"/>
                <a:gd name="connsiteX46" fmla="*/ 598304 w 1234105"/>
                <a:gd name="connsiteY46" fmla="*/ 971364 h 1234105"/>
                <a:gd name="connsiteX47" fmla="*/ 262658 w 1234105"/>
                <a:gd name="connsiteY47" fmla="*/ 635718 h 1234105"/>
                <a:gd name="connsiteX48" fmla="*/ 292874 w 1234105"/>
                <a:gd name="connsiteY48" fmla="*/ 635718 h 1234105"/>
                <a:gd name="connsiteX49" fmla="*/ 311624 w 1234105"/>
                <a:gd name="connsiteY49" fmla="*/ 617053 h 1234105"/>
                <a:gd name="connsiteX50" fmla="*/ 292874 w 1234105"/>
                <a:gd name="connsiteY50" fmla="*/ 598387 h 1234105"/>
                <a:gd name="connsiteX51" fmla="*/ 262658 w 1234105"/>
                <a:gd name="connsiteY51" fmla="*/ 598387 h 1234105"/>
                <a:gd name="connsiteX52" fmla="*/ 598304 w 1234105"/>
                <a:gd name="connsiteY52" fmla="*/ 262741 h 1234105"/>
                <a:gd name="connsiteX53" fmla="*/ 598304 w 1234105"/>
                <a:gd name="connsiteY53" fmla="*/ 292958 h 1234105"/>
                <a:gd name="connsiteX54" fmla="*/ 616969 w 1234105"/>
                <a:gd name="connsiteY54" fmla="*/ 311707 h 1234105"/>
                <a:gd name="connsiteX55" fmla="*/ 635635 w 1234105"/>
                <a:gd name="connsiteY55" fmla="*/ 292958 h 1234105"/>
                <a:gd name="connsiteX56" fmla="*/ 635635 w 1234105"/>
                <a:gd name="connsiteY56" fmla="*/ 262741 h 1234105"/>
                <a:gd name="connsiteX57" fmla="*/ 949183 w 1234105"/>
                <a:gd name="connsiteY57" fmla="*/ 492671 h 1234105"/>
                <a:gd name="connsiteX58" fmla="*/ 913693 w 1234105"/>
                <a:gd name="connsiteY58" fmla="*/ 492671 h 1234105"/>
                <a:gd name="connsiteX59" fmla="*/ 900468 w 1234105"/>
                <a:gd name="connsiteY59" fmla="*/ 498112 h 1234105"/>
                <a:gd name="connsiteX60" fmla="*/ 850079 w 1234105"/>
                <a:gd name="connsiteY60" fmla="*/ 548501 h 1234105"/>
                <a:gd name="connsiteX61" fmla="*/ 617053 w 1234105"/>
                <a:gd name="connsiteY61" fmla="*/ 373981 h 1234105"/>
                <a:gd name="connsiteX62" fmla="*/ 373981 w 1234105"/>
                <a:gd name="connsiteY62" fmla="*/ 617053 h 1234105"/>
                <a:gd name="connsiteX63" fmla="*/ 617053 w 1234105"/>
                <a:gd name="connsiteY63" fmla="*/ 860208 h 1234105"/>
                <a:gd name="connsiteX64" fmla="*/ 850079 w 1234105"/>
                <a:gd name="connsiteY64" fmla="*/ 685689 h 1234105"/>
                <a:gd name="connsiteX65" fmla="*/ 900468 w 1234105"/>
                <a:gd name="connsiteY65" fmla="*/ 736078 h 1234105"/>
                <a:gd name="connsiteX66" fmla="*/ 913693 w 1234105"/>
                <a:gd name="connsiteY66" fmla="*/ 741518 h 1234105"/>
                <a:gd name="connsiteX67" fmla="*/ 949602 w 1234105"/>
                <a:gd name="connsiteY67" fmla="*/ 741518 h 1234105"/>
                <a:gd name="connsiteX68" fmla="*/ 635718 w 1234105"/>
                <a:gd name="connsiteY68" fmla="*/ 971364 h 1234105"/>
                <a:gd name="connsiteX69" fmla="*/ 635718 w 1234105"/>
                <a:gd name="connsiteY69" fmla="*/ 941148 h 1234105"/>
                <a:gd name="connsiteX70" fmla="*/ 616969 w 1234105"/>
                <a:gd name="connsiteY70" fmla="*/ 922482 h 1234105"/>
                <a:gd name="connsiteX71" fmla="*/ 616969 w 1234105"/>
                <a:gd name="connsiteY71" fmla="*/ 635718 h 1234105"/>
                <a:gd name="connsiteX72" fmla="*/ 800110 w 1234105"/>
                <a:gd name="connsiteY72" fmla="*/ 635718 h 1234105"/>
                <a:gd name="connsiteX73" fmla="*/ 819026 w 1234105"/>
                <a:gd name="connsiteY73" fmla="*/ 654635 h 1234105"/>
                <a:gd name="connsiteX74" fmla="*/ 616969 w 1234105"/>
                <a:gd name="connsiteY74" fmla="*/ 822709 h 1234105"/>
                <a:gd name="connsiteX75" fmla="*/ 411229 w 1234105"/>
                <a:gd name="connsiteY75" fmla="*/ 616969 h 1234105"/>
                <a:gd name="connsiteX76" fmla="*/ 616969 w 1234105"/>
                <a:gd name="connsiteY76" fmla="*/ 411229 h 1234105"/>
                <a:gd name="connsiteX77" fmla="*/ 819026 w 1234105"/>
                <a:gd name="connsiteY77" fmla="*/ 579303 h 1234105"/>
                <a:gd name="connsiteX78" fmla="*/ 800110 w 1234105"/>
                <a:gd name="connsiteY78" fmla="*/ 598220 h 1234105"/>
                <a:gd name="connsiteX79" fmla="*/ 616969 w 1234105"/>
                <a:gd name="connsiteY79" fmla="*/ 598220 h 1234105"/>
                <a:gd name="connsiteX80" fmla="*/ 598304 w 1234105"/>
                <a:gd name="connsiteY80" fmla="*/ 616885 h 1234105"/>
                <a:gd name="connsiteX81" fmla="*/ 616969 w 1234105"/>
                <a:gd name="connsiteY81" fmla="*/ 635718 h 1234105"/>
                <a:gd name="connsiteX82" fmla="*/ 635718 w 1234105"/>
                <a:gd name="connsiteY82" fmla="*/ 1121108 h 1234105"/>
                <a:gd name="connsiteX83" fmla="*/ 635718 w 1234105"/>
                <a:gd name="connsiteY83" fmla="*/ 1008779 h 1234105"/>
                <a:gd name="connsiteX84" fmla="*/ 988858 w 1234105"/>
                <a:gd name="connsiteY84" fmla="*/ 741518 h 1234105"/>
                <a:gd name="connsiteX85" fmla="*/ 1105874 w 1234105"/>
                <a:gd name="connsiteY85" fmla="*/ 741518 h 1234105"/>
                <a:gd name="connsiteX86" fmla="*/ 635718 w 1234105"/>
                <a:gd name="connsiteY86" fmla="*/ 1121108 h 1234105"/>
                <a:gd name="connsiteX87" fmla="*/ 1163879 w 1234105"/>
                <a:gd name="connsiteY87" fmla="*/ 704103 h 1234105"/>
                <a:gd name="connsiteX88" fmla="*/ 921394 w 1234105"/>
                <a:gd name="connsiteY88" fmla="*/ 704103 h 1234105"/>
                <a:gd name="connsiteX89" fmla="*/ 853009 w 1234105"/>
                <a:gd name="connsiteY89" fmla="*/ 635718 h 1234105"/>
                <a:gd name="connsiteX90" fmla="*/ 1095411 w 1234105"/>
                <a:gd name="connsiteY90" fmla="*/ 635718 h 1234105"/>
                <a:gd name="connsiteX91" fmla="*/ 1163879 w 1234105"/>
                <a:gd name="connsiteY91" fmla="*/ 704103 h 1234105"/>
                <a:gd name="connsiteX92" fmla="*/ 1095495 w 1234105"/>
                <a:gd name="connsiteY92" fmla="*/ 598303 h 1234105"/>
                <a:gd name="connsiteX93" fmla="*/ 853093 w 1234105"/>
                <a:gd name="connsiteY93" fmla="*/ 598303 h 1234105"/>
                <a:gd name="connsiteX94" fmla="*/ 921478 w 1234105"/>
                <a:gd name="connsiteY94" fmla="*/ 529919 h 1234105"/>
                <a:gd name="connsiteX95" fmla="*/ 1163879 w 1234105"/>
                <a:gd name="connsiteY95" fmla="*/ 529919 h 1234105"/>
                <a:gd name="connsiteX96" fmla="*/ 1095495 w 1234105"/>
                <a:gd name="connsiteY96" fmla="*/ 598303 h 123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34105" h="1234105">
                  <a:moveTo>
                    <a:pt x="1215440" y="598303"/>
                  </a:moveTo>
                  <a:lnTo>
                    <a:pt x="1148394" y="598303"/>
                  </a:lnTo>
                  <a:lnTo>
                    <a:pt x="1222219" y="524478"/>
                  </a:lnTo>
                  <a:cubicBezTo>
                    <a:pt x="1227576" y="519121"/>
                    <a:pt x="1229167" y="511086"/>
                    <a:pt x="1226321" y="504138"/>
                  </a:cubicBezTo>
                  <a:cubicBezTo>
                    <a:pt x="1223391" y="497107"/>
                    <a:pt x="1216612" y="492588"/>
                    <a:pt x="1209078" y="492588"/>
                  </a:cubicBezTo>
                  <a:lnTo>
                    <a:pt x="1144544" y="492588"/>
                  </a:lnTo>
                  <a:cubicBezTo>
                    <a:pt x="1088798" y="255794"/>
                    <a:pt x="879040" y="84037"/>
                    <a:pt x="635718" y="75583"/>
                  </a:cubicBezTo>
                  <a:lnTo>
                    <a:pt x="635718" y="18665"/>
                  </a:lnTo>
                  <a:cubicBezTo>
                    <a:pt x="635718" y="8370"/>
                    <a:pt x="627348" y="0"/>
                    <a:pt x="617053" y="0"/>
                  </a:cubicBezTo>
                  <a:cubicBezTo>
                    <a:pt x="606758" y="0"/>
                    <a:pt x="598387" y="8370"/>
                    <a:pt x="598387" y="18665"/>
                  </a:cubicBezTo>
                  <a:lnTo>
                    <a:pt x="598387" y="75248"/>
                  </a:lnTo>
                  <a:cubicBezTo>
                    <a:pt x="314218" y="84958"/>
                    <a:pt x="84958" y="314218"/>
                    <a:pt x="75248" y="598387"/>
                  </a:cubicBezTo>
                  <a:lnTo>
                    <a:pt x="18666" y="598387"/>
                  </a:lnTo>
                  <a:cubicBezTo>
                    <a:pt x="8370" y="598387"/>
                    <a:pt x="0" y="606757"/>
                    <a:pt x="0" y="617053"/>
                  </a:cubicBezTo>
                  <a:cubicBezTo>
                    <a:pt x="0" y="627348"/>
                    <a:pt x="8370" y="635718"/>
                    <a:pt x="18666" y="635718"/>
                  </a:cubicBezTo>
                  <a:lnTo>
                    <a:pt x="75248" y="635718"/>
                  </a:lnTo>
                  <a:cubicBezTo>
                    <a:pt x="84958" y="919887"/>
                    <a:pt x="314218" y="1149148"/>
                    <a:pt x="598387" y="1158857"/>
                  </a:cubicBezTo>
                  <a:lnTo>
                    <a:pt x="598387" y="1215439"/>
                  </a:lnTo>
                  <a:cubicBezTo>
                    <a:pt x="598387" y="1225818"/>
                    <a:pt x="606758" y="1234106"/>
                    <a:pt x="617053" y="1234106"/>
                  </a:cubicBezTo>
                  <a:cubicBezTo>
                    <a:pt x="627348" y="1234106"/>
                    <a:pt x="635718" y="1225736"/>
                    <a:pt x="635718" y="1215439"/>
                  </a:cubicBezTo>
                  <a:lnTo>
                    <a:pt x="635718" y="1158522"/>
                  </a:lnTo>
                  <a:cubicBezTo>
                    <a:pt x="879040" y="1150068"/>
                    <a:pt x="1088798" y="978311"/>
                    <a:pt x="1144544" y="741518"/>
                  </a:cubicBezTo>
                  <a:lnTo>
                    <a:pt x="1209078" y="741518"/>
                  </a:lnTo>
                  <a:cubicBezTo>
                    <a:pt x="1216612" y="741518"/>
                    <a:pt x="1223475" y="736914"/>
                    <a:pt x="1226321" y="729967"/>
                  </a:cubicBezTo>
                  <a:cubicBezTo>
                    <a:pt x="1229167" y="723020"/>
                    <a:pt x="1227576" y="714901"/>
                    <a:pt x="1222219" y="709544"/>
                  </a:cubicBezTo>
                  <a:lnTo>
                    <a:pt x="1148394" y="635718"/>
                  </a:lnTo>
                  <a:lnTo>
                    <a:pt x="1215440" y="635718"/>
                  </a:lnTo>
                  <a:cubicBezTo>
                    <a:pt x="1225735" y="635718"/>
                    <a:pt x="1234105" y="627348"/>
                    <a:pt x="1234105" y="617053"/>
                  </a:cubicBezTo>
                  <a:cubicBezTo>
                    <a:pt x="1234105" y="606757"/>
                    <a:pt x="1225735" y="598303"/>
                    <a:pt x="1215440" y="598303"/>
                  </a:cubicBezTo>
                  <a:close/>
                  <a:moveTo>
                    <a:pt x="635718" y="112914"/>
                  </a:moveTo>
                  <a:cubicBezTo>
                    <a:pt x="858701" y="121284"/>
                    <a:pt x="1051049" y="276971"/>
                    <a:pt x="1105874" y="492504"/>
                  </a:cubicBezTo>
                  <a:lnTo>
                    <a:pt x="988858" y="492504"/>
                  </a:lnTo>
                  <a:cubicBezTo>
                    <a:pt x="938470" y="342677"/>
                    <a:pt x="800445" y="233027"/>
                    <a:pt x="635718" y="225243"/>
                  </a:cubicBezTo>
                  <a:lnTo>
                    <a:pt x="635718" y="112914"/>
                  </a:lnTo>
                  <a:close/>
                  <a:moveTo>
                    <a:pt x="598304" y="113082"/>
                  </a:moveTo>
                  <a:lnTo>
                    <a:pt x="598304" y="225326"/>
                  </a:lnTo>
                  <a:cubicBezTo>
                    <a:pt x="396665" y="234868"/>
                    <a:pt x="234785" y="396749"/>
                    <a:pt x="225243" y="598387"/>
                  </a:cubicBezTo>
                  <a:lnTo>
                    <a:pt x="112998" y="598387"/>
                  </a:lnTo>
                  <a:cubicBezTo>
                    <a:pt x="122708" y="334893"/>
                    <a:pt x="334893" y="122791"/>
                    <a:pt x="598304" y="113082"/>
                  </a:cubicBezTo>
                  <a:close/>
                  <a:moveTo>
                    <a:pt x="598304" y="1121024"/>
                  </a:moveTo>
                  <a:cubicBezTo>
                    <a:pt x="334809" y="1111314"/>
                    <a:pt x="122708" y="899213"/>
                    <a:pt x="112998" y="635718"/>
                  </a:cubicBezTo>
                  <a:lnTo>
                    <a:pt x="225243" y="635718"/>
                  </a:lnTo>
                  <a:cubicBezTo>
                    <a:pt x="234785" y="837273"/>
                    <a:pt x="396665" y="999237"/>
                    <a:pt x="598304" y="1008779"/>
                  </a:cubicBezTo>
                  <a:lnTo>
                    <a:pt x="598304" y="1121024"/>
                  </a:lnTo>
                  <a:close/>
                  <a:moveTo>
                    <a:pt x="616969" y="922482"/>
                  </a:moveTo>
                  <a:cubicBezTo>
                    <a:pt x="606674" y="922482"/>
                    <a:pt x="598304" y="930852"/>
                    <a:pt x="598304" y="941148"/>
                  </a:cubicBezTo>
                  <a:lnTo>
                    <a:pt x="598304" y="971364"/>
                  </a:lnTo>
                  <a:cubicBezTo>
                    <a:pt x="417340" y="961906"/>
                    <a:pt x="272116" y="816683"/>
                    <a:pt x="262658" y="635718"/>
                  </a:cubicBezTo>
                  <a:lnTo>
                    <a:pt x="292874" y="635718"/>
                  </a:lnTo>
                  <a:cubicBezTo>
                    <a:pt x="303170" y="635718"/>
                    <a:pt x="311624" y="627348"/>
                    <a:pt x="311624" y="617053"/>
                  </a:cubicBezTo>
                  <a:cubicBezTo>
                    <a:pt x="311624" y="606757"/>
                    <a:pt x="303253" y="598387"/>
                    <a:pt x="292874" y="598387"/>
                  </a:cubicBezTo>
                  <a:lnTo>
                    <a:pt x="262658" y="598387"/>
                  </a:lnTo>
                  <a:cubicBezTo>
                    <a:pt x="272116" y="417423"/>
                    <a:pt x="417340" y="272200"/>
                    <a:pt x="598304" y="262741"/>
                  </a:cubicBezTo>
                  <a:lnTo>
                    <a:pt x="598304" y="292958"/>
                  </a:lnTo>
                  <a:cubicBezTo>
                    <a:pt x="598304" y="303253"/>
                    <a:pt x="606674" y="311707"/>
                    <a:pt x="616969" y="311707"/>
                  </a:cubicBezTo>
                  <a:cubicBezTo>
                    <a:pt x="627264" y="311707"/>
                    <a:pt x="635635" y="303337"/>
                    <a:pt x="635635" y="292958"/>
                  </a:cubicBezTo>
                  <a:lnTo>
                    <a:pt x="635635" y="262741"/>
                  </a:lnTo>
                  <a:cubicBezTo>
                    <a:pt x="779519" y="270275"/>
                    <a:pt x="900636" y="363770"/>
                    <a:pt x="949183" y="492671"/>
                  </a:cubicBezTo>
                  <a:lnTo>
                    <a:pt x="913693" y="492671"/>
                  </a:lnTo>
                  <a:cubicBezTo>
                    <a:pt x="908755" y="492671"/>
                    <a:pt x="903984" y="494680"/>
                    <a:pt x="900468" y="498112"/>
                  </a:cubicBezTo>
                  <a:lnTo>
                    <a:pt x="850079" y="548501"/>
                  </a:lnTo>
                  <a:cubicBezTo>
                    <a:pt x="820366" y="447807"/>
                    <a:pt x="727205" y="373981"/>
                    <a:pt x="617053" y="373981"/>
                  </a:cubicBezTo>
                  <a:cubicBezTo>
                    <a:pt x="483046" y="373981"/>
                    <a:pt x="373981" y="483046"/>
                    <a:pt x="373981" y="617053"/>
                  </a:cubicBezTo>
                  <a:cubicBezTo>
                    <a:pt x="373981" y="751060"/>
                    <a:pt x="483046" y="860208"/>
                    <a:pt x="617053" y="860208"/>
                  </a:cubicBezTo>
                  <a:cubicBezTo>
                    <a:pt x="727289" y="860208"/>
                    <a:pt x="820449" y="786382"/>
                    <a:pt x="850079" y="685689"/>
                  </a:cubicBezTo>
                  <a:lnTo>
                    <a:pt x="900468" y="736078"/>
                  </a:lnTo>
                  <a:cubicBezTo>
                    <a:pt x="903984" y="739593"/>
                    <a:pt x="908755" y="741518"/>
                    <a:pt x="913693" y="741518"/>
                  </a:cubicBezTo>
                  <a:lnTo>
                    <a:pt x="949602" y="741518"/>
                  </a:lnTo>
                  <a:cubicBezTo>
                    <a:pt x="901054" y="870419"/>
                    <a:pt x="779603" y="963831"/>
                    <a:pt x="635718" y="971364"/>
                  </a:cubicBezTo>
                  <a:lnTo>
                    <a:pt x="635718" y="941148"/>
                  </a:lnTo>
                  <a:cubicBezTo>
                    <a:pt x="635718" y="930852"/>
                    <a:pt x="627348" y="922482"/>
                    <a:pt x="616969" y="922482"/>
                  </a:cubicBezTo>
                  <a:close/>
                  <a:moveTo>
                    <a:pt x="616969" y="635718"/>
                  </a:moveTo>
                  <a:lnTo>
                    <a:pt x="800110" y="635718"/>
                  </a:lnTo>
                  <a:lnTo>
                    <a:pt x="819026" y="654635"/>
                  </a:lnTo>
                  <a:cubicBezTo>
                    <a:pt x="801281" y="750139"/>
                    <a:pt x="717496" y="822709"/>
                    <a:pt x="616969" y="822709"/>
                  </a:cubicBezTo>
                  <a:cubicBezTo>
                    <a:pt x="503552" y="822709"/>
                    <a:pt x="411229" y="730385"/>
                    <a:pt x="411229" y="616969"/>
                  </a:cubicBezTo>
                  <a:cubicBezTo>
                    <a:pt x="411229" y="503553"/>
                    <a:pt x="503552" y="411229"/>
                    <a:pt x="616969" y="411229"/>
                  </a:cubicBezTo>
                  <a:cubicBezTo>
                    <a:pt x="717496" y="411229"/>
                    <a:pt x="801281" y="483799"/>
                    <a:pt x="819026" y="579303"/>
                  </a:cubicBezTo>
                  <a:lnTo>
                    <a:pt x="800110" y="598220"/>
                  </a:lnTo>
                  <a:lnTo>
                    <a:pt x="616969" y="598220"/>
                  </a:lnTo>
                  <a:cubicBezTo>
                    <a:pt x="606674" y="598220"/>
                    <a:pt x="598304" y="606590"/>
                    <a:pt x="598304" y="616885"/>
                  </a:cubicBezTo>
                  <a:cubicBezTo>
                    <a:pt x="598304" y="627181"/>
                    <a:pt x="606674" y="635718"/>
                    <a:pt x="616969" y="635718"/>
                  </a:cubicBezTo>
                  <a:close/>
                  <a:moveTo>
                    <a:pt x="635718" y="1121108"/>
                  </a:moveTo>
                  <a:lnTo>
                    <a:pt x="635718" y="1008779"/>
                  </a:lnTo>
                  <a:cubicBezTo>
                    <a:pt x="800445" y="1000911"/>
                    <a:pt x="938470" y="891261"/>
                    <a:pt x="988858" y="741518"/>
                  </a:cubicBezTo>
                  <a:lnTo>
                    <a:pt x="1105874" y="741518"/>
                  </a:lnTo>
                  <a:cubicBezTo>
                    <a:pt x="1051049" y="957134"/>
                    <a:pt x="858785" y="1112820"/>
                    <a:pt x="635718" y="1121108"/>
                  </a:cubicBezTo>
                  <a:close/>
                  <a:moveTo>
                    <a:pt x="1163879" y="704103"/>
                  </a:moveTo>
                  <a:lnTo>
                    <a:pt x="921394" y="704103"/>
                  </a:lnTo>
                  <a:lnTo>
                    <a:pt x="853009" y="635718"/>
                  </a:lnTo>
                  <a:lnTo>
                    <a:pt x="1095411" y="635718"/>
                  </a:lnTo>
                  <a:lnTo>
                    <a:pt x="1163879" y="704103"/>
                  </a:lnTo>
                  <a:close/>
                  <a:moveTo>
                    <a:pt x="1095495" y="598303"/>
                  </a:moveTo>
                  <a:lnTo>
                    <a:pt x="853093" y="598303"/>
                  </a:lnTo>
                  <a:lnTo>
                    <a:pt x="921478" y="529919"/>
                  </a:lnTo>
                  <a:lnTo>
                    <a:pt x="1163879" y="529919"/>
                  </a:lnTo>
                  <a:lnTo>
                    <a:pt x="1095495" y="598303"/>
                  </a:lnTo>
                  <a:close/>
                </a:path>
              </a:pathLst>
            </a:custGeom>
            <a:grpFill/>
            <a:ln w="8365" cap="flat">
              <a:noFill/>
              <a:prstDash val="solid"/>
              <a:miter/>
            </a:ln>
          </p:spPr>
          <p:txBody>
            <a:bodyPr rtlCol="0" anchor="ctr"/>
            <a:lstStyle/>
            <a:p>
              <a:endParaRPr lang="en-US" sz="1200"/>
            </a:p>
          </p:txBody>
        </p:sp>
      </p:grpSp>
      <p:sp>
        <p:nvSpPr>
          <p:cNvPr id="40" name="Google Shape;204;p13">
            <a:extLst>
              <a:ext uri="{FF2B5EF4-FFF2-40B4-BE49-F238E27FC236}">
                <a16:creationId xmlns:a16="http://schemas.microsoft.com/office/drawing/2014/main" id="{6EBDB84D-689D-588D-BD24-86590354D34D}"/>
              </a:ext>
            </a:extLst>
          </p:cNvPr>
          <p:cNvSpPr txBox="1">
            <a:spLocks/>
          </p:cNvSpPr>
          <p:nvPr/>
        </p:nvSpPr>
        <p:spPr>
          <a:xfrm>
            <a:off x="4028342" y="124051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a:latin typeface="Outfit Black" pitchFamily="2" charset="0"/>
              </a:rPr>
              <a:t>Process Layout</a:t>
            </a:r>
            <a:endParaRPr lang="en-US" sz="6000">
              <a:latin typeface="Outfit Black" pitchFamily="2" charset="0"/>
            </a:endParaRPr>
          </a:p>
        </p:txBody>
      </p:sp>
    </p:spTree>
    <p:extLst>
      <p:ext uri="{BB962C8B-B14F-4D97-AF65-F5344CB8AC3E}">
        <p14:creationId xmlns:p14="http://schemas.microsoft.com/office/powerpoint/2010/main" val="214718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0"/>
                                        </p:tgtEl>
                                        <p:attrNameLst>
                                          <p:attrName>style.visibility</p:attrName>
                                        </p:attrNameLst>
                                      </p:cBhvr>
                                      <p:to>
                                        <p:strVal val="visible"/>
                                      </p:to>
                                    </p:set>
                                    <p:anim to="" calcmode="lin" valueType="num">
                                      <p:cBhvr>
                                        <p:cTn id="7" dur="750" fill="hold">
                                          <p:stCondLst>
                                            <p:cond delay="0"/>
                                          </p:stCondLst>
                                        </p:cTn>
                                        <p:tgtEl>
                                          <p:spTgt spid="40"/>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0"/>
                                        </p:tgtEl>
                                      </p:cBhvr>
                                    </p:animEffect>
                                  </p:childTnLst>
                                </p:cTn>
                              </p:par>
                            </p:childTnLst>
                          </p:cTn>
                        </p:par>
                        <p:par>
                          <p:cTn id="9" fill="hold">
                            <p:stCondLst>
                              <p:cond delay="1020"/>
                            </p:stCondLst>
                            <p:childTnLst>
                              <p:par>
                                <p:cTn id="10" presetID="53" presetClass="entr" presetSubtype="16"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par>
                          <p:cTn id="35" fill="hold">
                            <p:stCondLst>
                              <p:cond delay="1520"/>
                            </p:stCondLst>
                            <p:childTnLst>
                              <p:par>
                                <p:cTn id="36" presetID="10" presetClass="entr" presetSubtype="0"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par>
                          <p:cTn id="48" fill="hold">
                            <p:stCondLst>
                              <p:cond delay="2020"/>
                            </p:stCondLst>
                            <p:childTnLst>
                              <p:par>
                                <p:cTn id="49" presetID="53" presetClass="entr" presetSubtype="16"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par>
                          <p:cTn id="57" fill="hold">
                            <p:stCondLst>
                              <p:cond delay="2520"/>
                            </p:stCondLst>
                            <p:childTnLst>
                              <p:par>
                                <p:cTn id="58" presetID="53" presetClass="entr" presetSubtype="16"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p:cTn id="60" dur="500" fill="hold"/>
                                        <p:tgtEl>
                                          <p:spTgt spid="21"/>
                                        </p:tgtEl>
                                        <p:attrNameLst>
                                          <p:attrName>ppt_w</p:attrName>
                                        </p:attrNameLst>
                                      </p:cBhvr>
                                      <p:tavLst>
                                        <p:tav tm="0">
                                          <p:val>
                                            <p:fltVal val="0"/>
                                          </p:val>
                                        </p:tav>
                                        <p:tav tm="100000">
                                          <p:val>
                                            <p:strVal val="#ppt_w"/>
                                          </p:val>
                                        </p:tav>
                                      </p:tavLst>
                                    </p:anim>
                                    <p:anim calcmode="lin" valueType="num">
                                      <p:cBhvr>
                                        <p:cTn id="61" dur="500" fill="hold"/>
                                        <p:tgtEl>
                                          <p:spTgt spid="21"/>
                                        </p:tgtEl>
                                        <p:attrNameLst>
                                          <p:attrName>ppt_h</p:attrName>
                                        </p:attrNameLst>
                                      </p:cBhvr>
                                      <p:tavLst>
                                        <p:tav tm="0">
                                          <p:val>
                                            <p:fltVal val="0"/>
                                          </p:val>
                                        </p:tav>
                                        <p:tav tm="100000">
                                          <p:val>
                                            <p:strVal val="#ppt_h"/>
                                          </p:val>
                                        </p:tav>
                                      </p:tavLst>
                                    </p:anim>
                                    <p:animEffect transition="in" filter="fade">
                                      <p:cBhvr>
                                        <p:cTn id="62" dur="500"/>
                                        <p:tgtEl>
                                          <p:spTgt spid="2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par>
                          <p:cTn id="66" fill="hold">
                            <p:stCondLst>
                              <p:cond delay="3020"/>
                            </p:stCondLst>
                            <p:childTnLst>
                              <p:par>
                                <p:cTn id="67" presetID="53" presetClass="entr" presetSubtype="16" fill="hold"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childTnLst>
                                </p:cTn>
                              </p:par>
                            </p:childTnLst>
                          </p:cTn>
                        </p:par>
                        <p:par>
                          <p:cTn id="75" fill="hold">
                            <p:stCondLst>
                              <p:cond delay="3520"/>
                            </p:stCondLst>
                            <p:childTnLst>
                              <p:par>
                                <p:cTn id="76" presetID="53" presetClass="entr" presetSubtype="16" fill="hold" nodeType="after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p:cTn id="78" dur="500" fill="hold"/>
                                        <p:tgtEl>
                                          <p:spTgt spid="29"/>
                                        </p:tgtEl>
                                        <p:attrNameLst>
                                          <p:attrName>ppt_w</p:attrName>
                                        </p:attrNameLst>
                                      </p:cBhvr>
                                      <p:tavLst>
                                        <p:tav tm="0">
                                          <p:val>
                                            <p:fltVal val="0"/>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animEffect transition="in" filter="fade">
                                      <p:cBhvr>
                                        <p:cTn id="80" dur="500"/>
                                        <p:tgtEl>
                                          <p:spTgt spid="2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fade">
                                      <p:cBhvr>
                                        <p:cTn id="83" dur="500"/>
                                        <p:tgtEl>
                                          <p:spTgt spid="16"/>
                                        </p:tgtEl>
                                      </p:cBhvr>
                                    </p:animEffect>
                                  </p:childTnLst>
                                </p:cTn>
                              </p:par>
                            </p:childTnLst>
                          </p:cTn>
                        </p:par>
                        <p:par>
                          <p:cTn id="84" fill="hold">
                            <p:stCondLst>
                              <p:cond delay="4020"/>
                            </p:stCondLst>
                            <p:childTnLst>
                              <p:par>
                                <p:cTn id="85" presetID="53" presetClass="entr" presetSubtype="16" fill="hold" nodeType="afterEffect">
                                  <p:stCondLst>
                                    <p:cond delay="0"/>
                                  </p:stCondLst>
                                  <p:childTnLst>
                                    <p:set>
                                      <p:cBhvr>
                                        <p:cTn id="86" dur="1" fill="hold">
                                          <p:stCondLst>
                                            <p:cond delay="0"/>
                                          </p:stCondLst>
                                        </p:cTn>
                                        <p:tgtEl>
                                          <p:spTgt spid="32"/>
                                        </p:tgtEl>
                                        <p:attrNameLst>
                                          <p:attrName>style.visibility</p:attrName>
                                        </p:attrNameLst>
                                      </p:cBhvr>
                                      <p:to>
                                        <p:strVal val="visible"/>
                                      </p:to>
                                    </p:set>
                                    <p:anim calcmode="lin" valueType="num">
                                      <p:cBhvr>
                                        <p:cTn id="87" dur="500" fill="hold"/>
                                        <p:tgtEl>
                                          <p:spTgt spid="32"/>
                                        </p:tgtEl>
                                        <p:attrNameLst>
                                          <p:attrName>ppt_w</p:attrName>
                                        </p:attrNameLst>
                                      </p:cBhvr>
                                      <p:tavLst>
                                        <p:tav tm="0">
                                          <p:val>
                                            <p:fltVal val="0"/>
                                          </p:val>
                                        </p:tav>
                                        <p:tav tm="100000">
                                          <p:val>
                                            <p:strVal val="#ppt_w"/>
                                          </p:val>
                                        </p:tav>
                                      </p:tavLst>
                                    </p:anim>
                                    <p:anim calcmode="lin" valueType="num">
                                      <p:cBhvr>
                                        <p:cTn id="88" dur="500" fill="hold"/>
                                        <p:tgtEl>
                                          <p:spTgt spid="32"/>
                                        </p:tgtEl>
                                        <p:attrNameLst>
                                          <p:attrName>ppt_h</p:attrName>
                                        </p:attrNameLst>
                                      </p:cBhvr>
                                      <p:tavLst>
                                        <p:tav tm="0">
                                          <p:val>
                                            <p:fltVal val="0"/>
                                          </p:val>
                                        </p:tav>
                                        <p:tav tm="100000">
                                          <p:val>
                                            <p:strVal val="#ppt_h"/>
                                          </p:val>
                                        </p:tav>
                                      </p:tavLst>
                                    </p:anim>
                                    <p:animEffect transition="in" filter="fade">
                                      <p:cBhvr>
                                        <p:cTn id="89" dur="500"/>
                                        <p:tgtEl>
                                          <p:spTgt spid="3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21" grpId="0" animBg="1"/>
      <p:bldP spid="4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BE0B361F-32CE-4761-AFC3-5BF644B0F080}"/>
              </a:ext>
            </a:extLst>
          </p:cNvPr>
          <p:cNvGraphicFramePr>
            <a:graphicFrameLocks noGrp="1"/>
          </p:cNvGraphicFramePr>
          <p:nvPr>
            <p:extLst>
              <p:ext uri="{D42A27DB-BD31-4B8C-83A1-F6EECF244321}">
                <p14:modId xmlns:p14="http://schemas.microsoft.com/office/powerpoint/2010/main" val="1097534480"/>
              </p:ext>
            </p:extLst>
          </p:nvPr>
        </p:nvGraphicFramePr>
        <p:xfrm>
          <a:off x="1333500" y="2971800"/>
          <a:ext cx="15582900" cy="5410202"/>
        </p:xfrm>
        <a:graphic>
          <a:graphicData uri="http://schemas.openxmlformats.org/drawingml/2006/table">
            <a:tbl>
              <a:tblPr firstRow="1" bandRow="1">
                <a:tableStyleId>{5C22544A-7EE6-4342-B048-85BDC9FD1C3A}</a:tableStyleId>
              </a:tblPr>
              <a:tblGrid>
                <a:gridCol w="3116580">
                  <a:extLst>
                    <a:ext uri="{9D8B030D-6E8A-4147-A177-3AD203B41FA5}">
                      <a16:colId xmlns:a16="http://schemas.microsoft.com/office/drawing/2014/main" val="20000"/>
                    </a:ext>
                  </a:extLst>
                </a:gridCol>
                <a:gridCol w="3116580">
                  <a:extLst>
                    <a:ext uri="{9D8B030D-6E8A-4147-A177-3AD203B41FA5}">
                      <a16:colId xmlns:a16="http://schemas.microsoft.com/office/drawing/2014/main" val="20001"/>
                    </a:ext>
                  </a:extLst>
                </a:gridCol>
                <a:gridCol w="3116580">
                  <a:extLst>
                    <a:ext uri="{9D8B030D-6E8A-4147-A177-3AD203B41FA5}">
                      <a16:colId xmlns:a16="http://schemas.microsoft.com/office/drawing/2014/main" val="20002"/>
                    </a:ext>
                  </a:extLst>
                </a:gridCol>
                <a:gridCol w="3116580">
                  <a:extLst>
                    <a:ext uri="{9D8B030D-6E8A-4147-A177-3AD203B41FA5}">
                      <a16:colId xmlns:a16="http://schemas.microsoft.com/office/drawing/2014/main" val="20003"/>
                    </a:ext>
                  </a:extLst>
                </a:gridCol>
                <a:gridCol w="3116580">
                  <a:extLst>
                    <a:ext uri="{9D8B030D-6E8A-4147-A177-3AD203B41FA5}">
                      <a16:colId xmlns:a16="http://schemas.microsoft.com/office/drawing/2014/main" val="20004"/>
                    </a:ext>
                  </a:extLst>
                </a:gridCol>
              </a:tblGrid>
              <a:tr h="772886">
                <a:tc>
                  <a:txBody>
                    <a:bodyPr/>
                    <a:lstStyle/>
                    <a:p>
                      <a:pPr algn="ctr"/>
                      <a:r>
                        <a:rPr lang="en-US" altLang="zh-CN" sz="1800" b="0">
                          <a:latin typeface="+mj-lt"/>
                          <a:ea typeface="方正硬笔楷书简体" panose="03000509000000000000" pitchFamily="65" charset="-122"/>
                        </a:rPr>
                        <a:t>Basic</a:t>
                      </a:r>
                      <a:endParaRPr lang="zh-CN" altLang="en-US" sz="1800" b="0">
                        <a:latin typeface="+mj-lt"/>
                        <a:ea typeface="方正硬笔楷书简体" panose="03000509000000000000" pitchFamily="65" charset="-122"/>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accent1"/>
                    </a:solidFill>
                  </a:tcPr>
                </a:tc>
                <a:tc>
                  <a:txBody>
                    <a:bodyPr/>
                    <a:lstStyle/>
                    <a:p>
                      <a:pPr algn="ctr"/>
                      <a:r>
                        <a:rPr lang="en-US" altLang="zh-CN" sz="1800" b="0">
                          <a:latin typeface="+mj-lt"/>
                          <a:ea typeface="方正硬笔楷书简体" panose="03000509000000000000" pitchFamily="65" charset="-122"/>
                        </a:rPr>
                        <a:t>Economy</a:t>
                      </a:r>
                      <a:endParaRPr lang="zh-CN" altLang="en-US" sz="1800" b="0">
                        <a:latin typeface="+mj-lt"/>
                        <a:ea typeface="方正硬笔楷书简体" panose="03000509000000000000" pitchFamily="65" charset="-122"/>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accent2"/>
                    </a:solidFill>
                  </a:tcPr>
                </a:tc>
                <a:tc>
                  <a:txBody>
                    <a:bodyPr/>
                    <a:lstStyle/>
                    <a:p>
                      <a:pPr algn="ctr"/>
                      <a:r>
                        <a:rPr lang="en-US" altLang="zh-CN" sz="1800" b="0">
                          <a:latin typeface="+mj-lt"/>
                          <a:ea typeface="方正硬笔楷书简体" panose="03000509000000000000" pitchFamily="65" charset="-122"/>
                        </a:rPr>
                        <a:t>Normal</a:t>
                      </a:r>
                      <a:endParaRPr lang="zh-CN" altLang="en-US" sz="1800" b="0">
                        <a:latin typeface="+mj-lt"/>
                        <a:ea typeface="方正硬笔楷书简体" panose="03000509000000000000" pitchFamily="65" charset="-122"/>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accent3"/>
                    </a:solidFill>
                  </a:tcPr>
                </a:tc>
                <a:tc>
                  <a:txBody>
                    <a:bodyPr/>
                    <a:lstStyle/>
                    <a:p>
                      <a:pPr algn="ctr"/>
                      <a:r>
                        <a:rPr lang="en-US" altLang="zh-CN" sz="1800" b="0">
                          <a:latin typeface="+mj-lt"/>
                          <a:ea typeface="方正硬笔楷书简体" panose="03000509000000000000" pitchFamily="65" charset="-122"/>
                        </a:rPr>
                        <a:t>Professional</a:t>
                      </a:r>
                      <a:endParaRPr lang="zh-CN" altLang="en-US" sz="1800" b="0">
                        <a:latin typeface="+mj-lt"/>
                        <a:ea typeface="方正硬笔楷书简体" panose="03000509000000000000" pitchFamily="65" charset="-122"/>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accent4"/>
                    </a:solidFill>
                  </a:tcPr>
                </a:tc>
                <a:tc>
                  <a:txBody>
                    <a:bodyPr/>
                    <a:lstStyle/>
                    <a:p>
                      <a:pPr algn="ctr"/>
                      <a:r>
                        <a:rPr lang="en-US" altLang="zh-CN" sz="1800" b="0">
                          <a:latin typeface="+mj-lt"/>
                          <a:ea typeface="方正硬笔楷书简体" panose="03000509000000000000" pitchFamily="65" charset="-122"/>
                        </a:rPr>
                        <a:t>Premier</a:t>
                      </a:r>
                      <a:endParaRPr lang="zh-CN" altLang="en-US" sz="1800" b="0">
                        <a:latin typeface="+mj-lt"/>
                        <a:ea typeface="方正硬笔楷书简体" panose="03000509000000000000" pitchFamily="65" charset="-122"/>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772886">
                <a:tc>
                  <a:txBody>
                    <a:bodyPr/>
                    <a:lstStyle/>
                    <a:p>
                      <a:pPr algn="ctr"/>
                      <a:r>
                        <a:rPr lang="en-US" altLang="zh-CN" sz="1400" b="0">
                          <a:solidFill>
                            <a:schemeClr val="bg1">
                              <a:lumMod val="65000"/>
                            </a:schemeClr>
                          </a:solidFill>
                          <a:latin typeface="+mn-lt"/>
                        </a:rPr>
                        <a:t>First service</a:t>
                      </a: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a:solidFill>
                            <a:schemeClr val="bg1">
                              <a:lumMod val="65000"/>
                            </a:schemeClr>
                          </a:solidFill>
                          <a:latin typeface="+mn-lt"/>
                        </a:rPr>
                        <a:t>First service</a:t>
                      </a: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a:solidFill>
                            <a:schemeClr val="bg1">
                              <a:lumMod val="65000"/>
                            </a:schemeClr>
                          </a:solidFill>
                          <a:latin typeface="+mn-lt"/>
                        </a:rPr>
                        <a:t>First service</a:t>
                      </a: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a:solidFill>
                            <a:schemeClr val="bg1">
                              <a:lumMod val="65000"/>
                            </a:schemeClr>
                          </a:solidFill>
                          <a:latin typeface="+mn-lt"/>
                        </a:rPr>
                        <a:t>First service</a:t>
                      </a: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a:solidFill>
                            <a:schemeClr val="bg1">
                              <a:lumMod val="65000"/>
                            </a:schemeClr>
                          </a:solidFill>
                          <a:latin typeface="+mn-lt"/>
                        </a:rPr>
                        <a:t>First service</a:t>
                      </a: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0001"/>
                  </a:ext>
                </a:extLst>
              </a:tr>
              <a:tr h="772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a:solidFill>
                            <a:schemeClr val="bg1">
                              <a:lumMod val="65000"/>
                            </a:schemeClr>
                          </a:solidFill>
                          <a:latin typeface="+mn-lt"/>
                        </a:rPr>
                        <a:t>Second service</a:t>
                      </a: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a:solidFill>
                            <a:schemeClr val="bg1">
                              <a:lumMod val="65000"/>
                            </a:schemeClr>
                          </a:solidFill>
                          <a:latin typeface="+mn-lt"/>
                        </a:rPr>
                        <a:t>Second service</a:t>
                      </a: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a:solidFill>
                            <a:schemeClr val="bg1">
                              <a:lumMod val="65000"/>
                            </a:schemeClr>
                          </a:solidFill>
                          <a:latin typeface="+mn-lt"/>
                        </a:rPr>
                        <a:t>Second service</a:t>
                      </a: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a:solidFill>
                            <a:schemeClr val="bg1">
                              <a:lumMod val="65000"/>
                            </a:schemeClr>
                          </a:solidFill>
                          <a:latin typeface="+mn-lt"/>
                        </a:rPr>
                        <a:t>Second service</a:t>
                      </a: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772886">
                <a:tc>
                  <a:txBody>
                    <a:bodyPr/>
                    <a:lstStyle/>
                    <a:p>
                      <a:pPr algn="ct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a:solidFill>
                            <a:schemeClr val="bg1">
                              <a:lumMod val="65000"/>
                            </a:schemeClr>
                          </a:solidFill>
                          <a:latin typeface="+mn-lt"/>
                        </a:rPr>
                        <a:t>Third service</a:t>
                      </a: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a:solidFill>
                            <a:schemeClr val="bg1">
                              <a:lumMod val="65000"/>
                            </a:schemeClr>
                          </a:solidFill>
                          <a:latin typeface="+mn-lt"/>
                        </a:rPr>
                        <a:t>Third service</a:t>
                      </a: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a:solidFill>
                            <a:schemeClr val="bg1">
                              <a:lumMod val="65000"/>
                            </a:schemeClr>
                          </a:solidFill>
                          <a:latin typeface="+mn-lt"/>
                        </a:rPr>
                        <a:t>Third service</a:t>
                      </a: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0003"/>
                  </a:ext>
                </a:extLst>
              </a:tr>
              <a:tr h="772886">
                <a:tc>
                  <a:txBody>
                    <a:bodyPr/>
                    <a:lstStyle/>
                    <a:p>
                      <a:pPr algn="ct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algn="ct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a:solidFill>
                            <a:schemeClr val="bg1">
                              <a:lumMod val="65000"/>
                            </a:schemeClr>
                          </a:solidFill>
                          <a:latin typeface="+mn-lt"/>
                        </a:rPr>
                        <a:t>Fourth service</a:t>
                      </a: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a:solidFill>
                            <a:schemeClr val="bg1">
                              <a:lumMod val="65000"/>
                            </a:schemeClr>
                          </a:solidFill>
                          <a:latin typeface="+mn-lt"/>
                        </a:rPr>
                        <a:t>Fourth service</a:t>
                      </a: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772886">
                <a:tc>
                  <a:txBody>
                    <a:bodyPr/>
                    <a:lstStyle/>
                    <a:p>
                      <a:pPr algn="ct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a:solidFill>
                            <a:schemeClr val="bg1">
                              <a:lumMod val="65000"/>
                            </a:schemeClr>
                          </a:solidFill>
                          <a:latin typeface="+mn-lt"/>
                        </a:rPr>
                        <a:t>Fifth service</a:t>
                      </a:r>
                      <a:endParaRPr lang="zh-CN" altLang="en-US" sz="1400" b="0">
                        <a:solidFill>
                          <a:schemeClr val="bg1">
                            <a:lumMod val="65000"/>
                          </a:schemeClr>
                        </a:solidFill>
                        <a:latin typeface="+mn-lt"/>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772886">
                <a:tc>
                  <a:txBody>
                    <a:bodyPr/>
                    <a:lstStyle/>
                    <a:p>
                      <a:pPr algn="ctr"/>
                      <a:r>
                        <a:rPr lang="en-US" altLang="zh-CN" sz="2400" b="0">
                          <a:solidFill>
                            <a:schemeClr val="accent1"/>
                          </a:solidFill>
                          <a:latin typeface="Outfit Black" pitchFamily="2" charset="0"/>
                          <a:ea typeface="Microsoft YaHei Light" panose="020B0502040204020203" pitchFamily="34" charset="-122"/>
                        </a:rPr>
                        <a:t>FREE</a:t>
                      </a:r>
                      <a:endParaRPr lang="zh-CN" altLang="en-US" sz="2400" b="0">
                        <a:solidFill>
                          <a:schemeClr val="accent1"/>
                        </a:solidFill>
                        <a:latin typeface="Outfit Black" pitchFamily="2" charset="0"/>
                        <a:ea typeface="Microsoft YaHei Light" panose="020B0502040204020203" pitchFamily="34" charset="-122"/>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kern="1200">
                          <a:solidFill>
                            <a:schemeClr val="accent2"/>
                          </a:solidFill>
                          <a:latin typeface="Outfit Black" pitchFamily="2" charset="0"/>
                          <a:ea typeface="Microsoft YaHei Light" panose="020B0502040204020203" pitchFamily="34" charset="-122"/>
                          <a:cs typeface="+mn-cs"/>
                        </a:rPr>
                        <a:t>$199.9</a:t>
                      </a:r>
                      <a:endParaRPr lang="zh-CN" altLang="en-US" sz="2400" b="0" kern="1200">
                        <a:solidFill>
                          <a:schemeClr val="accent2"/>
                        </a:solidFill>
                        <a:latin typeface="Outfit Black" pitchFamily="2" charset="0"/>
                        <a:ea typeface="Microsoft YaHei Light" panose="020B0502040204020203" pitchFamily="34" charset="-122"/>
                        <a:cs typeface="+mn-cs"/>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kern="1200">
                          <a:solidFill>
                            <a:schemeClr val="accent3"/>
                          </a:solidFill>
                          <a:latin typeface="Outfit Black" pitchFamily="2" charset="0"/>
                          <a:ea typeface="Microsoft YaHei Light" panose="020B0502040204020203" pitchFamily="34" charset="-122"/>
                          <a:cs typeface="+mn-cs"/>
                        </a:rPr>
                        <a:t>$299.9</a:t>
                      </a:r>
                      <a:endParaRPr lang="zh-CN" altLang="en-US" sz="2400" b="0" kern="1200">
                        <a:solidFill>
                          <a:schemeClr val="accent3"/>
                        </a:solidFill>
                        <a:latin typeface="Outfit Black" pitchFamily="2" charset="0"/>
                        <a:ea typeface="Microsoft YaHei Light" panose="020B0502040204020203" pitchFamily="34" charset="-122"/>
                        <a:cs typeface="+mn-cs"/>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kern="1200">
                          <a:solidFill>
                            <a:schemeClr val="accent4"/>
                          </a:solidFill>
                          <a:latin typeface="Outfit Black" pitchFamily="2" charset="0"/>
                          <a:ea typeface="Microsoft YaHei Light" panose="020B0502040204020203" pitchFamily="34" charset="-122"/>
                          <a:cs typeface="+mn-cs"/>
                        </a:rPr>
                        <a:t>$399.9</a:t>
                      </a:r>
                      <a:endParaRPr lang="zh-CN" altLang="en-US" sz="2400" b="0" kern="1200">
                        <a:solidFill>
                          <a:schemeClr val="accent4"/>
                        </a:solidFill>
                        <a:latin typeface="Outfit Black" pitchFamily="2" charset="0"/>
                        <a:ea typeface="Microsoft YaHei Light" panose="020B0502040204020203" pitchFamily="34" charset="-122"/>
                        <a:cs typeface="+mn-cs"/>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kern="1200">
                          <a:solidFill>
                            <a:schemeClr val="accent5"/>
                          </a:solidFill>
                          <a:latin typeface="Outfit Black" pitchFamily="2" charset="0"/>
                          <a:ea typeface="Microsoft YaHei Light" panose="020B0502040204020203" pitchFamily="34" charset="-122"/>
                          <a:cs typeface="+mn-cs"/>
                        </a:rPr>
                        <a:t>$499.9</a:t>
                      </a:r>
                      <a:endParaRPr lang="zh-CN" altLang="en-US" sz="2400" b="0" kern="1200">
                        <a:solidFill>
                          <a:schemeClr val="accent5"/>
                        </a:solidFill>
                        <a:latin typeface="Outfit Black" pitchFamily="2" charset="0"/>
                        <a:ea typeface="Microsoft YaHei Light" panose="020B0502040204020203" pitchFamily="34" charset="-122"/>
                        <a:cs typeface="+mn-cs"/>
                      </a:endParaRPr>
                    </a:p>
                  </a:txBody>
                  <a:tcPr marL="106718" marR="106718" marT="53359" marB="53359"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bl>
          </a:graphicData>
        </a:graphic>
      </p:graphicFrame>
      <p:sp>
        <p:nvSpPr>
          <p:cNvPr id="4" name="Google Shape;204;p13">
            <a:extLst>
              <a:ext uri="{FF2B5EF4-FFF2-40B4-BE49-F238E27FC236}">
                <a16:creationId xmlns:a16="http://schemas.microsoft.com/office/drawing/2014/main" id="{0F4904D9-560B-6C38-45CA-FD922C9B984B}"/>
              </a:ext>
            </a:extLst>
          </p:cNvPr>
          <p:cNvSpPr txBox="1">
            <a:spLocks/>
          </p:cNvSpPr>
          <p:nvPr/>
        </p:nvSpPr>
        <p:spPr>
          <a:xfrm>
            <a:off x="4028342" y="1240513"/>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a:latin typeface="Outfit Black" pitchFamily="2" charset="0"/>
              </a:rPr>
              <a:t>Price Table</a:t>
            </a:r>
            <a:endParaRPr lang="en-US" sz="6000">
              <a:latin typeface="Outfit Black" pitchFamily="2" charset="0"/>
            </a:endParaRPr>
          </a:p>
        </p:txBody>
      </p:sp>
    </p:spTree>
    <p:extLst>
      <p:ext uri="{BB962C8B-B14F-4D97-AF65-F5344CB8AC3E}">
        <p14:creationId xmlns:p14="http://schemas.microsoft.com/office/powerpoint/2010/main" val="106644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4"/>
                                        </p:tgtEl>
                                        <p:attrNameLst>
                                          <p:attrName>style.visibility</p:attrName>
                                        </p:attrNameLst>
                                      </p:cBhvr>
                                      <p:to>
                                        <p:strVal val="visible"/>
                                      </p:to>
                                    </p:set>
                                    <p:anim to="" calcmode="lin" valueType="num">
                                      <p:cBhvr>
                                        <p:cTn id="7" dur="750" fill="hold">
                                          <p:stCondLst>
                                            <p:cond delay="0"/>
                                          </p:stCondLst>
                                        </p:cTn>
                                        <p:tgtEl>
                                          <p:spTgt spid="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4"/>
                                        </p:tgtEl>
                                      </p:cBhvr>
                                    </p:animEffect>
                                  </p:childTnLst>
                                </p:cTn>
                              </p:par>
                            </p:childTnLst>
                          </p:cTn>
                        </p:par>
                        <p:par>
                          <p:cTn id="9" fill="hold">
                            <p:stCondLst>
                              <p:cond delay="953"/>
                            </p:stCondLst>
                            <p:childTnLst>
                              <p:par>
                                <p:cTn id="10" presetID="2" presetClass="entr" presetSubtype="4" decel="10000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1000" fill="hold"/>
                                        <p:tgtEl>
                                          <p:spTgt spid="2"/>
                                        </p:tgtEl>
                                        <p:attrNameLst>
                                          <p:attrName>ppt_x</p:attrName>
                                        </p:attrNameLst>
                                      </p:cBhvr>
                                      <p:tavLst>
                                        <p:tav tm="0">
                                          <p:val>
                                            <p:strVal val="#ppt_x"/>
                                          </p:val>
                                        </p:tav>
                                        <p:tav tm="100000">
                                          <p:val>
                                            <p:strVal val="#ppt_x"/>
                                          </p:val>
                                        </p:tav>
                                      </p:tavLst>
                                    </p:anim>
                                    <p:anim calcmode="lin" valueType="num">
                                      <p:cBhvr additive="base">
                                        <p:cTn id="13"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8912DFE7-D8A1-4F2D-BC96-6507029AEB16}"/>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7D2BC3FD-82C4-4E53-808A-1AB946A44971}"/>
              </a:ext>
            </a:extLst>
          </p:cNvPr>
          <p:cNvSpPr txBox="1"/>
          <p:nvPr/>
        </p:nvSpPr>
        <p:spPr>
          <a:xfrm>
            <a:off x="1737781" y="4834741"/>
            <a:ext cx="4998927" cy="1938992"/>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spcBef>
                <a:spcPts val="600"/>
              </a:spcBef>
            </a:pPr>
            <a:r>
              <a:rPr lang="en-US" altLang="zh-CN" sz="6000">
                <a:latin typeface="Outfit Black" pitchFamily="2" charset="0"/>
              </a:rPr>
              <a:t>Mockups Layout</a:t>
            </a:r>
          </a:p>
        </p:txBody>
      </p:sp>
      <p:sp>
        <p:nvSpPr>
          <p:cNvPr id="4" name="TextBox 3">
            <a:extLst>
              <a:ext uri="{FF2B5EF4-FFF2-40B4-BE49-F238E27FC236}">
                <a16:creationId xmlns:a16="http://schemas.microsoft.com/office/drawing/2014/main" id="{78585E36-E7F6-4FFE-86DE-0A73B17BB07E}"/>
              </a:ext>
            </a:extLst>
          </p:cNvPr>
          <p:cNvSpPr txBox="1"/>
          <p:nvPr/>
        </p:nvSpPr>
        <p:spPr>
          <a:xfrm>
            <a:off x="1765721" y="7174854"/>
            <a:ext cx="4577206" cy="702308"/>
          </a:xfrm>
          <a:prstGeom prst="rect">
            <a:avLst/>
          </a:prstGeom>
          <a:noFill/>
        </p:spPr>
        <p:txBody>
          <a:bodyPr wrap="square" rtlCol="0">
            <a:spAutoFit/>
          </a:bodyPr>
          <a:lstStyle/>
          <a:p>
            <a:pPr>
              <a:lnSpc>
                <a:spcPct val="150000"/>
              </a:lnSpc>
              <a:spcBef>
                <a:spcPts val="1200"/>
              </a:spcBef>
            </a:pPr>
            <a:r>
              <a:rPr lang="es-ES" altLang="zh-CN" sz="14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400">
                <a:solidFill>
                  <a:schemeClr val="bg1">
                    <a:lumMod val="65000"/>
                  </a:schemeClr>
                </a:solidFill>
                <a:ea typeface="Lato Light" panose="020F0502020204030203" pitchFamily="34" charset="0"/>
                <a:cs typeface="Lato Light" panose="020F0502020204030203" pitchFamily="34" charset="0"/>
              </a:rPr>
              <a:t>. </a:t>
            </a:r>
            <a:r>
              <a:rPr lang="es-ES" altLang="zh-CN" sz="1400">
                <a:solidFill>
                  <a:schemeClr val="bg1">
                    <a:lumMod val="65000"/>
                  </a:schemeClr>
                </a:solidFill>
                <a:ea typeface="Lato Light" panose="020F0502020204030203" pitchFamily="34" charset="0"/>
                <a:cs typeface="Lato Light" panose="020F0502020204030203" pitchFamily="34" charset="0"/>
              </a:rPr>
              <a:t>No quo maiorum intelleget. </a:t>
            </a:r>
          </a:p>
        </p:txBody>
      </p:sp>
      <p:sp>
        <p:nvSpPr>
          <p:cNvPr id="6" name="TextBox 5">
            <a:extLst>
              <a:ext uri="{FF2B5EF4-FFF2-40B4-BE49-F238E27FC236}">
                <a16:creationId xmlns:a16="http://schemas.microsoft.com/office/drawing/2014/main" id="{322F360E-086C-4938-A6E1-B3EC00B38313}"/>
              </a:ext>
            </a:extLst>
          </p:cNvPr>
          <p:cNvSpPr txBox="1"/>
          <p:nvPr/>
        </p:nvSpPr>
        <p:spPr>
          <a:xfrm>
            <a:off x="1698317" y="2426444"/>
            <a:ext cx="4332818" cy="2646878"/>
          </a:xfrm>
          <a:prstGeom prst="rect">
            <a:avLst/>
          </a:prstGeom>
          <a:noFill/>
        </p:spPr>
        <p:txBody>
          <a:bodyPr wrap="square">
            <a:spAutoFit/>
          </a:bodyPr>
          <a:lstStyle/>
          <a:p>
            <a:r>
              <a:rPr lang="en-US" altLang="zh-CN" sz="16600">
                <a:solidFill>
                  <a:schemeClr val="accent1"/>
                </a:solidFill>
                <a:latin typeface="Outfit Black" pitchFamily="2" charset="0"/>
              </a:rPr>
              <a:t>04.</a:t>
            </a:r>
          </a:p>
        </p:txBody>
      </p:sp>
      <p:sp>
        <p:nvSpPr>
          <p:cNvPr id="7" name="TextBox 6">
            <a:extLst>
              <a:ext uri="{FF2B5EF4-FFF2-40B4-BE49-F238E27FC236}">
                <a16:creationId xmlns:a16="http://schemas.microsoft.com/office/drawing/2014/main" id="{E929094E-9E5F-4E7D-9E49-883751EF8FA4}"/>
              </a:ext>
            </a:extLst>
          </p:cNvPr>
          <p:cNvSpPr txBox="1"/>
          <p:nvPr/>
        </p:nvSpPr>
        <p:spPr>
          <a:xfrm>
            <a:off x="15377011" y="746141"/>
            <a:ext cx="2232810" cy="276999"/>
          </a:xfrm>
          <a:prstGeom prst="rect">
            <a:avLst/>
          </a:prstGeom>
          <a:noFill/>
        </p:spPr>
        <p:txBody>
          <a:bodyPr wrap="square" rtlCol="0">
            <a:spAutoFit/>
          </a:bodyPr>
          <a:lstStyle/>
          <a:p>
            <a:pPr algn="r"/>
            <a:r>
              <a:rPr lang="en-US" sz="1200" spc="300">
                <a:solidFill>
                  <a:schemeClr val="bg1"/>
                </a:solidFill>
                <a:latin typeface="+mn-lt"/>
              </a:rPr>
              <a:t>BUSINESS</a:t>
            </a:r>
          </a:p>
        </p:txBody>
      </p:sp>
      <p:sp>
        <p:nvSpPr>
          <p:cNvPr id="8" name="TextBox 7">
            <a:extLst>
              <a:ext uri="{FF2B5EF4-FFF2-40B4-BE49-F238E27FC236}">
                <a16:creationId xmlns:a16="http://schemas.microsoft.com/office/drawing/2014/main" id="{EA184964-B441-6A38-4E9E-C9D1A56C0C05}"/>
              </a:ext>
            </a:extLst>
          </p:cNvPr>
          <p:cNvSpPr txBox="1"/>
          <p:nvPr/>
        </p:nvSpPr>
        <p:spPr>
          <a:xfrm>
            <a:off x="15377010" y="9274858"/>
            <a:ext cx="2232811" cy="276999"/>
          </a:xfrm>
          <a:prstGeom prst="rect">
            <a:avLst/>
          </a:prstGeom>
          <a:noFill/>
        </p:spPr>
        <p:txBody>
          <a:bodyPr wrap="square" rtlCol="0">
            <a:spAutoFit/>
          </a:bodyPr>
          <a:lstStyle/>
          <a:p>
            <a:pPr algn="r"/>
            <a:r>
              <a:rPr lang="en-US" altLang="zh-CN" sz="1200" spc="300">
                <a:solidFill>
                  <a:schemeClr val="bg1"/>
                </a:solidFill>
              </a:rPr>
              <a:t>MSLIDES.COM</a:t>
            </a:r>
            <a:endParaRPr lang="zh-CN" altLang="en-US" sz="1200" spc="300">
              <a:solidFill>
                <a:schemeClr val="bg1"/>
              </a:solidFill>
            </a:endParaRPr>
          </a:p>
        </p:txBody>
      </p:sp>
    </p:spTree>
    <p:extLst>
      <p:ext uri="{BB962C8B-B14F-4D97-AF65-F5344CB8AC3E}">
        <p14:creationId xmlns:p14="http://schemas.microsoft.com/office/powerpoint/2010/main" val="12147722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0" presetClass="entr" presetSubtype="0" fill="hold" grpId="0" nodeType="afterEffect">
                                  <p:stCondLst>
                                    <p:cond delay="0"/>
                                  </p:stCondLst>
                                  <p:iterate type="lt">
                                    <p:tmPct val="3000"/>
                                  </p:iterate>
                                  <p:childTnLst>
                                    <p:set>
                                      <p:cBhvr>
                                        <p:cTn id="11" dur="750" fill="hold">
                                          <p:stCondLst>
                                            <p:cond delay="0"/>
                                          </p:stCondLst>
                                        </p:cTn>
                                        <p:tgtEl>
                                          <p:spTgt spid="3"/>
                                        </p:tgtEl>
                                        <p:attrNameLst>
                                          <p:attrName>style.visibility</p:attrName>
                                        </p:attrNameLst>
                                      </p:cBhvr>
                                      <p:to>
                                        <p:strVal val="visible"/>
                                      </p:to>
                                    </p:set>
                                    <p:anim to="" calcmode="lin" valueType="num">
                                      <p:cBhvr>
                                        <p:cTn id="12"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13" dur="750">
                                          <p:stCondLst>
                                            <p:cond delay="0"/>
                                          </p:stCondLst>
                                        </p:cTn>
                                        <p:tgtEl>
                                          <p:spTgt spid="3"/>
                                        </p:tgtEl>
                                      </p:cBhvr>
                                    </p:animEffect>
                                  </p:childTnLst>
                                </p:cTn>
                              </p:par>
                            </p:childTnLst>
                          </p:cTn>
                        </p:par>
                        <p:par>
                          <p:cTn id="14" fill="hold">
                            <p:stCondLst>
                              <p:cond delay="202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304E128-4A85-49C7-8327-041657B09B17}"/>
              </a:ext>
            </a:extLst>
          </p:cNvPr>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a:stretch/>
        </p:blipFill>
        <p:spPr>
          <a:xfrm>
            <a:off x="11491784" y="-951"/>
            <a:ext cx="6796216" cy="10287953"/>
          </a:xfrm>
        </p:spPr>
      </p:pic>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7D2BC3FD-82C4-4E53-808A-1AB946A44971}"/>
              </a:ext>
            </a:extLst>
          </p:cNvPr>
          <p:cNvSpPr txBox="1"/>
          <p:nvPr/>
        </p:nvSpPr>
        <p:spPr>
          <a:xfrm>
            <a:off x="463319" y="515308"/>
            <a:ext cx="8493613" cy="1015663"/>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spcBef>
                <a:spcPts val="600"/>
              </a:spcBef>
            </a:pPr>
            <a:r>
              <a:rPr lang="en-US" altLang="zh-CN" sz="6000" dirty="0">
                <a:latin typeface="Outfit Black" pitchFamily="2" charset="0"/>
              </a:rPr>
              <a:t>Options Contract</a:t>
            </a:r>
          </a:p>
        </p:txBody>
      </p:sp>
      <p:sp>
        <p:nvSpPr>
          <p:cNvPr id="4" name="TextBox 3">
            <a:extLst>
              <a:ext uri="{FF2B5EF4-FFF2-40B4-BE49-F238E27FC236}">
                <a16:creationId xmlns:a16="http://schemas.microsoft.com/office/drawing/2014/main" id="{78585E36-E7F6-4FFE-86DE-0A73B17BB07E}"/>
              </a:ext>
            </a:extLst>
          </p:cNvPr>
          <p:cNvSpPr txBox="1"/>
          <p:nvPr/>
        </p:nvSpPr>
        <p:spPr>
          <a:xfrm>
            <a:off x="463319" y="1750298"/>
            <a:ext cx="10991394" cy="7524560"/>
          </a:xfrm>
          <a:prstGeom prst="rect">
            <a:avLst/>
          </a:prstGeom>
          <a:noFill/>
        </p:spPr>
        <p:txBody>
          <a:bodyPr wrap="square" rtlCol="0">
            <a:spAutoFit/>
          </a:bodyPr>
          <a:lstStyle/>
          <a:p>
            <a:pPr lvl="0" defTabSz="914400" eaLnBrk="0" fontAlgn="base" hangingPunct="0">
              <a:lnSpc>
                <a:spcPct val="150000"/>
              </a:lnSpc>
              <a:spcBef>
                <a:spcPct val="0"/>
              </a:spcBef>
              <a:spcAft>
                <a:spcPct val="0"/>
              </a:spcAft>
            </a:pPr>
            <a:r>
              <a:rPr lang="en-US" altLang="en-US" sz="1800" b="1" dirty="0">
                <a:latin typeface="+mj-lt"/>
              </a:rPr>
              <a:t>Option Premium:</a:t>
            </a:r>
            <a:endParaRPr lang="en-US" altLang="en-US" sz="1800" dirty="0">
              <a:latin typeface="+mj-lt"/>
            </a:endParaRPr>
          </a:p>
          <a:p>
            <a:pPr lvl="0" defTabSz="914400" eaLnBrk="0" fontAlgn="base" hangingPunct="0">
              <a:lnSpc>
                <a:spcPct val="150000"/>
              </a:lnSpc>
              <a:spcBef>
                <a:spcPct val="0"/>
              </a:spcBef>
              <a:spcAft>
                <a:spcPct val="0"/>
              </a:spcAft>
            </a:pPr>
            <a:r>
              <a:rPr lang="en-US" altLang="en-US" sz="1800" dirty="0">
                <a:latin typeface="+mj-lt"/>
              </a:rPr>
              <a:t>The option premium is the price paid by the options buyer to the options seller. It represents the cost of obtaining the rights conveyed by the options contract.</a:t>
            </a:r>
          </a:p>
          <a:p>
            <a:pPr lvl="0" defTabSz="914400" eaLnBrk="0" fontAlgn="base" hangingPunct="0">
              <a:lnSpc>
                <a:spcPct val="150000"/>
              </a:lnSpc>
              <a:spcBef>
                <a:spcPct val="0"/>
              </a:spcBef>
              <a:spcAft>
                <a:spcPct val="0"/>
              </a:spcAft>
            </a:pPr>
            <a:r>
              <a:rPr lang="en-US" altLang="en-US" sz="1800" b="1" dirty="0">
                <a:latin typeface="+mj-lt"/>
              </a:rPr>
              <a:t>Option Symbols:</a:t>
            </a:r>
            <a:endParaRPr lang="en-US" altLang="en-US" sz="1800" dirty="0">
              <a:latin typeface="+mj-lt"/>
            </a:endParaRPr>
          </a:p>
          <a:p>
            <a:pPr lvl="0" defTabSz="914400" eaLnBrk="0" fontAlgn="base" hangingPunct="0">
              <a:lnSpc>
                <a:spcPct val="150000"/>
              </a:lnSpc>
              <a:spcBef>
                <a:spcPct val="0"/>
              </a:spcBef>
              <a:spcAft>
                <a:spcPct val="0"/>
              </a:spcAft>
            </a:pPr>
            <a:r>
              <a:rPr lang="en-US" altLang="en-US" sz="1800" dirty="0">
                <a:latin typeface="+mj-lt"/>
              </a:rPr>
              <a:t>Options are identified by unique symbols that convey information about the underlying asset, type of option, expiration date, and strike price. These symbols are standardized and used for trading and tracking.</a:t>
            </a:r>
          </a:p>
          <a:p>
            <a:pPr lvl="0" defTabSz="914400" eaLnBrk="0" fontAlgn="base" hangingPunct="0">
              <a:lnSpc>
                <a:spcPct val="150000"/>
              </a:lnSpc>
              <a:spcBef>
                <a:spcPct val="0"/>
              </a:spcBef>
              <a:spcAft>
                <a:spcPct val="0"/>
              </a:spcAft>
            </a:pPr>
            <a:r>
              <a:rPr lang="en-US" altLang="en-US" sz="1800" b="1" dirty="0">
                <a:latin typeface="+mj-lt"/>
              </a:rPr>
              <a:t>Listed Exchanges:</a:t>
            </a:r>
            <a:endParaRPr lang="en-US" altLang="en-US" sz="1800" dirty="0">
              <a:latin typeface="+mj-lt"/>
            </a:endParaRPr>
          </a:p>
          <a:p>
            <a:pPr lvl="0" defTabSz="914400" eaLnBrk="0" fontAlgn="base" hangingPunct="0">
              <a:lnSpc>
                <a:spcPct val="150000"/>
              </a:lnSpc>
              <a:spcBef>
                <a:spcPct val="0"/>
              </a:spcBef>
              <a:spcAft>
                <a:spcPct val="0"/>
              </a:spcAft>
            </a:pPr>
            <a:r>
              <a:rPr lang="en-US" altLang="en-US" sz="1800" dirty="0">
                <a:latin typeface="+mj-lt"/>
              </a:rPr>
              <a:t>Options are traded on specific exchanges. The contract specifications may include information about the exchange where the options are listed.</a:t>
            </a:r>
          </a:p>
          <a:p>
            <a:pPr lvl="0" defTabSz="914400" eaLnBrk="0" fontAlgn="base" hangingPunct="0">
              <a:lnSpc>
                <a:spcPct val="150000"/>
              </a:lnSpc>
              <a:spcBef>
                <a:spcPct val="0"/>
              </a:spcBef>
              <a:spcAft>
                <a:spcPct val="0"/>
              </a:spcAft>
            </a:pPr>
            <a:r>
              <a:rPr lang="en-US" altLang="en-US" sz="1800" b="1" dirty="0">
                <a:latin typeface="+mj-lt"/>
              </a:rPr>
              <a:t>Settlement Method:</a:t>
            </a:r>
            <a:endParaRPr lang="en-US" altLang="en-US" sz="1800" dirty="0">
              <a:latin typeface="+mj-lt"/>
            </a:endParaRPr>
          </a:p>
          <a:p>
            <a:pPr lvl="0" defTabSz="914400" eaLnBrk="0" fontAlgn="base" hangingPunct="0">
              <a:lnSpc>
                <a:spcPct val="150000"/>
              </a:lnSpc>
              <a:spcBef>
                <a:spcPct val="0"/>
              </a:spcBef>
              <a:spcAft>
                <a:spcPct val="0"/>
              </a:spcAft>
            </a:pPr>
            <a:r>
              <a:rPr lang="en-US" altLang="en-US" sz="1800" dirty="0">
                <a:latin typeface="+mj-lt"/>
              </a:rPr>
              <a:t>Options contracts can settle in one of two ways:</a:t>
            </a:r>
          </a:p>
          <a:p>
            <a:pPr marL="857250" lvl="1" indent="-400050" defTabSz="914400" eaLnBrk="0" fontAlgn="base" hangingPunct="0">
              <a:lnSpc>
                <a:spcPct val="150000"/>
              </a:lnSpc>
              <a:spcBef>
                <a:spcPct val="0"/>
              </a:spcBef>
              <a:spcAft>
                <a:spcPct val="0"/>
              </a:spcAft>
              <a:buFont typeface="+mj-lt"/>
              <a:buAutoNum type="alphaLcPeriod"/>
            </a:pPr>
            <a:r>
              <a:rPr lang="en-US" altLang="en-US" sz="1800" b="1" dirty="0">
                <a:latin typeface="+mj-lt"/>
              </a:rPr>
              <a:t>Physical Settlement:</a:t>
            </a:r>
            <a:r>
              <a:rPr lang="en-US" altLang="en-US" sz="1800" dirty="0">
                <a:latin typeface="+mj-lt"/>
              </a:rPr>
              <a:t> The actual delivery of the underlying asset.</a:t>
            </a:r>
          </a:p>
          <a:p>
            <a:pPr marL="857250" lvl="1" indent="-400050" defTabSz="914400" eaLnBrk="0" fontAlgn="base" hangingPunct="0">
              <a:lnSpc>
                <a:spcPct val="150000"/>
              </a:lnSpc>
              <a:spcBef>
                <a:spcPct val="0"/>
              </a:spcBef>
              <a:spcAft>
                <a:spcPct val="0"/>
              </a:spcAft>
              <a:buFont typeface="+mj-lt"/>
              <a:buAutoNum type="alphaLcPeriod"/>
            </a:pPr>
            <a:r>
              <a:rPr lang="en-US" altLang="en-US" sz="1800" b="1" dirty="0">
                <a:latin typeface="+mj-lt"/>
              </a:rPr>
              <a:t>Cash Settlement:</a:t>
            </a:r>
            <a:r>
              <a:rPr lang="en-US" altLang="en-US" sz="1800" dirty="0">
                <a:latin typeface="+mj-lt"/>
              </a:rPr>
              <a:t> The difference between the option's strike price and the market value of the underlying asset is paid in cash.</a:t>
            </a:r>
          </a:p>
          <a:p>
            <a:pPr lvl="0" defTabSz="914400" eaLnBrk="0" fontAlgn="base" hangingPunct="0">
              <a:lnSpc>
                <a:spcPct val="150000"/>
              </a:lnSpc>
              <a:spcBef>
                <a:spcPct val="0"/>
              </a:spcBef>
              <a:spcAft>
                <a:spcPct val="0"/>
              </a:spcAft>
            </a:pPr>
            <a:r>
              <a:rPr lang="en-US" altLang="en-US" sz="1800" b="1" dirty="0">
                <a:latin typeface="+mj-lt"/>
              </a:rPr>
              <a:t>Position Limits and Exercise Limits:</a:t>
            </a:r>
            <a:endParaRPr lang="en-US" altLang="en-US" sz="1800" dirty="0">
              <a:latin typeface="+mj-lt"/>
            </a:endParaRPr>
          </a:p>
          <a:p>
            <a:pPr lvl="0" defTabSz="914400" eaLnBrk="0" fontAlgn="base" hangingPunct="0">
              <a:lnSpc>
                <a:spcPct val="150000"/>
              </a:lnSpc>
              <a:spcBef>
                <a:spcPct val="0"/>
              </a:spcBef>
              <a:spcAft>
                <a:spcPct val="0"/>
              </a:spcAft>
            </a:pPr>
            <a:r>
              <a:rPr lang="en-US" altLang="en-US" sz="1800" dirty="0">
                <a:latin typeface="+mj-lt"/>
              </a:rPr>
              <a:t>Exchanges may set limits on the number of options contracts an individual or entity can hold (position limits) and the number that can be exercised in a given period (exercise limits).</a:t>
            </a:r>
          </a:p>
        </p:txBody>
      </p:sp>
    </p:spTree>
    <p:extLst>
      <p:ext uri="{BB962C8B-B14F-4D97-AF65-F5344CB8AC3E}">
        <p14:creationId xmlns:p14="http://schemas.microsoft.com/office/powerpoint/2010/main" val="32349514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
                                        </p:tgtEl>
                                        <p:attrNameLst>
                                          <p:attrName>style.visibility</p:attrName>
                                        </p:attrNameLst>
                                      </p:cBhvr>
                                      <p:to>
                                        <p:strVal val="visible"/>
                                      </p:to>
                                    </p:set>
                                    <p:anim to="" calcmode="lin" valueType="num">
                                      <p:cBhvr>
                                        <p:cTn id="7"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
                                        </p:tgtEl>
                                      </p:cBhvr>
                                    </p:animEffect>
                                  </p:childTnLst>
                                </p:cTn>
                              </p:par>
                            </p:childTnLst>
                          </p:cTn>
                        </p:par>
                        <p:par>
                          <p:cTn id="9" fill="hold">
                            <p:stCondLst>
                              <p:cond delay="1065"/>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CC4B5AC8-E5B8-4738-8021-CD1621EE8494}"/>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flipH="1">
            <a:off x="2054468" y="1606060"/>
            <a:ext cx="5838093" cy="11786446"/>
          </a:xfrm>
          <a:prstGeom prst="rect">
            <a:avLst/>
          </a:prstGeom>
          <a:noFill/>
          <a:ln>
            <a:noFill/>
          </a:ln>
          <a:effectLst>
            <a:outerShdw blurRad="508000" dist="190500" dir="8100000" sx="103000" sy="103000" algn="tr" rotWithShape="0">
              <a:prstClr val="black">
                <a:alpha val="25000"/>
              </a:prstClr>
            </a:outerShdw>
          </a:effectLst>
        </p:spPr>
      </p:pic>
      <p:sp>
        <p:nvSpPr>
          <p:cNvPr id="5" name="Google Shape;204;p13">
            <a:extLst>
              <a:ext uri="{FF2B5EF4-FFF2-40B4-BE49-F238E27FC236}">
                <a16:creationId xmlns:a16="http://schemas.microsoft.com/office/drawing/2014/main" id="{7F37B3B7-EBFC-4EBE-95BD-9807AA17C98B}"/>
              </a:ext>
            </a:extLst>
          </p:cNvPr>
          <p:cNvSpPr txBox="1">
            <a:spLocks/>
          </p:cNvSpPr>
          <p:nvPr/>
        </p:nvSpPr>
        <p:spPr>
          <a:xfrm>
            <a:off x="9104536" y="2230600"/>
            <a:ext cx="5189220"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spcBef>
                <a:spcPts val="0"/>
              </a:spcBef>
            </a:pPr>
            <a:r>
              <a:rPr lang="en-US" sz="6000">
                <a:latin typeface="Outfit Black" pitchFamily="2" charset="0"/>
              </a:rPr>
              <a:t>Mockups</a:t>
            </a:r>
          </a:p>
        </p:txBody>
      </p:sp>
      <p:sp>
        <p:nvSpPr>
          <p:cNvPr id="6" name="Rectangle 5"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AF0C3637-FC0F-4BDB-8DB8-2005C93CC83F}"/>
              </a:ext>
            </a:extLst>
          </p:cNvPr>
          <p:cNvSpPr/>
          <p:nvPr/>
        </p:nvSpPr>
        <p:spPr>
          <a:xfrm>
            <a:off x="9041544" y="3925651"/>
            <a:ext cx="7886192" cy="1671804"/>
          </a:xfrm>
          <a:prstGeom prst="rect">
            <a:avLst/>
          </a:prstGeom>
        </p:spPr>
        <p:txBody>
          <a:bodyPr wrap="square">
            <a:spAutoFit/>
          </a:bodyPr>
          <a:lstStyle/>
          <a:p>
            <a:pPr>
              <a:lnSpc>
                <a:spcPct val="150000"/>
              </a:lnSpc>
              <a:spcBef>
                <a:spcPts val="1200"/>
              </a:spcBef>
            </a:pPr>
            <a:r>
              <a:rPr lang="es-ES" altLang="zh-CN" sz="14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400">
                <a:solidFill>
                  <a:schemeClr val="bg1">
                    <a:lumMod val="65000"/>
                  </a:schemeClr>
                </a:solidFill>
                <a:ea typeface="Lato Light" panose="020F0502020204030203" pitchFamily="34" charset="0"/>
                <a:cs typeface="Lato Light" panose="020F0502020204030203" pitchFamily="34" charset="0"/>
              </a:rPr>
              <a:t>. </a:t>
            </a:r>
            <a:r>
              <a:rPr lang="es-ES" altLang="zh-CN" sz="14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mea. His at soluta regione diceret, cum et atqui placerat petentium. Per amet nonumy periculis ei. Lorem ipsum dolor sit amet, feugiat delicata liberavisse id cum</a:t>
            </a:r>
            <a:r>
              <a:rPr lang="en-US" altLang="zh-CN" sz="1400">
                <a:solidFill>
                  <a:schemeClr val="bg1">
                    <a:lumMod val="65000"/>
                  </a:schemeClr>
                </a:solidFill>
                <a:ea typeface="Lato Light" panose="020F0502020204030203" pitchFamily="34" charset="0"/>
                <a:cs typeface="Lato Light" panose="020F0502020204030203" pitchFamily="34" charset="0"/>
              </a:rPr>
              <a:t>. </a:t>
            </a:r>
            <a:r>
              <a:rPr lang="es-ES" altLang="zh-CN" sz="14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mea. His at soluta regione diceret. </a:t>
            </a:r>
          </a:p>
        </p:txBody>
      </p:sp>
      <p:sp>
        <p:nvSpPr>
          <p:cNvPr id="7" name="TextBox 6">
            <a:extLst>
              <a:ext uri="{FF2B5EF4-FFF2-40B4-BE49-F238E27FC236}">
                <a16:creationId xmlns:a16="http://schemas.microsoft.com/office/drawing/2014/main" id="{F7BB47D5-41A8-4317-8B57-0E5A0C4B4032}"/>
              </a:ext>
            </a:extLst>
          </p:cNvPr>
          <p:cNvSpPr txBox="1"/>
          <p:nvPr/>
        </p:nvSpPr>
        <p:spPr>
          <a:xfrm>
            <a:off x="9034264" y="6052654"/>
            <a:ext cx="5645122" cy="2194832"/>
          </a:xfrm>
          <a:prstGeom prst="rect">
            <a:avLst/>
          </a:prstGeom>
          <a:noFill/>
        </p:spPr>
        <p:txBody>
          <a:bodyPr wrap="square" rtlCol="0">
            <a:spAutoFit/>
          </a:bodyPr>
          <a:lstStyle/>
          <a:p>
            <a:pPr marL="457200" indent="-457200">
              <a:lnSpc>
                <a:spcPct val="150000"/>
              </a:lnSpc>
              <a:spcBef>
                <a:spcPts val="1200"/>
              </a:spcBef>
              <a:buFont typeface="Arial" panose="020B0604020202020204" pitchFamily="34" charset="0"/>
              <a:buChar char="•"/>
            </a:pPr>
            <a:r>
              <a:rPr lang="en-US" altLang="zh-CN" sz="2000">
                <a:latin typeface="+mj-lt"/>
              </a:rPr>
              <a:t>Here you</a:t>
            </a:r>
            <a:r>
              <a:rPr lang="zh-CN" altLang="en-US" sz="2000">
                <a:latin typeface="+mj-lt"/>
              </a:rPr>
              <a:t> </a:t>
            </a:r>
            <a:r>
              <a:rPr lang="en-US" altLang="zh-CN" sz="2000">
                <a:latin typeface="+mj-lt"/>
              </a:rPr>
              <a:t>have</a:t>
            </a:r>
            <a:r>
              <a:rPr lang="zh-CN" altLang="en-US" sz="2000">
                <a:latin typeface="+mj-lt"/>
              </a:rPr>
              <a:t> </a:t>
            </a:r>
            <a:r>
              <a:rPr lang="en-US" altLang="zh-CN" sz="2000">
                <a:latin typeface="+mj-lt"/>
              </a:rPr>
              <a:t>a</a:t>
            </a:r>
            <a:r>
              <a:rPr lang="zh-CN" altLang="en-US" sz="2000">
                <a:latin typeface="+mj-lt"/>
              </a:rPr>
              <a:t> </a:t>
            </a:r>
            <a:r>
              <a:rPr lang="en-US" altLang="zh-CN" sz="2000">
                <a:latin typeface="+mj-lt"/>
              </a:rPr>
              <a:t>list</a:t>
            </a:r>
            <a:r>
              <a:rPr lang="zh-CN" altLang="en-US" sz="2000">
                <a:latin typeface="+mj-lt"/>
              </a:rPr>
              <a:t> </a:t>
            </a:r>
            <a:r>
              <a:rPr lang="en-US" altLang="zh-CN" sz="2000">
                <a:latin typeface="+mj-lt"/>
              </a:rPr>
              <a:t>of</a:t>
            </a:r>
            <a:r>
              <a:rPr lang="zh-CN" altLang="en-US" sz="2000">
                <a:latin typeface="+mj-lt"/>
              </a:rPr>
              <a:t> </a:t>
            </a:r>
            <a:r>
              <a:rPr lang="en-US" altLang="zh-CN" sz="2000">
                <a:latin typeface="+mj-lt"/>
              </a:rPr>
              <a:t>items</a:t>
            </a:r>
          </a:p>
          <a:p>
            <a:pPr marL="457200" indent="-457200">
              <a:lnSpc>
                <a:spcPct val="150000"/>
              </a:lnSpc>
              <a:spcBef>
                <a:spcPts val="1200"/>
              </a:spcBef>
              <a:buFont typeface="Arial" panose="020B0604020202020204" pitchFamily="34" charset="0"/>
              <a:buChar char="•"/>
            </a:pPr>
            <a:r>
              <a:rPr lang="en-US" sz="2000">
                <a:latin typeface="+mj-lt"/>
              </a:rPr>
              <a:t>Add some text</a:t>
            </a:r>
          </a:p>
          <a:p>
            <a:pPr marL="457200" indent="-457200">
              <a:lnSpc>
                <a:spcPct val="150000"/>
              </a:lnSpc>
              <a:spcBef>
                <a:spcPts val="1200"/>
              </a:spcBef>
              <a:buFont typeface="Arial" panose="020B0604020202020204" pitchFamily="34" charset="0"/>
              <a:buChar char="•"/>
            </a:pPr>
            <a:r>
              <a:rPr lang="en-US" sz="2000">
                <a:latin typeface="+mj-lt"/>
              </a:rPr>
              <a:t>But remember not to overload your slides with content</a:t>
            </a:r>
          </a:p>
        </p:txBody>
      </p:sp>
      <p:pic>
        <p:nvPicPr>
          <p:cNvPr id="4" name="Picture Placeholder 3">
            <a:extLst>
              <a:ext uri="{FF2B5EF4-FFF2-40B4-BE49-F238E27FC236}">
                <a16:creationId xmlns:a16="http://schemas.microsoft.com/office/drawing/2014/main" id="{85760481-B2A1-408C-953C-B6B9465E0D93}"/>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06375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par>
                                <p:cTn id="9" presetID="0" presetClass="entr" presetSubtype="0" fill="hold" grpId="0" nodeType="withEffect">
                                  <p:stCondLst>
                                    <p:cond delay="0"/>
                                  </p:stCondLst>
                                  <p:iterate type="lt">
                                    <p:tmPct val="3000"/>
                                  </p:iterate>
                                  <p:childTnLst>
                                    <p:set>
                                      <p:cBhvr>
                                        <p:cTn id="10" dur="750" fill="hold">
                                          <p:stCondLst>
                                            <p:cond delay="0"/>
                                          </p:stCondLst>
                                        </p:cTn>
                                        <p:tgtEl>
                                          <p:spTgt spid="5"/>
                                        </p:tgtEl>
                                        <p:attrNameLst>
                                          <p:attrName>style.visibility</p:attrName>
                                        </p:attrNameLst>
                                      </p:cBhvr>
                                      <p:to>
                                        <p:strVal val="visible"/>
                                      </p:to>
                                    </p:set>
                                    <p:anim to="" calcmode="lin" valueType="num">
                                      <p:cBhvr>
                                        <p:cTn id="11" dur="750" fill="hold">
                                          <p:stCondLst>
                                            <p:cond delay="0"/>
                                          </p:stCondLst>
                                        </p:cTn>
                                        <p:tgtEl>
                                          <p:spTgt spid="5"/>
                                        </p:tgtEl>
                                        <p:attrNameLst>
                                          <p:attrName>ppt_x</p:attrName>
                                        </p:attrNameLst>
                                      </p:cBhvr>
                                      <p:tavLst>
                                        <p:tav tm="0" fmla="#ppt_x+#ppt_w*((1.5-1.5*$)^3-(1.5-1.5*$)^2)">
                                          <p:val>
                                            <p:strVal val="0"/>
                                          </p:val>
                                        </p:tav>
                                        <p:tav tm="100000">
                                          <p:val>
                                            <p:strVal val="1"/>
                                          </p:val>
                                        </p:tav>
                                      </p:tavLst>
                                    </p:anim>
                                    <p:animEffect filter="fade">
                                      <p:cBhvr>
                                        <p:cTn id="12" dur="750">
                                          <p:stCondLst>
                                            <p:cond delay="0"/>
                                          </p:stCondLst>
                                        </p:cTn>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500"/>
                            </p:stCondLst>
                            <p:childTnLst>
                              <p:par>
                                <p:cTn id="18" presetID="2" presetClass="entr" presetSubtype="4" decel="100000" fill="hold" grpId="0" nodeType="after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1"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100"/>
                                  </p:stCondLst>
                                  <p:childTnLst>
                                    <p:set>
                                      <p:cBhvr>
                                        <p:cTn id="23" dur="1" fill="hold">
                                          <p:stCondLst>
                                            <p:cond delay="0"/>
                                          </p:stCondLst>
                                        </p:cTn>
                                        <p:tgtEl>
                                          <p:spTgt spid="7">
                                            <p:txEl>
                                              <p:pRg st="1" end="1"/>
                                            </p:txEl>
                                          </p:spTgt>
                                        </p:tgtEl>
                                        <p:attrNameLst>
                                          <p:attrName>style.visibility</p:attrName>
                                        </p:attrNameLst>
                                      </p:cBhvr>
                                      <p:to>
                                        <p:strVal val="visible"/>
                                      </p:to>
                                    </p:set>
                                    <p:anim calcmode="lin" valueType="num">
                                      <p:cBhvr additive="base">
                                        <p:cTn id="2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7">
                                            <p:txEl>
                                              <p:pRg st="1" end="1"/>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00"/>
                                  </p:stCondLst>
                                  <p:childTnLst>
                                    <p:set>
                                      <p:cBhvr>
                                        <p:cTn id="27" dur="1" fill="hold">
                                          <p:stCondLst>
                                            <p:cond delay="0"/>
                                          </p:stCondLst>
                                        </p:cTn>
                                        <p:tgtEl>
                                          <p:spTgt spid="7">
                                            <p:txEl>
                                              <p:pRg st="2" end="2"/>
                                            </p:txEl>
                                          </p:spTgt>
                                        </p:tgtEl>
                                        <p:attrNameLst>
                                          <p:attrName>style.visibility</p:attrName>
                                        </p:attrNameLst>
                                      </p:cBhvr>
                                      <p:to>
                                        <p:strVal val="visible"/>
                                      </p:to>
                                    </p:set>
                                    <p:anim calcmode="lin" valueType="num">
                                      <p:cBhvr additive="base">
                                        <p:cTn id="2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9" dur="10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FE875680-E0CD-530E-078E-440E844553A0}"/>
              </a:ext>
            </a:extLst>
          </p:cNvPr>
          <p:cNvSpPr/>
          <p:nvPr>
            <p:custDataLst>
              <p:tags r:id="rId1"/>
            </p:custDataLst>
          </p:nvPr>
        </p:nvSpPr>
        <p:spPr>
          <a:xfrm>
            <a:off x="11239500" y="0"/>
            <a:ext cx="7048500"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p>
        </p:txBody>
      </p:sp>
      <p:pic>
        <p:nvPicPr>
          <p:cNvPr id="21" name="Picture Placeholder 20">
            <a:extLst>
              <a:ext uri="{FF2B5EF4-FFF2-40B4-BE49-F238E27FC236}">
                <a16:creationId xmlns:a16="http://schemas.microsoft.com/office/drawing/2014/main" id="{D8B90879-D0EC-4113-AEF3-05C8E0BF9489}"/>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p:pic>
      <p:grpSp>
        <p:nvGrpSpPr>
          <p:cNvPr id="3" name="Group 2">
            <a:extLst>
              <a:ext uri="{FF2B5EF4-FFF2-40B4-BE49-F238E27FC236}">
                <a16:creationId xmlns:a16="http://schemas.microsoft.com/office/drawing/2014/main" id="{E9319A50-737C-4420-BA5E-EA5FF2494495}"/>
              </a:ext>
            </a:extLst>
          </p:cNvPr>
          <p:cNvGrpSpPr/>
          <p:nvPr/>
        </p:nvGrpSpPr>
        <p:grpSpPr>
          <a:xfrm rot="5400000">
            <a:off x="9118907" y="665615"/>
            <a:ext cx="6629400" cy="8955772"/>
            <a:chOff x="8162247" y="1394903"/>
            <a:chExt cx="8071060" cy="10903333"/>
          </a:xfrm>
        </p:grpSpPr>
        <p:sp>
          <p:nvSpPr>
            <p:cNvPr id="4" name="Rectangle: Rounded Corners 3">
              <a:extLst>
                <a:ext uri="{FF2B5EF4-FFF2-40B4-BE49-F238E27FC236}">
                  <a16:creationId xmlns:a16="http://schemas.microsoft.com/office/drawing/2014/main" id="{429FAB84-5C4E-4853-B0D8-B5E3AD3A2093}"/>
                </a:ext>
              </a:extLst>
            </p:cNvPr>
            <p:cNvSpPr/>
            <p:nvPr/>
          </p:nvSpPr>
          <p:spPr>
            <a:xfrm>
              <a:off x="16187588" y="2861559"/>
              <a:ext cx="45719" cy="457760"/>
            </a:xfrm>
            <a:prstGeom prst="roundRect">
              <a:avLst>
                <a:gd name="adj" fmla="val 50000"/>
              </a:avLst>
            </a:prstGeom>
            <a:gradFill>
              <a:gsLst>
                <a:gs pos="92000">
                  <a:srgbClr val="EFEFEF"/>
                </a:gs>
                <a:gs pos="10000">
                  <a:srgbClr val="F2F2F2"/>
                </a:gs>
                <a:gs pos="0">
                  <a:srgbClr val="5F5F5F"/>
                </a:gs>
                <a:gs pos="100000">
                  <a:srgbClr val="5F5F5F"/>
                </a:gs>
              </a:gsLst>
              <a:lin ang="5400000" scaled="1"/>
            </a:gradFill>
            <a:ln w="254">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2"/>
            </a:p>
          </p:txBody>
        </p:sp>
        <p:sp>
          <p:nvSpPr>
            <p:cNvPr id="5" name="AutoShape 3">
              <a:extLst>
                <a:ext uri="{FF2B5EF4-FFF2-40B4-BE49-F238E27FC236}">
                  <a16:creationId xmlns:a16="http://schemas.microsoft.com/office/drawing/2014/main" id="{898B4537-0423-4BDA-94CA-E88D620CD351}"/>
                </a:ext>
              </a:extLst>
            </p:cNvPr>
            <p:cNvSpPr>
              <a:spLocks noChangeAspect="1" noChangeArrowheads="1" noTextEdit="1"/>
            </p:cNvSpPr>
            <p:nvPr/>
          </p:nvSpPr>
          <p:spPr bwMode="auto">
            <a:xfrm>
              <a:off x="8162247" y="1420441"/>
              <a:ext cx="8060004" cy="10875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6" rIns="68571" bIns="34286" numCol="1" anchor="t" anchorCtr="0" compatLnSpc="1">
              <a:prstTxWarp prst="textNoShape">
                <a:avLst/>
              </a:prstTxWarp>
            </a:bodyPr>
            <a:lstStyle/>
            <a:p>
              <a:endParaRPr lang="en-US" sz="1012"/>
            </a:p>
          </p:txBody>
        </p:sp>
        <p:sp>
          <p:nvSpPr>
            <p:cNvPr id="6" name="Freeform: Shape 5">
              <a:extLst>
                <a:ext uri="{FF2B5EF4-FFF2-40B4-BE49-F238E27FC236}">
                  <a16:creationId xmlns:a16="http://schemas.microsoft.com/office/drawing/2014/main" id="{6584E1A9-4883-4970-9222-872BBBDD251E}"/>
                </a:ext>
              </a:extLst>
            </p:cNvPr>
            <p:cNvSpPr>
              <a:spLocks/>
            </p:cNvSpPr>
            <p:nvPr/>
          </p:nvSpPr>
          <p:spPr bwMode="auto">
            <a:xfrm>
              <a:off x="8164923" y="1468608"/>
              <a:ext cx="8015851" cy="10829628"/>
            </a:xfrm>
            <a:custGeom>
              <a:avLst/>
              <a:gdLst>
                <a:gd name="connsiteX0" fmla="*/ 457819 w 8015851"/>
                <a:gd name="connsiteY0" fmla="*/ 272949 h 10829628"/>
                <a:gd name="connsiteX1" fmla="*/ 260907 w 8015851"/>
                <a:gd name="connsiteY1" fmla="*/ 469749 h 10829628"/>
                <a:gd name="connsiteX2" fmla="*/ 260907 w 8015851"/>
                <a:gd name="connsiteY2" fmla="*/ 10347839 h 10829628"/>
                <a:gd name="connsiteX3" fmla="*/ 457819 w 8015851"/>
                <a:gd name="connsiteY3" fmla="*/ 10544639 h 10829628"/>
                <a:gd name="connsiteX4" fmla="*/ 7559371 w 8015851"/>
                <a:gd name="connsiteY4" fmla="*/ 10544639 h 10829628"/>
                <a:gd name="connsiteX5" fmla="*/ 7756283 w 8015851"/>
                <a:gd name="connsiteY5" fmla="*/ 10347839 h 10829628"/>
                <a:gd name="connsiteX6" fmla="*/ 7756283 w 8015851"/>
                <a:gd name="connsiteY6" fmla="*/ 469749 h 10829628"/>
                <a:gd name="connsiteX7" fmla="*/ 7559371 w 8015851"/>
                <a:gd name="connsiteY7" fmla="*/ 272949 h 10829628"/>
                <a:gd name="connsiteX8" fmla="*/ 457819 w 8015851"/>
                <a:gd name="connsiteY8" fmla="*/ 272949 h 10829628"/>
                <a:gd name="connsiteX9" fmla="*/ 460499 w 8015851"/>
                <a:gd name="connsiteY9" fmla="*/ 0 h 10829628"/>
                <a:gd name="connsiteX10" fmla="*/ 7555353 w 8015851"/>
                <a:gd name="connsiteY10" fmla="*/ 0 h 10829628"/>
                <a:gd name="connsiteX11" fmla="*/ 8015851 w 8015851"/>
                <a:gd name="connsiteY11" fmla="*/ 460228 h 10829628"/>
                <a:gd name="connsiteX12" fmla="*/ 8015851 w 8015851"/>
                <a:gd name="connsiteY12" fmla="*/ 10369401 h 10829628"/>
                <a:gd name="connsiteX13" fmla="*/ 7555353 w 8015851"/>
                <a:gd name="connsiteY13" fmla="*/ 10829628 h 10829628"/>
                <a:gd name="connsiteX14" fmla="*/ 460499 w 8015851"/>
                <a:gd name="connsiteY14" fmla="*/ 10829628 h 10829628"/>
                <a:gd name="connsiteX15" fmla="*/ 0 w 8015851"/>
                <a:gd name="connsiteY15" fmla="*/ 10369401 h 10829628"/>
                <a:gd name="connsiteX16" fmla="*/ 0 w 8015851"/>
                <a:gd name="connsiteY16" fmla="*/ 460228 h 10829628"/>
                <a:gd name="connsiteX17" fmla="*/ 460499 w 8015851"/>
                <a:gd name="connsiteY17" fmla="*/ 0 h 1082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15851" h="10829628">
                  <a:moveTo>
                    <a:pt x="457819" y="272949"/>
                  </a:moveTo>
                  <a:cubicBezTo>
                    <a:pt x="349835" y="272949"/>
                    <a:pt x="260907" y="361827"/>
                    <a:pt x="260907" y="469749"/>
                  </a:cubicBezTo>
                  <a:cubicBezTo>
                    <a:pt x="260907" y="469749"/>
                    <a:pt x="260907" y="469749"/>
                    <a:pt x="260907" y="10347839"/>
                  </a:cubicBezTo>
                  <a:cubicBezTo>
                    <a:pt x="260907" y="10455762"/>
                    <a:pt x="349835" y="10544639"/>
                    <a:pt x="457819" y="10544639"/>
                  </a:cubicBezTo>
                  <a:cubicBezTo>
                    <a:pt x="457819" y="10544639"/>
                    <a:pt x="457819" y="10544639"/>
                    <a:pt x="7559371" y="10544639"/>
                  </a:cubicBezTo>
                  <a:cubicBezTo>
                    <a:pt x="7667355" y="10544639"/>
                    <a:pt x="7756283" y="10455762"/>
                    <a:pt x="7756283" y="10347839"/>
                  </a:cubicBezTo>
                  <a:cubicBezTo>
                    <a:pt x="7756283" y="10347839"/>
                    <a:pt x="7756283" y="10347839"/>
                    <a:pt x="7756283" y="469749"/>
                  </a:cubicBezTo>
                  <a:cubicBezTo>
                    <a:pt x="7756283" y="361827"/>
                    <a:pt x="7667355" y="272949"/>
                    <a:pt x="7559371" y="272949"/>
                  </a:cubicBezTo>
                  <a:cubicBezTo>
                    <a:pt x="7559371" y="272949"/>
                    <a:pt x="7559371" y="272949"/>
                    <a:pt x="457819" y="272949"/>
                  </a:cubicBezTo>
                  <a:close/>
                  <a:moveTo>
                    <a:pt x="460499" y="0"/>
                  </a:moveTo>
                  <a:cubicBezTo>
                    <a:pt x="7555353" y="0"/>
                    <a:pt x="7555353" y="0"/>
                    <a:pt x="7555353" y="0"/>
                  </a:cubicBezTo>
                  <a:cubicBezTo>
                    <a:pt x="7809421" y="0"/>
                    <a:pt x="8015851" y="206309"/>
                    <a:pt x="8015851" y="460228"/>
                  </a:cubicBezTo>
                  <a:cubicBezTo>
                    <a:pt x="8015851" y="10369401"/>
                    <a:pt x="8015851" y="10369401"/>
                    <a:pt x="8015851" y="10369401"/>
                  </a:cubicBezTo>
                  <a:cubicBezTo>
                    <a:pt x="8015851" y="10623319"/>
                    <a:pt x="7809421" y="10829628"/>
                    <a:pt x="7555353" y="10829628"/>
                  </a:cubicBezTo>
                  <a:cubicBezTo>
                    <a:pt x="460499" y="10829628"/>
                    <a:pt x="460499" y="10829628"/>
                    <a:pt x="460499" y="10829628"/>
                  </a:cubicBezTo>
                  <a:cubicBezTo>
                    <a:pt x="206431" y="10829628"/>
                    <a:pt x="0" y="10623319"/>
                    <a:pt x="0" y="10369401"/>
                  </a:cubicBezTo>
                  <a:cubicBezTo>
                    <a:pt x="0" y="460228"/>
                    <a:pt x="0" y="460228"/>
                    <a:pt x="0" y="460228"/>
                  </a:cubicBezTo>
                  <a:cubicBezTo>
                    <a:pt x="0" y="206309"/>
                    <a:pt x="206431" y="0"/>
                    <a:pt x="460499" y="0"/>
                  </a:cubicBezTo>
                  <a:close/>
                </a:path>
              </a:pathLst>
            </a:custGeom>
            <a:solidFill>
              <a:srgbClr val="111111"/>
            </a:solidFill>
            <a:ln w="25400">
              <a:noFill/>
              <a:round/>
              <a:headEnd/>
              <a:tailEnd/>
            </a:ln>
          </p:spPr>
          <p:txBody>
            <a:bodyPr vert="horz" wrap="square" lIns="68571" tIns="34286" rIns="68571" bIns="34286" numCol="1" anchor="t" anchorCtr="0" compatLnSpc="1">
              <a:prstTxWarp prst="textNoShape">
                <a:avLst/>
              </a:prstTxWarp>
              <a:noAutofit/>
            </a:bodyPr>
            <a:lstStyle/>
            <a:p>
              <a:endParaRPr lang="en-US" sz="1012"/>
            </a:p>
          </p:txBody>
        </p:sp>
        <p:sp>
          <p:nvSpPr>
            <p:cNvPr id="7" name="Rectangle: Rounded Corners 6">
              <a:extLst>
                <a:ext uri="{FF2B5EF4-FFF2-40B4-BE49-F238E27FC236}">
                  <a16:creationId xmlns:a16="http://schemas.microsoft.com/office/drawing/2014/main" id="{38070516-C7A9-4F2D-863E-E1A81F61F951}"/>
                </a:ext>
              </a:extLst>
            </p:cNvPr>
            <p:cNvSpPr/>
            <p:nvPr/>
          </p:nvSpPr>
          <p:spPr>
            <a:xfrm>
              <a:off x="16187588" y="3572759"/>
              <a:ext cx="45719" cy="457760"/>
            </a:xfrm>
            <a:prstGeom prst="roundRect">
              <a:avLst>
                <a:gd name="adj" fmla="val 50000"/>
              </a:avLst>
            </a:prstGeom>
            <a:gradFill>
              <a:gsLst>
                <a:gs pos="92000">
                  <a:srgbClr val="EFEFEF"/>
                </a:gs>
                <a:gs pos="10000">
                  <a:srgbClr val="F2F2F2"/>
                </a:gs>
                <a:gs pos="0">
                  <a:srgbClr val="5F5F5F"/>
                </a:gs>
                <a:gs pos="100000">
                  <a:srgbClr val="5F5F5F"/>
                </a:gs>
              </a:gsLst>
              <a:lin ang="5400000" scaled="1"/>
            </a:gradFill>
            <a:ln w="254">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2"/>
            </a:p>
          </p:txBody>
        </p:sp>
        <p:sp>
          <p:nvSpPr>
            <p:cNvPr id="8" name="Rectangle: Rounded Corners 7">
              <a:extLst>
                <a:ext uri="{FF2B5EF4-FFF2-40B4-BE49-F238E27FC236}">
                  <a16:creationId xmlns:a16="http://schemas.microsoft.com/office/drawing/2014/main" id="{7AC991AE-5B88-486D-80A1-11AAD88432FB}"/>
                </a:ext>
              </a:extLst>
            </p:cNvPr>
            <p:cNvSpPr/>
            <p:nvPr/>
          </p:nvSpPr>
          <p:spPr>
            <a:xfrm rot="16200000">
              <a:off x="15069377" y="1188883"/>
              <a:ext cx="45719" cy="457760"/>
            </a:xfrm>
            <a:prstGeom prst="roundRect">
              <a:avLst>
                <a:gd name="adj" fmla="val 50000"/>
              </a:avLst>
            </a:prstGeom>
            <a:gradFill>
              <a:gsLst>
                <a:gs pos="92000">
                  <a:srgbClr val="EFEFEF"/>
                </a:gs>
                <a:gs pos="10000">
                  <a:srgbClr val="F2F2F2"/>
                </a:gs>
                <a:gs pos="0">
                  <a:srgbClr val="5F5F5F"/>
                </a:gs>
                <a:gs pos="100000">
                  <a:srgbClr val="5F5F5F"/>
                </a:gs>
              </a:gsLst>
              <a:lin ang="5400000" scaled="1"/>
            </a:gradFill>
            <a:ln w="254">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2"/>
            </a:p>
          </p:txBody>
        </p:sp>
        <p:sp>
          <p:nvSpPr>
            <p:cNvPr id="9" name="Freeform 5">
              <a:extLst>
                <a:ext uri="{FF2B5EF4-FFF2-40B4-BE49-F238E27FC236}">
                  <a16:creationId xmlns:a16="http://schemas.microsoft.com/office/drawing/2014/main" id="{AECA0B3F-7B20-4BD9-A737-F8151D60CE9E}"/>
                </a:ext>
              </a:extLst>
            </p:cNvPr>
            <p:cNvSpPr>
              <a:spLocks/>
            </p:cNvSpPr>
            <p:nvPr/>
          </p:nvSpPr>
          <p:spPr bwMode="auto">
            <a:xfrm>
              <a:off x="8164923" y="1468608"/>
              <a:ext cx="8015851" cy="10829628"/>
            </a:xfrm>
            <a:custGeom>
              <a:avLst/>
              <a:gdLst>
                <a:gd name="T0" fmla="*/ 2379 w 2524"/>
                <a:gd name="T1" fmla="*/ 3412 h 3412"/>
                <a:gd name="T2" fmla="*/ 145 w 2524"/>
                <a:gd name="T3" fmla="*/ 3412 h 3412"/>
                <a:gd name="T4" fmla="*/ 0 w 2524"/>
                <a:gd name="T5" fmla="*/ 3267 h 3412"/>
                <a:gd name="T6" fmla="*/ 0 w 2524"/>
                <a:gd name="T7" fmla="*/ 145 h 3412"/>
                <a:gd name="T8" fmla="*/ 145 w 2524"/>
                <a:gd name="T9" fmla="*/ 0 h 3412"/>
                <a:gd name="T10" fmla="*/ 2379 w 2524"/>
                <a:gd name="T11" fmla="*/ 0 h 3412"/>
                <a:gd name="T12" fmla="*/ 2524 w 2524"/>
                <a:gd name="T13" fmla="*/ 145 h 3412"/>
                <a:gd name="T14" fmla="*/ 2524 w 2524"/>
                <a:gd name="T15" fmla="*/ 3267 h 3412"/>
                <a:gd name="T16" fmla="*/ 2379 w 2524"/>
                <a:gd name="T17" fmla="*/ 3412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4" h="3412">
                  <a:moveTo>
                    <a:pt x="2379" y="3412"/>
                  </a:moveTo>
                  <a:cubicBezTo>
                    <a:pt x="145" y="3412"/>
                    <a:pt x="145" y="3412"/>
                    <a:pt x="145" y="3412"/>
                  </a:cubicBezTo>
                  <a:cubicBezTo>
                    <a:pt x="65" y="3412"/>
                    <a:pt x="0" y="3347"/>
                    <a:pt x="0" y="3267"/>
                  </a:cubicBezTo>
                  <a:cubicBezTo>
                    <a:pt x="0" y="145"/>
                    <a:pt x="0" y="145"/>
                    <a:pt x="0" y="145"/>
                  </a:cubicBezTo>
                  <a:cubicBezTo>
                    <a:pt x="0" y="65"/>
                    <a:pt x="65" y="0"/>
                    <a:pt x="145" y="0"/>
                  </a:cubicBezTo>
                  <a:cubicBezTo>
                    <a:pt x="2379" y="0"/>
                    <a:pt x="2379" y="0"/>
                    <a:pt x="2379" y="0"/>
                  </a:cubicBezTo>
                  <a:cubicBezTo>
                    <a:pt x="2459" y="0"/>
                    <a:pt x="2524" y="65"/>
                    <a:pt x="2524" y="145"/>
                  </a:cubicBezTo>
                  <a:cubicBezTo>
                    <a:pt x="2524" y="3267"/>
                    <a:pt x="2524" y="3267"/>
                    <a:pt x="2524" y="3267"/>
                  </a:cubicBezTo>
                  <a:cubicBezTo>
                    <a:pt x="2524" y="3347"/>
                    <a:pt x="2459" y="3412"/>
                    <a:pt x="2379" y="3412"/>
                  </a:cubicBezTo>
                  <a:close/>
                </a:path>
              </a:pathLst>
            </a:custGeom>
            <a:noFill/>
            <a:ln w="25400">
              <a:gradFill>
                <a:gsLst>
                  <a:gs pos="0">
                    <a:srgbClr val="DDDDDD"/>
                  </a:gs>
                  <a:gs pos="100000">
                    <a:srgbClr val="5F5F5F"/>
                  </a:gs>
                </a:gsLst>
                <a:lin ang="5400000" scaled="1"/>
              </a:gradFill>
              <a:round/>
              <a:headEnd/>
              <a:tailEnd/>
            </a:ln>
          </p:spPr>
          <p:txBody>
            <a:bodyPr vert="horz" wrap="square" lIns="68571" tIns="34286" rIns="68571" bIns="34286" numCol="1" anchor="t" anchorCtr="0" compatLnSpc="1">
              <a:prstTxWarp prst="textNoShape">
                <a:avLst/>
              </a:prstTxWarp>
            </a:bodyPr>
            <a:lstStyle/>
            <a:p>
              <a:endParaRPr lang="en-US" sz="1012"/>
            </a:p>
          </p:txBody>
        </p:sp>
        <p:sp>
          <p:nvSpPr>
            <p:cNvPr id="10" name="Oval 9">
              <a:extLst>
                <a:ext uri="{FF2B5EF4-FFF2-40B4-BE49-F238E27FC236}">
                  <a16:creationId xmlns:a16="http://schemas.microsoft.com/office/drawing/2014/main" id="{32A3A23F-FFAC-42AF-8625-0A28C86AD0B4}"/>
                </a:ext>
              </a:extLst>
            </p:cNvPr>
            <p:cNvSpPr>
              <a:spLocks noChangeAspect="1"/>
            </p:cNvSpPr>
            <p:nvPr/>
          </p:nvSpPr>
          <p:spPr>
            <a:xfrm>
              <a:off x="12148048" y="1571443"/>
              <a:ext cx="91079" cy="91079"/>
            </a:xfrm>
            <a:prstGeom prst="ellipse">
              <a:avLst/>
            </a:prstGeom>
            <a:gradFill flip="none" rotWithShape="1">
              <a:gsLst>
                <a:gs pos="44000">
                  <a:srgbClr val="000066"/>
                </a:gs>
                <a:gs pos="98230">
                  <a:srgbClr val="0066FF"/>
                </a:gs>
                <a:gs pos="0">
                  <a:srgbClr val="0066FF"/>
                </a:gs>
              </a:gsLst>
              <a:path path="circle">
                <a:fillToRect l="100000" t="100000"/>
              </a:path>
              <a:tileRect r="-100000" b="-100000"/>
            </a:gradFill>
            <a:ln w="31750">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2"/>
            </a:p>
          </p:txBody>
        </p:sp>
        <p:sp>
          <p:nvSpPr>
            <p:cNvPr id="11" name="Oval 10">
              <a:extLst>
                <a:ext uri="{FF2B5EF4-FFF2-40B4-BE49-F238E27FC236}">
                  <a16:creationId xmlns:a16="http://schemas.microsoft.com/office/drawing/2014/main" id="{49979634-42A3-42DC-AB3B-A1FA5B5C855F}"/>
                </a:ext>
              </a:extLst>
            </p:cNvPr>
            <p:cNvSpPr>
              <a:spLocks noChangeAspect="1"/>
            </p:cNvSpPr>
            <p:nvPr/>
          </p:nvSpPr>
          <p:spPr>
            <a:xfrm>
              <a:off x="12383843" y="1604990"/>
              <a:ext cx="23985" cy="23985"/>
            </a:xfrm>
            <a:prstGeom prst="ellipse">
              <a:avLst/>
            </a:prstGeom>
            <a:solidFill>
              <a:srgbClr val="00000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2"/>
            </a:p>
          </p:txBody>
        </p:sp>
        <p:sp>
          <p:nvSpPr>
            <p:cNvPr id="12" name="Oval 11">
              <a:extLst>
                <a:ext uri="{FF2B5EF4-FFF2-40B4-BE49-F238E27FC236}">
                  <a16:creationId xmlns:a16="http://schemas.microsoft.com/office/drawing/2014/main" id="{9D80698B-414A-4770-8479-042219756846}"/>
                </a:ext>
              </a:extLst>
            </p:cNvPr>
            <p:cNvSpPr>
              <a:spLocks noChangeAspect="1"/>
            </p:cNvSpPr>
            <p:nvPr/>
          </p:nvSpPr>
          <p:spPr>
            <a:xfrm>
              <a:off x="12526839" y="1571443"/>
              <a:ext cx="91079" cy="91079"/>
            </a:xfrm>
            <a:prstGeom prst="ellipse">
              <a:avLst/>
            </a:prstGeom>
            <a:solidFill>
              <a:srgbClr val="00000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2"/>
            </a:p>
          </p:txBody>
        </p:sp>
        <p:sp>
          <p:nvSpPr>
            <p:cNvPr id="13" name="Oval 12">
              <a:extLst>
                <a:ext uri="{FF2B5EF4-FFF2-40B4-BE49-F238E27FC236}">
                  <a16:creationId xmlns:a16="http://schemas.microsoft.com/office/drawing/2014/main" id="{0B3CBDE4-FB6F-40FD-9DC9-B92489E09AB4}"/>
                </a:ext>
              </a:extLst>
            </p:cNvPr>
            <p:cNvSpPr>
              <a:spLocks noChangeAspect="1"/>
            </p:cNvSpPr>
            <p:nvPr/>
          </p:nvSpPr>
          <p:spPr>
            <a:xfrm>
              <a:off x="11963387" y="1579346"/>
              <a:ext cx="75272" cy="75272"/>
            </a:xfrm>
            <a:prstGeom prst="ellipse">
              <a:avLst/>
            </a:prstGeom>
            <a:solidFill>
              <a:srgbClr val="00000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2"/>
            </a:p>
          </p:txBody>
        </p:sp>
        <p:sp>
          <p:nvSpPr>
            <p:cNvPr id="14" name="Oval 13">
              <a:extLst>
                <a:ext uri="{FF2B5EF4-FFF2-40B4-BE49-F238E27FC236}">
                  <a16:creationId xmlns:a16="http://schemas.microsoft.com/office/drawing/2014/main" id="{C7262C43-5018-4BEB-BDC4-38EE943E6ADA}"/>
                </a:ext>
              </a:extLst>
            </p:cNvPr>
            <p:cNvSpPr>
              <a:spLocks noChangeAspect="1"/>
            </p:cNvSpPr>
            <p:nvPr/>
          </p:nvSpPr>
          <p:spPr>
            <a:xfrm>
              <a:off x="11793825" y="1591276"/>
              <a:ext cx="51412" cy="51412"/>
            </a:xfrm>
            <a:prstGeom prst="ellipse">
              <a:avLst/>
            </a:prstGeom>
            <a:solidFill>
              <a:srgbClr val="00000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2"/>
            </a:p>
          </p:txBody>
        </p:sp>
      </p:grpSp>
      <p:sp>
        <p:nvSpPr>
          <p:cNvPr id="15" name="TextBox 14">
            <a:extLst>
              <a:ext uri="{FF2B5EF4-FFF2-40B4-BE49-F238E27FC236}">
                <a16:creationId xmlns:a16="http://schemas.microsoft.com/office/drawing/2014/main" id="{8CD24E22-5AF7-4815-B873-A4FB780AEE19}"/>
              </a:ext>
            </a:extLst>
          </p:cNvPr>
          <p:cNvSpPr txBox="1"/>
          <p:nvPr/>
        </p:nvSpPr>
        <p:spPr>
          <a:xfrm>
            <a:off x="1766085" y="2215701"/>
            <a:ext cx="4602058" cy="1938992"/>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6000" b="0"/>
              <a:t>Tablet Mockups</a:t>
            </a:r>
            <a:endParaRPr lang="en-US" sz="6000" b="0"/>
          </a:p>
        </p:txBody>
      </p:sp>
      <p:sp>
        <p:nvSpPr>
          <p:cNvPr id="16" name="Rectangle 15"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866B8921-FAFB-4CD3-AB89-043294D1CD5C}"/>
              </a:ext>
            </a:extLst>
          </p:cNvPr>
          <p:cNvSpPr/>
          <p:nvPr/>
        </p:nvSpPr>
        <p:spPr>
          <a:xfrm>
            <a:off x="1760631" y="4958478"/>
            <a:ext cx="5287869" cy="3118354"/>
          </a:xfrm>
          <a:prstGeom prst="rect">
            <a:avLst/>
          </a:prstGeom>
        </p:spPr>
        <p:txBody>
          <a:bodyPr wrap="square">
            <a:spAutoFit/>
          </a:bodyPr>
          <a:lstStyle/>
          <a:p>
            <a:pPr>
              <a:lnSpc>
                <a:spcPct val="150000"/>
              </a:lnSpc>
              <a:spcBef>
                <a:spcPts val="1200"/>
              </a:spcBef>
            </a:pPr>
            <a:r>
              <a:rPr lang="es-ES" altLang="zh-CN" sz="14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400">
                <a:solidFill>
                  <a:schemeClr val="bg1">
                    <a:lumMod val="65000"/>
                  </a:schemeClr>
                </a:solidFill>
                <a:ea typeface="Lato Light" panose="020F0502020204030203" pitchFamily="34" charset="0"/>
                <a:cs typeface="Lato Light" panose="020F0502020204030203" pitchFamily="34" charset="0"/>
              </a:rPr>
              <a:t>. </a:t>
            </a:r>
            <a:r>
              <a:rPr lang="es-ES" altLang="zh-CN" sz="14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mea. </a:t>
            </a:r>
          </a:p>
          <a:p>
            <a:pPr>
              <a:lnSpc>
                <a:spcPct val="150000"/>
              </a:lnSpc>
              <a:spcBef>
                <a:spcPts val="1200"/>
              </a:spcBef>
            </a:pPr>
            <a:r>
              <a:rPr lang="es-ES" altLang="zh-CN" sz="14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400">
                <a:solidFill>
                  <a:schemeClr val="bg1">
                    <a:lumMod val="65000"/>
                  </a:schemeClr>
                </a:solidFill>
                <a:ea typeface="Lato Light" panose="020F0502020204030203" pitchFamily="34" charset="0"/>
                <a:cs typeface="Lato Light" panose="020F0502020204030203" pitchFamily="34" charset="0"/>
              </a:rPr>
              <a:t>. </a:t>
            </a:r>
            <a:r>
              <a:rPr lang="es-ES" altLang="zh-CN" sz="14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mea. His at soluta regione diceret, cum et atqui placerat petentium. Per amet nonumy periculis ei. Lorem ipsum dolor sit amet, feugiat delicata liberavisse id cum</a:t>
            </a:r>
            <a:r>
              <a:rPr lang="en-US" altLang="zh-CN" sz="1400">
                <a:solidFill>
                  <a:schemeClr val="bg1">
                    <a:lumMod val="65000"/>
                  </a:schemeClr>
                </a:solidFill>
                <a:ea typeface="Lato Light" panose="020F0502020204030203" pitchFamily="34" charset="0"/>
                <a:cs typeface="Lato Light" panose="020F0502020204030203" pitchFamily="34" charset="0"/>
              </a:rPr>
              <a:t>. </a:t>
            </a:r>
            <a:r>
              <a:rPr lang="es-ES" altLang="zh-CN" sz="1400">
                <a:solidFill>
                  <a:schemeClr val="bg1">
                    <a:lumMod val="65000"/>
                  </a:schemeClr>
                </a:solidFill>
                <a:ea typeface="Lato Light" panose="020F0502020204030203" pitchFamily="34" charset="0"/>
                <a:cs typeface="Lato Light" panose="020F0502020204030203" pitchFamily="34" charset="0"/>
              </a:rPr>
              <a:t>No quo maiorum intelleget. Mea cu. </a:t>
            </a:r>
          </a:p>
        </p:txBody>
      </p:sp>
      <p:sp>
        <p:nvSpPr>
          <p:cNvPr id="18" name="TextBox 17">
            <a:extLst>
              <a:ext uri="{FF2B5EF4-FFF2-40B4-BE49-F238E27FC236}">
                <a16:creationId xmlns:a16="http://schemas.microsoft.com/office/drawing/2014/main" id="{E912ECBD-8822-9658-00D4-5C2C74C07731}"/>
              </a:ext>
            </a:extLst>
          </p:cNvPr>
          <p:cNvSpPr txBox="1"/>
          <p:nvPr/>
        </p:nvSpPr>
        <p:spPr>
          <a:xfrm>
            <a:off x="15377011" y="746141"/>
            <a:ext cx="2232810" cy="276999"/>
          </a:xfrm>
          <a:prstGeom prst="rect">
            <a:avLst/>
          </a:prstGeom>
          <a:noFill/>
        </p:spPr>
        <p:txBody>
          <a:bodyPr wrap="square" rtlCol="0">
            <a:spAutoFit/>
          </a:bodyPr>
          <a:lstStyle/>
          <a:p>
            <a:pPr algn="r"/>
            <a:r>
              <a:rPr lang="en-US" sz="1200" spc="300">
                <a:solidFill>
                  <a:schemeClr val="bg1"/>
                </a:solidFill>
                <a:latin typeface="+mn-lt"/>
              </a:rPr>
              <a:t>BUSINESS</a:t>
            </a:r>
          </a:p>
        </p:txBody>
      </p:sp>
      <p:sp>
        <p:nvSpPr>
          <p:cNvPr id="19" name="TextBox 18">
            <a:extLst>
              <a:ext uri="{FF2B5EF4-FFF2-40B4-BE49-F238E27FC236}">
                <a16:creationId xmlns:a16="http://schemas.microsoft.com/office/drawing/2014/main" id="{B1B7C250-AD9E-08FA-7731-C7BD2C83B180}"/>
              </a:ext>
            </a:extLst>
          </p:cNvPr>
          <p:cNvSpPr txBox="1"/>
          <p:nvPr/>
        </p:nvSpPr>
        <p:spPr>
          <a:xfrm>
            <a:off x="15377010" y="9274858"/>
            <a:ext cx="2232811" cy="276999"/>
          </a:xfrm>
          <a:prstGeom prst="rect">
            <a:avLst/>
          </a:prstGeom>
          <a:noFill/>
        </p:spPr>
        <p:txBody>
          <a:bodyPr wrap="square" rtlCol="0">
            <a:spAutoFit/>
          </a:bodyPr>
          <a:lstStyle/>
          <a:p>
            <a:pPr algn="r"/>
            <a:r>
              <a:rPr lang="en-US" altLang="zh-CN" sz="1200" spc="300">
                <a:solidFill>
                  <a:schemeClr val="bg1"/>
                </a:solidFill>
              </a:rPr>
              <a:t>MSLIDES.COM</a:t>
            </a:r>
            <a:endParaRPr lang="zh-CN" altLang="en-US" sz="1200" spc="300">
              <a:solidFill>
                <a:schemeClr val="bg1"/>
              </a:solidFill>
            </a:endParaRPr>
          </a:p>
        </p:txBody>
      </p:sp>
    </p:spTree>
    <p:extLst>
      <p:ext uri="{BB962C8B-B14F-4D97-AF65-F5344CB8AC3E}">
        <p14:creationId xmlns:p14="http://schemas.microsoft.com/office/powerpoint/2010/main" val="215786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1+#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par>
                                <p:cTn id="13" presetID="0" presetClass="entr" presetSubtype="0" fill="hold" grpId="0" nodeType="withEffect">
                                  <p:stCondLst>
                                    <p:cond delay="0"/>
                                  </p:stCondLst>
                                  <p:iterate type="lt">
                                    <p:tmPct val="3000"/>
                                  </p:iterate>
                                  <p:childTnLst>
                                    <p:set>
                                      <p:cBhvr>
                                        <p:cTn id="14" dur="750" fill="hold">
                                          <p:stCondLst>
                                            <p:cond delay="0"/>
                                          </p:stCondLst>
                                        </p:cTn>
                                        <p:tgtEl>
                                          <p:spTgt spid="15"/>
                                        </p:tgtEl>
                                        <p:attrNameLst>
                                          <p:attrName>style.visibility</p:attrName>
                                        </p:attrNameLst>
                                      </p:cBhvr>
                                      <p:to>
                                        <p:strVal val="visible"/>
                                      </p:to>
                                    </p:set>
                                    <p:anim to="" calcmode="lin" valueType="num">
                                      <p:cBhvr>
                                        <p:cTn id="15" dur="750" fill="hold">
                                          <p:stCondLst>
                                            <p:cond delay="0"/>
                                          </p:stCondLst>
                                        </p:cTn>
                                        <p:tgtEl>
                                          <p:spTgt spid="15"/>
                                        </p:tgtEl>
                                        <p:attrNameLst>
                                          <p:attrName>ppt_x</p:attrName>
                                        </p:attrNameLst>
                                      </p:cBhvr>
                                      <p:tavLst>
                                        <p:tav tm="0" fmla="#ppt_x+#ppt_w*((1.5-1.5*$)^3-(1.5-1.5*$)^2)">
                                          <p:val>
                                            <p:strVal val="0"/>
                                          </p:val>
                                        </p:tav>
                                        <p:tav tm="100000">
                                          <p:val>
                                            <p:strVal val="1"/>
                                          </p:val>
                                        </p:tav>
                                      </p:tavLst>
                                    </p:anim>
                                    <p:animEffect filter="fade">
                                      <p:cBhvr>
                                        <p:cTn id="16" dur="750">
                                          <p:stCondLst>
                                            <p:cond delay="0"/>
                                          </p:stCondLst>
                                        </p:cTn>
                                        <p:tgtEl>
                                          <p:spTgt spid="15"/>
                                        </p:tgtEl>
                                      </p:cBhvr>
                                    </p:animEffect>
                                  </p:childTnLst>
                                </p:cTn>
                              </p:par>
                            </p:childTnLst>
                          </p:cTn>
                        </p:par>
                        <p:par>
                          <p:cTn id="17" fill="hold">
                            <p:stCondLst>
                              <p:cond delay="1020"/>
                            </p:stCondLst>
                            <p:childTnLst>
                              <p:par>
                                <p:cTn id="18" presetID="10"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89760C-1EB1-4BB2-A0A2-FECFA7556951}"/>
              </a:ext>
            </a:extLst>
          </p:cNvPr>
          <p:cNvSpPr txBox="1"/>
          <p:nvPr/>
        </p:nvSpPr>
        <p:spPr>
          <a:xfrm>
            <a:off x="11138685" y="2215701"/>
            <a:ext cx="4602058" cy="1938992"/>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6000" b="0"/>
              <a:t>Notebook Mockups</a:t>
            </a:r>
            <a:endParaRPr lang="en-US" sz="6000" b="0"/>
          </a:p>
        </p:txBody>
      </p:sp>
      <p:sp>
        <p:nvSpPr>
          <p:cNvPr id="4" name="Rectangle 3"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48320DC7-4850-4682-92A3-3919116E20BD}"/>
              </a:ext>
            </a:extLst>
          </p:cNvPr>
          <p:cNvSpPr/>
          <p:nvPr/>
        </p:nvSpPr>
        <p:spPr>
          <a:xfrm>
            <a:off x="11133231" y="4958478"/>
            <a:ext cx="5287869" cy="3118354"/>
          </a:xfrm>
          <a:prstGeom prst="rect">
            <a:avLst/>
          </a:prstGeom>
        </p:spPr>
        <p:txBody>
          <a:bodyPr wrap="square">
            <a:spAutoFit/>
          </a:bodyPr>
          <a:lstStyle/>
          <a:p>
            <a:pPr>
              <a:lnSpc>
                <a:spcPct val="150000"/>
              </a:lnSpc>
              <a:spcBef>
                <a:spcPts val="1200"/>
              </a:spcBef>
            </a:pPr>
            <a:r>
              <a:rPr lang="es-ES" altLang="zh-CN" sz="14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400">
                <a:solidFill>
                  <a:schemeClr val="bg1">
                    <a:lumMod val="65000"/>
                  </a:schemeClr>
                </a:solidFill>
                <a:ea typeface="Lato Light" panose="020F0502020204030203" pitchFamily="34" charset="0"/>
                <a:cs typeface="Lato Light" panose="020F0502020204030203" pitchFamily="34" charset="0"/>
              </a:rPr>
              <a:t>. </a:t>
            </a:r>
            <a:r>
              <a:rPr lang="es-ES" altLang="zh-CN" sz="14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mea. </a:t>
            </a:r>
          </a:p>
          <a:p>
            <a:pPr>
              <a:lnSpc>
                <a:spcPct val="150000"/>
              </a:lnSpc>
              <a:spcBef>
                <a:spcPts val="1200"/>
              </a:spcBef>
            </a:pPr>
            <a:r>
              <a:rPr lang="es-ES" altLang="zh-CN" sz="14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400">
                <a:solidFill>
                  <a:schemeClr val="bg1">
                    <a:lumMod val="65000"/>
                  </a:schemeClr>
                </a:solidFill>
                <a:ea typeface="Lato Light" panose="020F0502020204030203" pitchFamily="34" charset="0"/>
                <a:cs typeface="Lato Light" panose="020F0502020204030203" pitchFamily="34" charset="0"/>
              </a:rPr>
              <a:t>. </a:t>
            </a:r>
            <a:r>
              <a:rPr lang="es-ES" altLang="zh-CN" sz="14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eleifend ex mea. His at soluta regione diceret, cum et atqui placerat petentium. Per amet nonumy periculis ei. Lorem ipsum dolor sit amet, feugiat delicata liberavisse id cum</a:t>
            </a:r>
            <a:r>
              <a:rPr lang="en-US" altLang="zh-CN" sz="1400">
                <a:solidFill>
                  <a:schemeClr val="bg1">
                    <a:lumMod val="65000"/>
                  </a:schemeClr>
                </a:solidFill>
                <a:ea typeface="Lato Light" panose="020F0502020204030203" pitchFamily="34" charset="0"/>
                <a:cs typeface="Lato Light" panose="020F0502020204030203" pitchFamily="34" charset="0"/>
              </a:rPr>
              <a:t>. </a:t>
            </a:r>
            <a:r>
              <a:rPr lang="es-ES" altLang="zh-CN" sz="1400">
                <a:solidFill>
                  <a:schemeClr val="bg1">
                    <a:lumMod val="65000"/>
                  </a:schemeClr>
                </a:solidFill>
                <a:ea typeface="Lato Light" panose="020F0502020204030203" pitchFamily="34" charset="0"/>
                <a:cs typeface="Lato Light" panose="020F0502020204030203" pitchFamily="34" charset="0"/>
              </a:rPr>
              <a:t>No quo maiorum intelleget. Mea cu case. </a:t>
            </a:r>
          </a:p>
        </p:txBody>
      </p:sp>
      <p:pic>
        <p:nvPicPr>
          <p:cNvPr id="2" name="Picture 1">
            <a:extLst>
              <a:ext uri="{FF2B5EF4-FFF2-40B4-BE49-F238E27FC236}">
                <a16:creationId xmlns:a16="http://schemas.microsoft.com/office/drawing/2014/main" id="{770F3E2C-DA8E-43EE-A69A-B32E18662A4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38552" y="1773622"/>
            <a:ext cx="14382288" cy="8046508"/>
          </a:xfrm>
          <a:prstGeom prst="rect">
            <a:avLst/>
          </a:prstGeom>
        </p:spPr>
      </p:pic>
      <p:pic>
        <p:nvPicPr>
          <p:cNvPr id="6" name="Picture Placeholder 5">
            <a:extLst>
              <a:ext uri="{FF2B5EF4-FFF2-40B4-BE49-F238E27FC236}">
                <a16:creationId xmlns:a16="http://schemas.microsoft.com/office/drawing/2014/main" id="{0C4BB750-689E-4C21-BDFE-B67B992280C5}"/>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80372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0" presetClass="entr" presetSubtype="0" fill="hold" grpId="0" nodeType="withEffect">
                                  <p:stCondLst>
                                    <p:cond delay="0"/>
                                  </p:stCondLst>
                                  <p:iterate type="lt">
                                    <p:tmPct val="3000"/>
                                  </p:iterate>
                                  <p:childTnLst>
                                    <p:set>
                                      <p:cBhvr>
                                        <p:cTn id="10" dur="750" fill="hold">
                                          <p:stCondLst>
                                            <p:cond delay="0"/>
                                          </p:stCondLst>
                                        </p:cTn>
                                        <p:tgtEl>
                                          <p:spTgt spid="3"/>
                                        </p:tgtEl>
                                        <p:attrNameLst>
                                          <p:attrName>style.visibility</p:attrName>
                                        </p:attrNameLst>
                                      </p:cBhvr>
                                      <p:to>
                                        <p:strVal val="visible"/>
                                      </p:to>
                                    </p:set>
                                    <p:anim to="" calcmode="lin" valueType="num">
                                      <p:cBhvr>
                                        <p:cTn id="11"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12" dur="750">
                                          <p:stCondLst>
                                            <p:cond delay="0"/>
                                          </p:stCondLst>
                                        </p:cTn>
                                        <p:tgtEl>
                                          <p:spTgt spid="3"/>
                                        </p:tgtEl>
                                      </p:cBhvr>
                                    </p:animEffect>
                                  </p:childTnLst>
                                </p:cTn>
                              </p:par>
                            </p:childTnLst>
                          </p:cTn>
                        </p:par>
                        <p:par>
                          <p:cTn id="13" fill="hold">
                            <p:stCondLst>
                              <p:cond delay="1065"/>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309E9B-731D-4F1C-A44E-4896E9D4BDFD}"/>
              </a:ext>
            </a:extLst>
          </p:cNvPr>
          <p:cNvSpPr/>
          <p:nvPr/>
        </p:nvSpPr>
        <p:spPr>
          <a:xfrm>
            <a:off x="9482262" y="3092787"/>
            <a:ext cx="2298950" cy="2300194"/>
          </a:xfrm>
          <a:prstGeom prst="rect">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sp>
        <p:nvSpPr>
          <p:cNvPr id="3" name="Rectangle 2">
            <a:extLst>
              <a:ext uri="{FF2B5EF4-FFF2-40B4-BE49-F238E27FC236}">
                <a16:creationId xmlns:a16="http://schemas.microsoft.com/office/drawing/2014/main" id="{DD718DDC-E11D-4DCB-B4B7-EEDB22CA46CA}"/>
              </a:ext>
            </a:extLst>
          </p:cNvPr>
          <p:cNvSpPr/>
          <p:nvPr/>
        </p:nvSpPr>
        <p:spPr>
          <a:xfrm>
            <a:off x="9482262" y="5986752"/>
            <a:ext cx="2298950" cy="2300194"/>
          </a:xfrm>
          <a:prstGeom prst="rect">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sp>
        <p:nvSpPr>
          <p:cNvPr id="4" name="Freeform: Shape 3">
            <a:extLst>
              <a:ext uri="{FF2B5EF4-FFF2-40B4-BE49-F238E27FC236}">
                <a16:creationId xmlns:a16="http://schemas.microsoft.com/office/drawing/2014/main" id="{63F9511E-F651-4836-BA0A-C89EFB77DC00}"/>
              </a:ext>
            </a:extLst>
          </p:cNvPr>
          <p:cNvSpPr/>
          <p:nvPr/>
        </p:nvSpPr>
        <p:spPr>
          <a:xfrm>
            <a:off x="10124602" y="3809553"/>
            <a:ext cx="1014270" cy="866662"/>
          </a:xfrm>
          <a:custGeom>
            <a:avLst/>
            <a:gdLst>
              <a:gd name="connsiteX0" fmla="*/ 858974 w 987578"/>
              <a:gd name="connsiteY0" fmla="*/ 465771 h 843856"/>
              <a:gd name="connsiteX1" fmla="*/ 776934 w 987578"/>
              <a:gd name="connsiteY1" fmla="*/ 451593 h 843856"/>
              <a:gd name="connsiteX2" fmla="*/ 725264 w 987578"/>
              <a:gd name="connsiteY2" fmla="*/ 403686 h 843856"/>
              <a:gd name="connsiteX3" fmla="*/ 717671 w 987578"/>
              <a:gd name="connsiteY3" fmla="*/ 373450 h 843856"/>
              <a:gd name="connsiteX4" fmla="*/ 799779 w 987578"/>
              <a:gd name="connsiteY4" fmla="*/ 189278 h 843856"/>
              <a:gd name="connsiteX5" fmla="*/ 615204 w 987578"/>
              <a:gd name="connsiteY5" fmla="*/ 0 h 843856"/>
              <a:gd name="connsiteX6" fmla="*/ 431973 w 987578"/>
              <a:gd name="connsiteY6" fmla="*/ 167441 h 843856"/>
              <a:gd name="connsiteX7" fmla="*/ 372307 w 987578"/>
              <a:gd name="connsiteY7" fmla="*/ 159109 h 843856"/>
              <a:gd name="connsiteX8" fmla="*/ 187733 w 987578"/>
              <a:gd name="connsiteY8" fmla="*/ 348387 h 843856"/>
              <a:gd name="connsiteX9" fmla="*/ 269706 w 987578"/>
              <a:gd name="connsiteY9" fmla="*/ 532425 h 843856"/>
              <a:gd name="connsiteX10" fmla="*/ 262046 w 987578"/>
              <a:gd name="connsiteY10" fmla="*/ 562728 h 843856"/>
              <a:gd name="connsiteX11" fmla="*/ 210376 w 987578"/>
              <a:gd name="connsiteY11" fmla="*/ 610636 h 843856"/>
              <a:gd name="connsiteX12" fmla="*/ 111269 w 987578"/>
              <a:gd name="connsiteY12" fmla="*/ 627769 h 843856"/>
              <a:gd name="connsiteX13" fmla="*/ 0 w 987578"/>
              <a:gd name="connsiteY13" fmla="*/ 759800 h 843856"/>
              <a:gd name="connsiteX14" fmla="*/ 0 w 987578"/>
              <a:gd name="connsiteY14" fmla="*/ 828738 h 843856"/>
              <a:gd name="connsiteX15" fmla="*/ 14984 w 987578"/>
              <a:gd name="connsiteY15" fmla="*/ 843722 h 843856"/>
              <a:gd name="connsiteX16" fmla="*/ 29967 w 987578"/>
              <a:gd name="connsiteY16" fmla="*/ 828738 h 843856"/>
              <a:gd name="connsiteX17" fmla="*/ 29967 w 987578"/>
              <a:gd name="connsiteY17" fmla="*/ 759800 h 843856"/>
              <a:gd name="connsiteX18" fmla="*/ 116376 w 987578"/>
              <a:gd name="connsiteY18" fmla="*/ 657266 h 843856"/>
              <a:gd name="connsiteX19" fmla="*/ 202246 w 987578"/>
              <a:gd name="connsiteY19" fmla="*/ 642417 h 843856"/>
              <a:gd name="connsiteX20" fmla="*/ 272730 w 987578"/>
              <a:gd name="connsiteY20" fmla="*/ 745690 h 843856"/>
              <a:gd name="connsiteX21" fmla="*/ 283211 w 987578"/>
              <a:gd name="connsiteY21" fmla="*/ 752141 h 843856"/>
              <a:gd name="connsiteX22" fmla="*/ 285093 w 987578"/>
              <a:gd name="connsiteY22" fmla="*/ 752275 h 843856"/>
              <a:gd name="connsiteX23" fmla="*/ 294970 w 987578"/>
              <a:gd name="connsiteY23" fmla="*/ 748579 h 843856"/>
              <a:gd name="connsiteX24" fmla="*/ 357458 w 987578"/>
              <a:gd name="connsiteY24" fmla="*/ 693885 h 843856"/>
              <a:gd name="connsiteX25" fmla="*/ 357458 w 987578"/>
              <a:gd name="connsiteY25" fmla="*/ 828806 h 843856"/>
              <a:gd name="connsiteX26" fmla="*/ 372442 w 987578"/>
              <a:gd name="connsiteY26" fmla="*/ 843789 h 843856"/>
              <a:gd name="connsiteX27" fmla="*/ 387425 w 987578"/>
              <a:gd name="connsiteY27" fmla="*/ 828806 h 843856"/>
              <a:gd name="connsiteX28" fmla="*/ 387425 w 987578"/>
              <a:gd name="connsiteY28" fmla="*/ 693885 h 843856"/>
              <a:gd name="connsiteX29" fmla="*/ 449779 w 987578"/>
              <a:gd name="connsiteY29" fmla="*/ 748579 h 843856"/>
              <a:gd name="connsiteX30" fmla="*/ 459656 w 987578"/>
              <a:gd name="connsiteY30" fmla="*/ 752342 h 843856"/>
              <a:gd name="connsiteX31" fmla="*/ 461538 w 987578"/>
              <a:gd name="connsiteY31" fmla="*/ 752207 h 843856"/>
              <a:gd name="connsiteX32" fmla="*/ 472019 w 987578"/>
              <a:gd name="connsiteY32" fmla="*/ 745757 h 843856"/>
              <a:gd name="connsiteX33" fmla="*/ 542503 w 987578"/>
              <a:gd name="connsiteY33" fmla="*/ 642484 h 843856"/>
              <a:gd name="connsiteX34" fmla="*/ 628374 w 987578"/>
              <a:gd name="connsiteY34" fmla="*/ 657333 h 843856"/>
              <a:gd name="connsiteX35" fmla="*/ 714782 w 987578"/>
              <a:gd name="connsiteY35" fmla="*/ 759867 h 843856"/>
              <a:gd name="connsiteX36" fmla="*/ 714782 w 987578"/>
              <a:gd name="connsiteY36" fmla="*/ 828806 h 843856"/>
              <a:gd name="connsiteX37" fmla="*/ 729698 w 987578"/>
              <a:gd name="connsiteY37" fmla="*/ 843789 h 843856"/>
              <a:gd name="connsiteX38" fmla="*/ 744682 w 987578"/>
              <a:gd name="connsiteY38" fmla="*/ 828806 h 843856"/>
              <a:gd name="connsiteX39" fmla="*/ 744682 w 987578"/>
              <a:gd name="connsiteY39" fmla="*/ 759867 h 843856"/>
              <a:gd name="connsiteX40" fmla="*/ 633480 w 987578"/>
              <a:gd name="connsiteY40" fmla="*/ 627836 h 843856"/>
              <a:gd name="connsiteX41" fmla="*/ 630390 w 987578"/>
              <a:gd name="connsiteY41" fmla="*/ 627299 h 843856"/>
              <a:gd name="connsiteX42" fmla="*/ 630390 w 987578"/>
              <a:gd name="connsiteY42" fmla="*/ 568910 h 843856"/>
              <a:gd name="connsiteX43" fmla="*/ 751334 w 987578"/>
              <a:gd name="connsiteY43" fmla="*/ 474707 h 843856"/>
              <a:gd name="connsiteX44" fmla="*/ 772163 w 987578"/>
              <a:gd name="connsiteY44" fmla="*/ 481090 h 843856"/>
              <a:gd name="connsiteX45" fmla="*/ 854204 w 987578"/>
              <a:gd name="connsiteY45" fmla="*/ 495268 h 843856"/>
              <a:gd name="connsiteX46" fmla="*/ 957679 w 987578"/>
              <a:gd name="connsiteY46" fmla="*/ 618094 h 843856"/>
              <a:gd name="connsiteX47" fmla="*/ 957679 w 987578"/>
              <a:gd name="connsiteY47" fmla="*/ 828873 h 843856"/>
              <a:gd name="connsiteX48" fmla="*/ 972662 w 987578"/>
              <a:gd name="connsiteY48" fmla="*/ 843857 h 843856"/>
              <a:gd name="connsiteX49" fmla="*/ 987579 w 987578"/>
              <a:gd name="connsiteY49" fmla="*/ 828873 h 843856"/>
              <a:gd name="connsiteX50" fmla="*/ 987579 w 987578"/>
              <a:gd name="connsiteY50" fmla="*/ 618094 h 843856"/>
              <a:gd name="connsiteX51" fmla="*/ 858974 w 987578"/>
              <a:gd name="connsiteY51" fmla="*/ 465771 h 843856"/>
              <a:gd name="connsiteX52" fmla="*/ 615070 w 987578"/>
              <a:gd name="connsiteY52" fmla="*/ 30035 h 843856"/>
              <a:gd name="connsiteX53" fmla="*/ 760607 w 987578"/>
              <a:gd name="connsiteY53" fmla="*/ 129343 h 843856"/>
              <a:gd name="connsiteX54" fmla="*/ 490766 w 987578"/>
              <a:gd name="connsiteY54" fmla="*/ 87618 h 843856"/>
              <a:gd name="connsiteX55" fmla="*/ 615070 w 987578"/>
              <a:gd name="connsiteY55" fmla="*/ 30035 h 843856"/>
              <a:gd name="connsiteX56" fmla="*/ 475648 w 987578"/>
              <a:gd name="connsiteY56" fmla="*/ 113554 h 843856"/>
              <a:gd name="connsiteX57" fmla="*/ 676281 w 987578"/>
              <a:gd name="connsiteY57" fmla="*/ 174765 h 843856"/>
              <a:gd name="connsiteX58" fmla="*/ 767460 w 987578"/>
              <a:gd name="connsiteY58" fmla="*/ 158773 h 843856"/>
              <a:gd name="connsiteX59" fmla="*/ 769744 w 987578"/>
              <a:gd name="connsiteY59" fmla="*/ 189413 h 843856"/>
              <a:gd name="connsiteX60" fmla="*/ 615070 w 987578"/>
              <a:gd name="connsiteY60" fmla="*/ 381042 h 843856"/>
              <a:gd name="connsiteX61" fmla="*/ 555874 w 987578"/>
              <a:gd name="connsiteY61" fmla="*/ 366126 h 843856"/>
              <a:gd name="connsiteX62" fmla="*/ 556815 w 987578"/>
              <a:gd name="connsiteY62" fmla="*/ 348522 h 843856"/>
              <a:gd name="connsiteX63" fmla="*/ 461000 w 987578"/>
              <a:gd name="connsiteY63" fmla="*/ 178998 h 843856"/>
              <a:gd name="connsiteX64" fmla="*/ 475648 w 987578"/>
              <a:gd name="connsiteY64" fmla="*/ 113554 h 843856"/>
              <a:gd name="connsiteX65" fmla="*/ 217566 w 987578"/>
              <a:gd name="connsiteY65" fmla="*/ 348522 h 843856"/>
              <a:gd name="connsiteX66" fmla="*/ 228383 w 987578"/>
              <a:gd name="connsiteY66" fmla="*/ 283212 h 843856"/>
              <a:gd name="connsiteX67" fmla="*/ 359004 w 987578"/>
              <a:gd name="connsiteY67" fmla="*/ 313582 h 843856"/>
              <a:gd name="connsiteX68" fmla="*/ 474035 w 987578"/>
              <a:gd name="connsiteY68" fmla="*/ 295441 h 843856"/>
              <a:gd name="connsiteX69" fmla="*/ 483979 w 987578"/>
              <a:gd name="connsiteY69" fmla="*/ 276829 h 843856"/>
              <a:gd name="connsiteX70" fmla="*/ 465300 w 987578"/>
              <a:gd name="connsiteY70" fmla="*/ 266884 h 843856"/>
              <a:gd name="connsiteX71" fmla="*/ 241351 w 987578"/>
              <a:gd name="connsiteY71" fmla="*/ 256335 h 843856"/>
              <a:gd name="connsiteX72" fmla="*/ 372240 w 987578"/>
              <a:gd name="connsiteY72" fmla="*/ 189211 h 843856"/>
              <a:gd name="connsiteX73" fmla="*/ 526915 w 987578"/>
              <a:gd name="connsiteY73" fmla="*/ 348589 h 843856"/>
              <a:gd name="connsiteX74" fmla="*/ 372240 w 987578"/>
              <a:gd name="connsiteY74" fmla="*/ 540219 h 843856"/>
              <a:gd name="connsiteX75" fmla="*/ 217566 w 987578"/>
              <a:gd name="connsiteY75" fmla="*/ 348522 h 843856"/>
              <a:gd name="connsiteX76" fmla="*/ 287780 w 987578"/>
              <a:gd name="connsiteY76" fmla="*/ 714916 h 843856"/>
              <a:gd name="connsiteX77" fmla="*/ 233288 w 987578"/>
              <a:gd name="connsiteY77" fmla="*/ 635026 h 843856"/>
              <a:gd name="connsiteX78" fmla="*/ 269505 w 987578"/>
              <a:gd name="connsiteY78" fmla="*/ 610098 h 843856"/>
              <a:gd name="connsiteX79" fmla="*/ 347783 w 987578"/>
              <a:gd name="connsiteY79" fmla="*/ 662507 h 843856"/>
              <a:gd name="connsiteX80" fmla="*/ 287780 w 987578"/>
              <a:gd name="connsiteY80" fmla="*/ 714916 h 843856"/>
              <a:gd name="connsiteX81" fmla="*/ 372240 w 987578"/>
              <a:gd name="connsiteY81" fmla="*/ 642887 h 843856"/>
              <a:gd name="connsiteX82" fmla="*/ 285765 w 987578"/>
              <a:gd name="connsiteY82" fmla="*/ 585036 h 843856"/>
              <a:gd name="connsiteX83" fmla="*/ 291006 w 987578"/>
              <a:gd name="connsiteY83" fmla="*/ 570119 h 843856"/>
              <a:gd name="connsiteX84" fmla="*/ 296045 w 987578"/>
              <a:gd name="connsiteY84" fmla="*/ 550029 h 843856"/>
              <a:gd name="connsiteX85" fmla="*/ 372240 w 987578"/>
              <a:gd name="connsiteY85" fmla="*/ 570052 h 843856"/>
              <a:gd name="connsiteX86" fmla="*/ 448301 w 987578"/>
              <a:gd name="connsiteY86" fmla="*/ 550096 h 843856"/>
              <a:gd name="connsiteX87" fmla="*/ 453340 w 987578"/>
              <a:gd name="connsiteY87" fmla="*/ 570119 h 843856"/>
              <a:gd name="connsiteX88" fmla="*/ 458581 w 987578"/>
              <a:gd name="connsiteY88" fmla="*/ 585036 h 843856"/>
              <a:gd name="connsiteX89" fmla="*/ 372240 w 987578"/>
              <a:gd name="connsiteY89" fmla="*/ 642887 h 843856"/>
              <a:gd name="connsiteX90" fmla="*/ 456498 w 987578"/>
              <a:gd name="connsiteY90" fmla="*/ 714916 h 843856"/>
              <a:gd name="connsiteX91" fmla="*/ 396698 w 987578"/>
              <a:gd name="connsiteY91" fmla="*/ 662440 h 843856"/>
              <a:gd name="connsiteX92" fmla="*/ 474841 w 987578"/>
              <a:gd name="connsiteY92" fmla="*/ 610031 h 843856"/>
              <a:gd name="connsiteX93" fmla="*/ 511058 w 987578"/>
              <a:gd name="connsiteY93" fmla="*/ 634959 h 843856"/>
              <a:gd name="connsiteX94" fmla="*/ 456498 w 987578"/>
              <a:gd name="connsiteY94" fmla="*/ 714916 h 843856"/>
              <a:gd name="connsiteX95" fmla="*/ 533970 w 987578"/>
              <a:gd name="connsiteY95" fmla="*/ 610702 h 843856"/>
              <a:gd name="connsiteX96" fmla="*/ 482300 w 987578"/>
              <a:gd name="connsiteY96" fmla="*/ 562795 h 843856"/>
              <a:gd name="connsiteX97" fmla="*/ 474707 w 987578"/>
              <a:gd name="connsiteY97" fmla="*/ 532559 h 843856"/>
              <a:gd name="connsiteX98" fmla="*/ 508370 w 987578"/>
              <a:gd name="connsiteY98" fmla="*/ 497418 h 843856"/>
              <a:gd name="connsiteX99" fmla="*/ 600153 w 987578"/>
              <a:gd name="connsiteY99" fmla="*/ 568910 h 843856"/>
              <a:gd name="connsiteX100" fmla="*/ 600153 w 987578"/>
              <a:gd name="connsiteY100" fmla="*/ 622125 h 843856"/>
              <a:gd name="connsiteX101" fmla="*/ 533970 w 987578"/>
              <a:gd name="connsiteY101" fmla="*/ 610702 h 843856"/>
              <a:gd name="connsiteX102" fmla="*/ 615070 w 987578"/>
              <a:gd name="connsiteY102" fmla="*/ 542638 h 843856"/>
              <a:gd name="connsiteX103" fmla="*/ 524899 w 987578"/>
              <a:gd name="connsiteY103" fmla="*/ 472356 h 843856"/>
              <a:gd name="connsiteX104" fmla="*/ 552044 w 987578"/>
              <a:gd name="connsiteY104" fmla="*/ 397303 h 843856"/>
              <a:gd name="connsiteX105" fmla="*/ 615137 w 987578"/>
              <a:gd name="connsiteY105" fmla="*/ 410943 h 843856"/>
              <a:gd name="connsiteX106" fmla="*/ 691198 w 987578"/>
              <a:gd name="connsiteY106" fmla="*/ 391054 h 843856"/>
              <a:gd name="connsiteX107" fmla="*/ 696237 w 987578"/>
              <a:gd name="connsiteY107" fmla="*/ 411077 h 843856"/>
              <a:gd name="connsiteX108" fmla="*/ 724188 w 987578"/>
              <a:gd name="connsiteY108" fmla="*/ 457708 h 843856"/>
              <a:gd name="connsiteX109" fmla="*/ 615070 w 987578"/>
              <a:gd name="connsiteY109" fmla="*/ 542638 h 84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87578" h="843856">
                <a:moveTo>
                  <a:pt x="858974" y="465771"/>
                </a:moveTo>
                <a:lnTo>
                  <a:pt x="776934" y="451593"/>
                </a:lnTo>
                <a:cubicBezTo>
                  <a:pt x="751737" y="447226"/>
                  <a:pt x="731445" y="428480"/>
                  <a:pt x="725264" y="403686"/>
                </a:cubicBezTo>
                <a:lnTo>
                  <a:pt x="717671" y="373450"/>
                </a:lnTo>
                <a:cubicBezTo>
                  <a:pt x="767124" y="333672"/>
                  <a:pt x="799779" y="266011"/>
                  <a:pt x="799779" y="189278"/>
                </a:cubicBezTo>
                <a:cubicBezTo>
                  <a:pt x="799779" y="76061"/>
                  <a:pt x="725600" y="0"/>
                  <a:pt x="615204" y="0"/>
                </a:cubicBezTo>
                <a:cubicBezTo>
                  <a:pt x="512133" y="0"/>
                  <a:pt x="441044" y="66520"/>
                  <a:pt x="431973" y="167441"/>
                </a:cubicBezTo>
                <a:cubicBezTo>
                  <a:pt x="413630" y="162066"/>
                  <a:pt x="393674" y="159109"/>
                  <a:pt x="372307" y="159109"/>
                </a:cubicBezTo>
                <a:cubicBezTo>
                  <a:pt x="261912" y="159109"/>
                  <a:pt x="187733" y="235170"/>
                  <a:pt x="187733" y="348387"/>
                </a:cubicBezTo>
                <a:cubicBezTo>
                  <a:pt x="187733" y="424985"/>
                  <a:pt x="220320" y="492580"/>
                  <a:pt x="269706" y="532425"/>
                </a:cubicBezTo>
                <a:lnTo>
                  <a:pt x="262046" y="562728"/>
                </a:lnTo>
                <a:cubicBezTo>
                  <a:pt x="255798" y="587454"/>
                  <a:pt x="235506" y="606268"/>
                  <a:pt x="210376" y="610636"/>
                </a:cubicBezTo>
                <a:lnTo>
                  <a:pt x="111269" y="627769"/>
                </a:lnTo>
                <a:cubicBezTo>
                  <a:pt x="46832" y="638923"/>
                  <a:pt x="0" y="694423"/>
                  <a:pt x="0" y="759800"/>
                </a:cubicBezTo>
                <a:lnTo>
                  <a:pt x="0" y="828738"/>
                </a:lnTo>
                <a:cubicBezTo>
                  <a:pt x="0" y="837003"/>
                  <a:pt x="6719" y="843722"/>
                  <a:pt x="14984" y="843722"/>
                </a:cubicBezTo>
                <a:cubicBezTo>
                  <a:pt x="23248" y="843722"/>
                  <a:pt x="29967" y="837003"/>
                  <a:pt x="29967" y="828738"/>
                </a:cubicBezTo>
                <a:lnTo>
                  <a:pt x="29967" y="759800"/>
                </a:lnTo>
                <a:cubicBezTo>
                  <a:pt x="29967" y="709003"/>
                  <a:pt x="66318" y="665867"/>
                  <a:pt x="116376" y="657266"/>
                </a:cubicBezTo>
                <a:lnTo>
                  <a:pt x="202246" y="642417"/>
                </a:lnTo>
                <a:lnTo>
                  <a:pt x="272730" y="745690"/>
                </a:lnTo>
                <a:cubicBezTo>
                  <a:pt x="275149" y="749251"/>
                  <a:pt x="278978" y="751536"/>
                  <a:pt x="283211" y="752141"/>
                </a:cubicBezTo>
                <a:cubicBezTo>
                  <a:pt x="283816" y="752207"/>
                  <a:pt x="284488" y="752275"/>
                  <a:pt x="285093" y="752275"/>
                </a:cubicBezTo>
                <a:cubicBezTo>
                  <a:pt x="288721" y="752275"/>
                  <a:pt x="292215" y="750931"/>
                  <a:pt x="294970" y="748579"/>
                </a:cubicBezTo>
                <a:lnTo>
                  <a:pt x="357458" y="693885"/>
                </a:lnTo>
                <a:lnTo>
                  <a:pt x="357458" y="828806"/>
                </a:lnTo>
                <a:cubicBezTo>
                  <a:pt x="357458" y="837070"/>
                  <a:pt x="364177" y="843789"/>
                  <a:pt x="372442" y="843789"/>
                </a:cubicBezTo>
                <a:cubicBezTo>
                  <a:pt x="380706" y="843789"/>
                  <a:pt x="387425" y="837070"/>
                  <a:pt x="387425" y="828806"/>
                </a:cubicBezTo>
                <a:lnTo>
                  <a:pt x="387425" y="693885"/>
                </a:lnTo>
                <a:lnTo>
                  <a:pt x="449779" y="748579"/>
                </a:lnTo>
                <a:cubicBezTo>
                  <a:pt x="452467" y="750998"/>
                  <a:pt x="456028" y="752342"/>
                  <a:pt x="459656" y="752342"/>
                </a:cubicBezTo>
                <a:cubicBezTo>
                  <a:pt x="460261" y="752342"/>
                  <a:pt x="460933" y="752275"/>
                  <a:pt x="461538" y="752207"/>
                </a:cubicBezTo>
                <a:cubicBezTo>
                  <a:pt x="465771" y="751670"/>
                  <a:pt x="469601" y="749318"/>
                  <a:pt x="472019" y="745757"/>
                </a:cubicBezTo>
                <a:lnTo>
                  <a:pt x="542503" y="642484"/>
                </a:lnTo>
                <a:lnTo>
                  <a:pt x="628374" y="657333"/>
                </a:lnTo>
                <a:cubicBezTo>
                  <a:pt x="678431" y="666001"/>
                  <a:pt x="714782" y="709138"/>
                  <a:pt x="714782" y="759867"/>
                </a:cubicBezTo>
                <a:lnTo>
                  <a:pt x="714782" y="828806"/>
                </a:lnTo>
                <a:cubicBezTo>
                  <a:pt x="714782" y="837070"/>
                  <a:pt x="721501" y="843789"/>
                  <a:pt x="729698" y="843789"/>
                </a:cubicBezTo>
                <a:cubicBezTo>
                  <a:pt x="737963" y="843789"/>
                  <a:pt x="744682" y="837070"/>
                  <a:pt x="744682" y="828806"/>
                </a:cubicBezTo>
                <a:lnTo>
                  <a:pt x="744682" y="759867"/>
                </a:lnTo>
                <a:cubicBezTo>
                  <a:pt x="744682" y="694490"/>
                  <a:pt x="697917" y="638923"/>
                  <a:pt x="633480" y="627836"/>
                </a:cubicBezTo>
                <a:lnTo>
                  <a:pt x="630390" y="627299"/>
                </a:lnTo>
                <a:lnTo>
                  <a:pt x="630390" y="568910"/>
                </a:lnTo>
                <a:lnTo>
                  <a:pt x="751334" y="474707"/>
                </a:lnTo>
                <a:cubicBezTo>
                  <a:pt x="757986" y="477529"/>
                  <a:pt x="764839" y="479814"/>
                  <a:pt x="772163" y="481090"/>
                </a:cubicBezTo>
                <a:lnTo>
                  <a:pt x="854204" y="495268"/>
                </a:lnTo>
                <a:cubicBezTo>
                  <a:pt x="914139" y="505615"/>
                  <a:pt x="957679" y="557286"/>
                  <a:pt x="957679" y="618094"/>
                </a:cubicBezTo>
                <a:lnTo>
                  <a:pt x="957679" y="828873"/>
                </a:lnTo>
                <a:cubicBezTo>
                  <a:pt x="957679" y="837137"/>
                  <a:pt x="964398" y="843857"/>
                  <a:pt x="972662" y="843857"/>
                </a:cubicBezTo>
                <a:cubicBezTo>
                  <a:pt x="980927" y="843857"/>
                  <a:pt x="987579" y="837137"/>
                  <a:pt x="987579" y="828873"/>
                </a:cubicBezTo>
                <a:lnTo>
                  <a:pt x="987579" y="618094"/>
                </a:lnTo>
                <a:cubicBezTo>
                  <a:pt x="987176" y="542638"/>
                  <a:pt x="933221" y="478604"/>
                  <a:pt x="858974" y="465771"/>
                </a:cubicBezTo>
                <a:close/>
                <a:moveTo>
                  <a:pt x="615070" y="30035"/>
                </a:moveTo>
                <a:cubicBezTo>
                  <a:pt x="687771" y="30035"/>
                  <a:pt x="740382" y="67595"/>
                  <a:pt x="760607" y="129343"/>
                </a:cubicBezTo>
                <a:cubicBezTo>
                  <a:pt x="646717" y="172346"/>
                  <a:pt x="528124" y="110328"/>
                  <a:pt x="490766" y="87618"/>
                </a:cubicBezTo>
                <a:cubicBezTo>
                  <a:pt x="517508" y="51133"/>
                  <a:pt x="560645" y="30035"/>
                  <a:pt x="615070" y="30035"/>
                </a:cubicBezTo>
                <a:close/>
                <a:moveTo>
                  <a:pt x="475648" y="113554"/>
                </a:moveTo>
                <a:cubicBezTo>
                  <a:pt x="507093" y="132905"/>
                  <a:pt x="585573" y="174765"/>
                  <a:pt x="676281" y="174765"/>
                </a:cubicBezTo>
                <a:cubicBezTo>
                  <a:pt x="705845" y="174765"/>
                  <a:pt x="736619" y="169927"/>
                  <a:pt x="767460" y="158773"/>
                </a:cubicBezTo>
                <a:cubicBezTo>
                  <a:pt x="768938" y="168583"/>
                  <a:pt x="769744" y="178729"/>
                  <a:pt x="769744" y="189413"/>
                </a:cubicBezTo>
                <a:cubicBezTo>
                  <a:pt x="769744" y="295105"/>
                  <a:pt x="700336" y="381042"/>
                  <a:pt x="615070" y="381042"/>
                </a:cubicBezTo>
                <a:cubicBezTo>
                  <a:pt x="594039" y="381042"/>
                  <a:pt x="574150" y="375600"/>
                  <a:pt x="555874" y="366126"/>
                </a:cubicBezTo>
                <a:cubicBezTo>
                  <a:pt x="556277" y="360280"/>
                  <a:pt x="556815" y="354502"/>
                  <a:pt x="556815" y="348522"/>
                </a:cubicBezTo>
                <a:cubicBezTo>
                  <a:pt x="556815" y="269370"/>
                  <a:pt x="520531" y="208495"/>
                  <a:pt x="461000" y="178998"/>
                </a:cubicBezTo>
                <a:cubicBezTo>
                  <a:pt x="462142" y="154675"/>
                  <a:pt x="467047" y="132636"/>
                  <a:pt x="475648" y="113554"/>
                </a:cubicBezTo>
                <a:close/>
                <a:moveTo>
                  <a:pt x="217566" y="348522"/>
                </a:moveTo>
                <a:cubicBezTo>
                  <a:pt x="217566" y="324467"/>
                  <a:pt x="221328" y="302563"/>
                  <a:pt x="228383" y="283212"/>
                </a:cubicBezTo>
                <a:cubicBezTo>
                  <a:pt x="250355" y="295172"/>
                  <a:pt x="294500" y="313582"/>
                  <a:pt x="359004" y="313582"/>
                </a:cubicBezTo>
                <a:cubicBezTo>
                  <a:pt x="392196" y="313582"/>
                  <a:pt x="430629" y="308744"/>
                  <a:pt x="474035" y="295441"/>
                </a:cubicBezTo>
                <a:cubicBezTo>
                  <a:pt x="481964" y="293022"/>
                  <a:pt x="486399" y="284690"/>
                  <a:pt x="483979" y="276829"/>
                </a:cubicBezTo>
                <a:cubicBezTo>
                  <a:pt x="481561" y="268900"/>
                  <a:pt x="473229" y="264533"/>
                  <a:pt x="465300" y="266884"/>
                </a:cubicBezTo>
                <a:cubicBezTo>
                  <a:pt x="345431" y="303369"/>
                  <a:pt x="268564" y="271520"/>
                  <a:pt x="241351" y="256335"/>
                </a:cubicBezTo>
                <a:cubicBezTo>
                  <a:pt x="267354" y="213937"/>
                  <a:pt x="313179" y="189211"/>
                  <a:pt x="372240" y="189211"/>
                </a:cubicBezTo>
                <a:cubicBezTo>
                  <a:pt x="466174" y="189211"/>
                  <a:pt x="526915" y="251766"/>
                  <a:pt x="526915" y="348589"/>
                </a:cubicBezTo>
                <a:cubicBezTo>
                  <a:pt x="526915" y="454214"/>
                  <a:pt x="457506" y="540219"/>
                  <a:pt x="372240" y="540219"/>
                </a:cubicBezTo>
                <a:cubicBezTo>
                  <a:pt x="286907" y="540084"/>
                  <a:pt x="217566" y="454147"/>
                  <a:pt x="217566" y="348522"/>
                </a:cubicBezTo>
                <a:close/>
                <a:moveTo>
                  <a:pt x="287780" y="714916"/>
                </a:moveTo>
                <a:lnTo>
                  <a:pt x="233288" y="635026"/>
                </a:lnTo>
                <a:cubicBezTo>
                  <a:pt x="247197" y="629583"/>
                  <a:pt x="259628" y="621050"/>
                  <a:pt x="269505" y="610098"/>
                </a:cubicBezTo>
                <a:lnTo>
                  <a:pt x="347783" y="662507"/>
                </a:lnTo>
                <a:lnTo>
                  <a:pt x="287780" y="714916"/>
                </a:lnTo>
                <a:close/>
                <a:moveTo>
                  <a:pt x="372240" y="642887"/>
                </a:moveTo>
                <a:lnTo>
                  <a:pt x="285765" y="585036"/>
                </a:lnTo>
                <a:cubicBezTo>
                  <a:pt x="287848" y="580265"/>
                  <a:pt x="289729" y="575293"/>
                  <a:pt x="291006" y="570119"/>
                </a:cubicBezTo>
                <a:lnTo>
                  <a:pt x="296045" y="550029"/>
                </a:lnTo>
                <a:cubicBezTo>
                  <a:pt x="319293" y="562795"/>
                  <a:pt x="345028" y="570052"/>
                  <a:pt x="372240" y="570052"/>
                </a:cubicBezTo>
                <a:cubicBezTo>
                  <a:pt x="399386" y="570052"/>
                  <a:pt x="425053" y="562795"/>
                  <a:pt x="448301" y="550096"/>
                </a:cubicBezTo>
                <a:lnTo>
                  <a:pt x="453340" y="570119"/>
                </a:lnTo>
                <a:cubicBezTo>
                  <a:pt x="454617" y="575293"/>
                  <a:pt x="456498" y="580265"/>
                  <a:pt x="458581" y="585036"/>
                </a:cubicBezTo>
                <a:lnTo>
                  <a:pt x="372240" y="642887"/>
                </a:lnTo>
                <a:close/>
                <a:moveTo>
                  <a:pt x="456498" y="714916"/>
                </a:moveTo>
                <a:lnTo>
                  <a:pt x="396698" y="662440"/>
                </a:lnTo>
                <a:lnTo>
                  <a:pt x="474841" y="610031"/>
                </a:lnTo>
                <a:cubicBezTo>
                  <a:pt x="484719" y="620983"/>
                  <a:pt x="497082" y="629516"/>
                  <a:pt x="511058" y="634959"/>
                </a:cubicBezTo>
                <a:lnTo>
                  <a:pt x="456498" y="714916"/>
                </a:lnTo>
                <a:close/>
                <a:moveTo>
                  <a:pt x="533970" y="610702"/>
                </a:moveTo>
                <a:cubicBezTo>
                  <a:pt x="508840" y="606335"/>
                  <a:pt x="488548" y="587589"/>
                  <a:pt x="482300" y="562795"/>
                </a:cubicBezTo>
                <a:lnTo>
                  <a:pt x="474707" y="532559"/>
                </a:lnTo>
                <a:cubicBezTo>
                  <a:pt x="487138" y="522547"/>
                  <a:pt x="498358" y="510654"/>
                  <a:pt x="508370" y="497418"/>
                </a:cubicBezTo>
                <a:lnTo>
                  <a:pt x="600153" y="568910"/>
                </a:lnTo>
                <a:lnTo>
                  <a:pt x="600153" y="622125"/>
                </a:lnTo>
                <a:lnTo>
                  <a:pt x="533970" y="610702"/>
                </a:lnTo>
                <a:close/>
                <a:moveTo>
                  <a:pt x="615070" y="542638"/>
                </a:moveTo>
                <a:lnTo>
                  <a:pt x="524899" y="472356"/>
                </a:lnTo>
                <a:cubicBezTo>
                  <a:pt x="537531" y="449914"/>
                  <a:pt x="546871" y="424582"/>
                  <a:pt x="552044" y="397303"/>
                </a:cubicBezTo>
                <a:cubicBezTo>
                  <a:pt x="571731" y="405970"/>
                  <a:pt x="592897" y="410943"/>
                  <a:pt x="615137" y="410943"/>
                </a:cubicBezTo>
                <a:cubicBezTo>
                  <a:pt x="642282" y="410943"/>
                  <a:pt x="667949" y="403686"/>
                  <a:pt x="691198" y="391054"/>
                </a:cubicBezTo>
                <a:lnTo>
                  <a:pt x="696237" y="411077"/>
                </a:lnTo>
                <a:cubicBezTo>
                  <a:pt x="700873" y="429420"/>
                  <a:pt x="710817" y="445479"/>
                  <a:pt x="724188" y="457708"/>
                </a:cubicBezTo>
                <a:lnTo>
                  <a:pt x="615070" y="542638"/>
                </a:lnTo>
                <a:close/>
              </a:path>
            </a:pathLst>
          </a:custGeom>
          <a:solidFill>
            <a:schemeClr val="bg1"/>
          </a:solidFill>
          <a:ln w="6719" cap="flat">
            <a:noFill/>
            <a:prstDash val="solid"/>
            <a:miter/>
          </a:ln>
        </p:spPr>
        <p:txBody>
          <a:bodyPr rtlCol="0" anchor="ctr"/>
          <a:lstStyle/>
          <a:p>
            <a:endParaRPr lang="en-US" sz="1200"/>
          </a:p>
        </p:txBody>
      </p:sp>
      <p:grpSp>
        <p:nvGrpSpPr>
          <p:cNvPr id="5" name="Graphic 2">
            <a:extLst>
              <a:ext uri="{FF2B5EF4-FFF2-40B4-BE49-F238E27FC236}">
                <a16:creationId xmlns:a16="http://schemas.microsoft.com/office/drawing/2014/main" id="{2750EA26-C1E6-46BC-8EE3-CC5F2EABBF42}"/>
              </a:ext>
            </a:extLst>
          </p:cNvPr>
          <p:cNvGrpSpPr/>
          <p:nvPr/>
        </p:nvGrpSpPr>
        <p:grpSpPr>
          <a:xfrm>
            <a:off x="10124777" y="6629919"/>
            <a:ext cx="1013920" cy="1013860"/>
            <a:chOff x="10511468" y="4696809"/>
            <a:chExt cx="987233" cy="987178"/>
          </a:xfrm>
          <a:solidFill>
            <a:schemeClr val="bg1"/>
          </a:solidFill>
        </p:grpSpPr>
        <p:sp>
          <p:nvSpPr>
            <p:cNvPr id="6" name="Freeform: Shape 5">
              <a:extLst>
                <a:ext uri="{FF2B5EF4-FFF2-40B4-BE49-F238E27FC236}">
                  <a16:creationId xmlns:a16="http://schemas.microsoft.com/office/drawing/2014/main" id="{2581699A-79CC-4EAE-91BD-B70CC8B597D9}"/>
                </a:ext>
              </a:extLst>
            </p:cNvPr>
            <p:cNvSpPr/>
            <p:nvPr/>
          </p:nvSpPr>
          <p:spPr>
            <a:xfrm>
              <a:off x="10511468" y="4696809"/>
              <a:ext cx="987233" cy="987178"/>
            </a:xfrm>
            <a:custGeom>
              <a:avLst/>
              <a:gdLst>
                <a:gd name="connsiteX0" fmla="*/ 982887 w 987233"/>
                <a:gd name="connsiteY0" fmla="*/ 4370 h 987178"/>
                <a:gd name="connsiteX1" fmla="*/ 968843 w 987233"/>
                <a:gd name="connsiteY1" fmla="*/ 406 h 987178"/>
                <a:gd name="connsiteX2" fmla="*/ 771167 w 987233"/>
                <a:gd name="connsiteY2" fmla="*/ 47440 h 987178"/>
                <a:gd name="connsiteX3" fmla="*/ 562941 w 987233"/>
                <a:gd name="connsiteY3" fmla="*/ 163882 h 987178"/>
                <a:gd name="connsiteX4" fmla="*/ 518325 w 987233"/>
                <a:gd name="connsiteY4" fmla="*/ 208497 h 987178"/>
                <a:gd name="connsiteX5" fmla="*/ 420965 w 987233"/>
                <a:gd name="connsiteY5" fmla="*/ 194588 h 987178"/>
                <a:gd name="connsiteX6" fmla="*/ 228798 w 987233"/>
                <a:gd name="connsiteY6" fmla="*/ 258689 h 987178"/>
                <a:gd name="connsiteX7" fmla="*/ 4378 w 987233"/>
                <a:gd name="connsiteY7" fmla="*/ 483041 h 987178"/>
                <a:gd name="connsiteX8" fmla="*/ 750 w 987233"/>
                <a:gd name="connsiteY8" fmla="*/ 498361 h 987178"/>
                <a:gd name="connsiteX9" fmla="*/ 12844 w 987233"/>
                <a:gd name="connsiteY9" fmla="*/ 508440 h 987178"/>
                <a:gd name="connsiteX10" fmla="*/ 222280 w 987233"/>
                <a:gd name="connsiteY10" fmla="*/ 538340 h 987178"/>
                <a:gd name="connsiteX11" fmla="*/ 224430 w 987233"/>
                <a:gd name="connsiteY11" fmla="*/ 538474 h 987178"/>
                <a:gd name="connsiteX12" fmla="*/ 234979 w 987233"/>
                <a:gd name="connsiteY12" fmla="*/ 534107 h 987178"/>
                <a:gd name="connsiteX13" fmla="*/ 269314 w 987233"/>
                <a:gd name="connsiteY13" fmla="*/ 499772 h 987178"/>
                <a:gd name="connsiteX14" fmla="*/ 302103 w 987233"/>
                <a:gd name="connsiteY14" fmla="*/ 532561 h 987178"/>
                <a:gd name="connsiteX15" fmla="*/ 234643 w 987233"/>
                <a:gd name="connsiteY15" fmla="*/ 626965 h 987178"/>
                <a:gd name="connsiteX16" fmla="*/ 236256 w 987233"/>
                <a:gd name="connsiteY16" fmla="*/ 646249 h 987178"/>
                <a:gd name="connsiteX17" fmla="*/ 340940 w 987233"/>
                <a:gd name="connsiteY17" fmla="*/ 750933 h 987178"/>
                <a:gd name="connsiteX18" fmla="*/ 351489 w 987233"/>
                <a:gd name="connsiteY18" fmla="*/ 755301 h 987178"/>
                <a:gd name="connsiteX19" fmla="*/ 360157 w 987233"/>
                <a:gd name="connsiteY19" fmla="*/ 752546 h 987178"/>
                <a:gd name="connsiteX20" fmla="*/ 454561 w 987233"/>
                <a:gd name="connsiteY20" fmla="*/ 685086 h 987178"/>
                <a:gd name="connsiteX21" fmla="*/ 487350 w 987233"/>
                <a:gd name="connsiteY21" fmla="*/ 717875 h 987178"/>
                <a:gd name="connsiteX22" fmla="*/ 453015 w 987233"/>
                <a:gd name="connsiteY22" fmla="*/ 752210 h 987178"/>
                <a:gd name="connsiteX23" fmla="*/ 448782 w 987233"/>
                <a:gd name="connsiteY23" fmla="*/ 764909 h 987178"/>
                <a:gd name="connsiteX24" fmla="*/ 478682 w 987233"/>
                <a:gd name="connsiteY24" fmla="*/ 974345 h 987178"/>
                <a:gd name="connsiteX25" fmla="*/ 488761 w 987233"/>
                <a:gd name="connsiteY25" fmla="*/ 986439 h 987178"/>
                <a:gd name="connsiteX26" fmla="*/ 493531 w 987233"/>
                <a:gd name="connsiteY26" fmla="*/ 987178 h 987178"/>
                <a:gd name="connsiteX27" fmla="*/ 504081 w 987233"/>
                <a:gd name="connsiteY27" fmla="*/ 982811 h 987178"/>
                <a:gd name="connsiteX28" fmla="*/ 728433 w 987233"/>
                <a:gd name="connsiteY28" fmla="*/ 758459 h 987178"/>
                <a:gd name="connsiteX29" fmla="*/ 792533 w 987233"/>
                <a:gd name="connsiteY29" fmla="*/ 566291 h 987178"/>
                <a:gd name="connsiteX30" fmla="*/ 778625 w 987233"/>
                <a:gd name="connsiteY30" fmla="*/ 468931 h 987178"/>
                <a:gd name="connsiteX31" fmla="*/ 823307 w 987233"/>
                <a:gd name="connsiteY31" fmla="*/ 424316 h 987178"/>
                <a:gd name="connsiteX32" fmla="*/ 939682 w 987233"/>
                <a:gd name="connsiteY32" fmla="*/ 216090 h 987178"/>
                <a:gd name="connsiteX33" fmla="*/ 986783 w 987233"/>
                <a:gd name="connsiteY33" fmla="*/ 18413 h 987178"/>
                <a:gd name="connsiteX34" fmla="*/ 982887 w 987233"/>
                <a:gd name="connsiteY34" fmla="*/ 4370 h 987178"/>
                <a:gd name="connsiteX35" fmla="*/ 249896 w 987233"/>
                <a:gd name="connsiteY35" fmla="*/ 279854 h 987178"/>
                <a:gd name="connsiteX36" fmla="*/ 416732 w 987233"/>
                <a:gd name="connsiteY36" fmla="*/ 224287 h 987178"/>
                <a:gd name="connsiteX37" fmla="*/ 491852 w 987233"/>
                <a:gd name="connsiteY37" fmla="*/ 235038 h 987178"/>
                <a:gd name="connsiteX38" fmla="*/ 338790 w 987233"/>
                <a:gd name="connsiteY38" fmla="*/ 388100 h 987178"/>
                <a:gd name="connsiteX39" fmla="*/ 166377 w 987233"/>
                <a:gd name="connsiteY39" fmla="*/ 363440 h 987178"/>
                <a:gd name="connsiteX40" fmla="*/ 249896 w 987233"/>
                <a:gd name="connsiteY40" fmla="*/ 279854 h 987178"/>
                <a:gd name="connsiteX41" fmla="*/ 219122 w 987233"/>
                <a:gd name="connsiteY41" fmla="*/ 507701 h 987178"/>
                <a:gd name="connsiteX42" fmla="*/ 46709 w 987233"/>
                <a:gd name="connsiteY42" fmla="*/ 483041 h 987178"/>
                <a:gd name="connsiteX43" fmla="*/ 139903 w 987233"/>
                <a:gd name="connsiteY43" fmla="*/ 389780 h 987178"/>
                <a:gd name="connsiteX44" fmla="*/ 312316 w 987233"/>
                <a:gd name="connsiteY44" fmla="*/ 414439 h 987178"/>
                <a:gd name="connsiteX45" fmla="*/ 219122 w 987233"/>
                <a:gd name="connsiteY45" fmla="*/ 507701 h 987178"/>
                <a:gd name="connsiteX46" fmla="*/ 353169 w 987233"/>
                <a:gd name="connsiteY46" fmla="*/ 720966 h 987178"/>
                <a:gd name="connsiteX47" fmla="*/ 266357 w 987233"/>
                <a:gd name="connsiteY47" fmla="*/ 634222 h 987178"/>
                <a:gd name="connsiteX48" fmla="*/ 323537 w 987233"/>
                <a:gd name="connsiteY48" fmla="*/ 554130 h 987178"/>
                <a:gd name="connsiteX49" fmla="*/ 433194 w 987233"/>
                <a:gd name="connsiteY49" fmla="*/ 663786 h 987178"/>
                <a:gd name="connsiteX50" fmla="*/ 353169 w 987233"/>
                <a:gd name="connsiteY50" fmla="*/ 720966 h 987178"/>
                <a:gd name="connsiteX51" fmla="*/ 479623 w 987233"/>
                <a:gd name="connsiteY51" fmla="*/ 768201 h 987178"/>
                <a:gd name="connsiteX52" fmla="*/ 519199 w 987233"/>
                <a:gd name="connsiteY52" fmla="*/ 728626 h 987178"/>
                <a:gd name="connsiteX53" fmla="*/ 572817 w 987233"/>
                <a:gd name="connsiteY53" fmla="*/ 674940 h 987178"/>
                <a:gd name="connsiteX54" fmla="*/ 597476 w 987233"/>
                <a:gd name="connsiteY54" fmla="*/ 847353 h 987178"/>
                <a:gd name="connsiteX55" fmla="*/ 504215 w 987233"/>
                <a:gd name="connsiteY55" fmla="*/ 940615 h 987178"/>
                <a:gd name="connsiteX56" fmla="*/ 479623 w 987233"/>
                <a:gd name="connsiteY56" fmla="*/ 768201 h 987178"/>
                <a:gd name="connsiteX57" fmla="*/ 707469 w 987233"/>
                <a:gd name="connsiteY57" fmla="*/ 737361 h 987178"/>
                <a:gd name="connsiteX58" fmla="*/ 623950 w 987233"/>
                <a:gd name="connsiteY58" fmla="*/ 820947 h 987178"/>
                <a:gd name="connsiteX59" fmla="*/ 599290 w 987233"/>
                <a:gd name="connsiteY59" fmla="*/ 648533 h 987178"/>
                <a:gd name="connsiteX60" fmla="*/ 752353 w 987233"/>
                <a:gd name="connsiteY60" fmla="*/ 495472 h 987178"/>
                <a:gd name="connsiteX61" fmla="*/ 763103 w 987233"/>
                <a:gd name="connsiteY61" fmla="*/ 570592 h 987178"/>
                <a:gd name="connsiteX62" fmla="*/ 707469 w 987233"/>
                <a:gd name="connsiteY62" fmla="*/ 737361 h 987178"/>
                <a:gd name="connsiteX63" fmla="*/ 802276 w 987233"/>
                <a:gd name="connsiteY63" fmla="*/ 403218 h 987178"/>
                <a:gd name="connsiteX64" fmla="*/ 508582 w 987233"/>
                <a:gd name="connsiteY64" fmla="*/ 696911 h 987178"/>
                <a:gd name="connsiteX65" fmla="*/ 290412 w 987233"/>
                <a:gd name="connsiteY65" fmla="*/ 478741 h 987178"/>
                <a:gd name="connsiteX66" fmla="*/ 584038 w 987233"/>
                <a:gd name="connsiteY66" fmla="*/ 185047 h 987178"/>
                <a:gd name="connsiteX67" fmla="*/ 747448 w 987233"/>
                <a:gd name="connsiteY67" fmla="*/ 85268 h 987178"/>
                <a:gd name="connsiteX68" fmla="*/ 901988 w 987233"/>
                <a:gd name="connsiteY68" fmla="*/ 239809 h 987178"/>
                <a:gd name="connsiteX69" fmla="*/ 802276 w 987233"/>
                <a:gd name="connsiteY69" fmla="*/ 403218 h 987178"/>
                <a:gd name="connsiteX70" fmla="*/ 911260 w 987233"/>
                <a:gd name="connsiteY70" fmla="*/ 206817 h 987178"/>
                <a:gd name="connsiteX71" fmla="*/ 780506 w 987233"/>
                <a:gd name="connsiteY71" fmla="*/ 76063 h 987178"/>
                <a:gd name="connsiteX72" fmla="*/ 952112 w 987233"/>
                <a:gd name="connsiteY72" fmla="*/ 35143 h 987178"/>
                <a:gd name="connsiteX73" fmla="*/ 911260 w 987233"/>
                <a:gd name="connsiteY73" fmla="*/ 206817 h 9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987233" h="987178">
                  <a:moveTo>
                    <a:pt x="982887" y="4370"/>
                  </a:moveTo>
                  <a:cubicBezTo>
                    <a:pt x="979258" y="742"/>
                    <a:pt x="973882" y="-804"/>
                    <a:pt x="968843" y="406"/>
                  </a:cubicBezTo>
                  <a:lnTo>
                    <a:pt x="771167" y="47440"/>
                  </a:lnTo>
                  <a:cubicBezTo>
                    <a:pt x="692284" y="66253"/>
                    <a:pt x="620254" y="106501"/>
                    <a:pt x="562941" y="163882"/>
                  </a:cubicBezTo>
                  <a:lnTo>
                    <a:pt x="518325" y="208497"/>
                  </a:lnTo>
                  <a:lnTo>
                    <a:pt x="420965" y="194588"/>
                  </a:lnTo>
                  <a:cubicBezTo>
                    <a:pt x="350750" y="184577"/>
                    <a:pt x="278922" y="208497"/>
                    <a:pt x="228798" y="258689"/>
                  </a:cubicBezTo>
                  <a:lnTo>
                    <a:pt x="4378" y="483041"/>
                  </a:lnTo>
                  <a:cubicBezTo>
                    <a:pt x="347" y="487073"/>
                    <a:pt x="-997" y="492986"/>
                    <a:pt x="750" y="498361"/>
                  </a:cubicBezTo>
                  <a:cubicBezTo>
                    <a:pt x="2564" y="503736"/>
                    <a:pt x="7200" y="507633"/>
                    <a:pt x="12844" y="508440"/>
                  </a:cubicBezTo>
                  <a:lnTo>
                    <a:pt x="222280" y="538340"/>
                  </a:lnTo>
                  <a:cubicBezTo>
                    <a:pt x="222952" y="538407"/>
                    <a:pt x="223691" y="538474"/>
                    <a:pt x="224430" y="538474"/>
                  </a:cubicBezTo>
                  <a:cubicBezTo>
                    <a:pt x="228327" y="538474"/>
                    <a:pt x="232157" y="536929"/>
                    <a:pt x="234979" y="534107"/>
                  </a:cubicBezTo>
                  <a:lnTo>
                    <a:pt x="269314" y="499772"/>
                  </a:lnTo>
                  <a:lnTo>
                    <a:pt x="302103" y="532561"/>
                  </a:lnTo>
                  <a:lnTo>
                    <a:pt x="234643" y="626965"/>
                  </a:lnTo>
                  <a:cubicBezTo>
                    <a:pt x="230410" y="632945"/>
                    <a:pt x="231082" y="641075"/>
                    <a:pt x="236256" y="646249"/>
                  </a:cubicBezTo>
                  <a:lnTo>
                    <a:pt x="340940" y="750933"/>
                  </a:lnTo>
                  <a:cubicBezTo>
                    <a:pt x="343829" y="753823"/>
                    <a:pt x="347659" y="755301"/>
                    <a:pt x="351489" y="755301"/>
                  </a:cubicBezTo>
                  <a:cubicBezTo>
                    <a:pt x="354513" y="755301"/>
                    <a:pt x="357603" y="754427"/>
                    <a:pt x="360157" y="752546"/>
                  </a:cubicBezTo>
                  <a:lnTo>
                    <a:pt x="454561" y="685086"/>
                  </a:lnTo>
                  <a:lnTo>
                    <a:pt x="487350" y="717875"/>
                  </a:lnTo>
                  <a:lnTo>
                    <a:pt x="453015" y="752210"/>
                  </a:lnTo>
                  <a:cubicBezTo>
                    <a:pt x="449722" y="755569"/>
                    <a:pt x="448110" y="760273"/>
                    <a:pt x="448782" y="764909"/>
                  </a:cubicBezTo>
                  <a:lnTo>
                    <a:pt x="478682" y="974345"/>
                  </a:lnTo>
                  <a:cubicBezTo>
                    <a:pt x="479489" y="979989"/>
                    <a:pt x="483385" y="984625"/>
                    <a:pt x="488761" y="986439"/>
                  </a:cubicBezTo>
                  <a:cubicBezTo>
                    <a:pt x="490306" y="986976"/>
                    <a:pt x="491919" y="987178"/>
                    <a:pt x="493531" y="987178"/>
                  </a:cubicBezTo>
                  <a:cubicBezTo>
                    <a:pt x="497429" y="987178"/>
                    <a:pt x="501258" y="985633"/>
                    <a:pt x="504081" y="982811"/>
                  </a:cubicBezTo>
                  <a:lnTo>
                    <a:pt x="728433" y="758459"/>
                  </a:lnTo>
                  <a:cubicBezTo>
                    <a:pt x="778557" y="708334"/>
                    <a:pt x="802544" y="636439"/>
                    <a:pt x="792533" y="566291"/>
                  </a:cubicBezTo>
                  <a:lnTo>
                    <a:pt x="778625" y="468931"/>
                  </a:lnTo>
                  <a:lnTo>
                    <a:pt x="823307" y="424316"/>
                  </a:lnTo>
                  <a:cubicBezTo>
                    <a:pt x="880621" y="366935"/>
                    <a:pt x="920936" y="294905"/>
                    <a:pt x="939682" y="216090"/>
                  </a:cubicBezTo>
                  <a:lnTo>
                    <a:pt x="986783" y="18413"/>
                  </a:lnTo>
                  <a:cubicBezTo>
                    <a:pt x="988060" y="13374"/>
                    <a:pt x="986582" y="8065"/>
                    <a:pt x="982887" y="4370"/>
                  </a:cubicBezTo>
                  <a:close/>
                  <a:moveTo>
                    <a:pt x="249896" y="279854"/>
                  </a:moveTo>
                  <a:cubicBezTo>
                    <a:pt x="293436" y="236314"/>
                    <a:pt x="355856" y="215552"/>
                    <a:pt x="416732" y="224287"/>
                  </a:cubicBezTo>
                  <a:lnTo>
                    <a:pt x="491852" y="235038"/>
                  </a:lnTo>
                  <a:lnTo>
                    <a:pt x="338790" y="388100"/>
                  </a:lnTo>
                  <a:lnTo>
                    <a:pt x="166377" y="363440"/>
                  </a:lnTo>
                  <a:lnTo>
                    <a:pt x="249896" y="279854"/>
                  </a:lnTo>
                  <a:close/>
                  <a:moveTo>
                    <a:pt x="219122" y="507701"/>
                  </a:moveTo>
                  <a:lnTo>
                    <a:pt x="46709" y="483041"/>
                  </a:lnTo>
                  <a:lnTo>
                    <a:pt x="139903" y="389780"/>
                  </a:lnTo>
                  <a:lnTo>
                    <a:pt x="312316" y="414439"/>
                  </a:lnTo>
                  <a:lnTo>
                    <a:pt x="219122" y="507701"/>
                  </a:lnTo>
                  <a:close/>
                  <a:moveTo>
                    <a:pt x="353169" y="720966"/>
                  </a:moveTo>
                  <a:lnTo>
                    <a:pt x="266357" y="634222"/>
                  </a:lnTo>
                  <a:lnTo>
                    <a:pt x="323537" y="554130"/>
                  </a:lnTo>
                  <a:lnTo>
                    <a:pt x="433194" y="663786"/>
                  </a:lnTo>
                  <a:lnTo>
                    <a:pt x="353169" y="720966"/>
                  </a:lnTo>
                  <a:close/>
                  <a:moveTo>
                    <a:pt x="479623" y="768201"/>
                  </a:moveTo>
                  <a:lnTo>
                    <a:pt x="519199" y="728626"/>
                  </a:lnTo>
                  <a:lnTo>
                    <a:pt x="572817" y="674940"/>
                  </a:lnTo>
                  <a:lnTo>
                    <a:pt x="597476" y="847353"/>
                  </a:lnTo>
                  <a:lnTo>
                    <a:pt x="504215" y="940615"/>
                  </a:lnTo>
                  <a:lnTo>
                    <a:pt x="479623" y="768201"/>
                  </a:lnTo>
                  <a:close/>
                  <a:moveTo>
                    <a:pt x="707469" y="737361"/>
                  </a:moveTo>
                  <a:lnTo>
                    <a:pt x="623950" y="820947"/>
                  </a:lnTo>
                  <a:lnTo>
                    <a:pt x="599290" y="648533"/>
                  </a:lnTo>
                  <a:lnTo>
                    <a:pt x="752353" y="495472"/>
                  </a:lnTo>
                  <a:lnTo>
                    <a:pt x="763103" y="570592"/>
                  </a:lnTo>
                  <a:cubicBezTo>
                    <a:pt x="771771" y="631534"/>
                    <a:pt x="750942" y="693888"/>
                    <a:pt x="707469" y="737361"/>
                  </a:cubicBezTo>
                  <a:close/>
                  <a:moveTo>
                    <a:pt x="802276" y="403218"/>
                  </a:moveTo>
                  <a:lnTo>
                    <a:pt x="508582" y="696911"/>
                  </a:lnTo>
                  <a:lnTo>
                    <a:pt x="290412" y="478741"/>
                  </a:lnTo>
                  <a:lnTo>
                    <a:pt x="584038" y="185047"/>
                  </a:lnTo>
                  <a:cubicBezTo>
                    <a:pt x="629930" y="139156"/>
                    <a:pt x="685968" y="105090"/>
                    <a:pt x="747448" y="85268"/>
                  </a:cubicBezTo>
                  <a:lnTo>
                    <a:pt x="901988" y="239809"/>
                  </a:lnTo>
                  <a:cubicBezTo>
                    <a:pt x="882167" y="301288"/>
                    <a:pt x="848168" y="357326"/>
                    <a:pt x="802276" y="403218"/>
                  </a:cubicBezTo>
                  <a:close/>
                  <a:moveTo>
                    <a:pt x="911260" y="206817"/>
                  </a:moveTo>
                  <a:lnTo>
                    <a:pt x="780506" y="76063"/>
                  </a:lnTo>
                  <a:lnTo>
                    <a:pt x="952112" y="35143"/>
                  </a:lnTo>
                  <a:lnTo>
                    <a:pt x="911260" y="206817"/>
                  </a:lnTo>
                  <a:close/>
                </a:path>
              </a:pathLst>
            </a:custGeom>
            <a:grpFill/>
            <a:ln w="6719" cap="flat">
              <a:noFill/>
              <a:prstDash val="solid"/>
              <a:miter/>
            </a:ln>
          </p:spPr>
          <p:txBody>
            <a:bodyPr rtlCol="0" anchor="ctr"/>
            <a:lstStyle/>
            <a:p>
              <a:endParaRPr lang="en-US" sz="1200"/>
            </a:p>
          </p:txBody>
        </p:sp>
        <p:sp>
          <p:nvSpPr>
            <p:cNvPr id="7" name="Freeform: Shape 6">
              <a:extLst>
                <a:ext uri="{FF2B5EF4-FFF2-40B4-BE49-F238E27FC236}">
                  <a16:creationId xmlns:a16="http://schemas.microsoft.com/office/drawing/2014/main" id="{DB1F7090-37B6-4836-95BF-0CEC4BABA007}"/>
                </a:ext>
              </a:extLst>
            </p:cNvPr>
            <p:cNvSpPr/>
            <p:nvPr/>
          </p:nvSpPr>
          <p:spPr>
            <a:xfrm>
              <a:off x="11139903" y="4898906"/>
              <a:ext cx="156723" cy="156774"/>
            </a:xfrm>
            <a:custGeom>
              <a:avLst/>
              <a:gdLst>
                <a:gd name="connsiteX0" fmla="*/ 22929 w 156723"/>
                <a:gd name="connsiteY0" fmla="*/ 22929 h 156774"/>
                <a:gd name="connsiteX1" fmla="*/ 22929 w 156723"/>
                <a:gd name="connsiteY1" fmla="*/ 133862 h 156774"/>
                <a:gd name="connsiteX2" fmla="*/ 78362 w 156723"/>
                <a:gd name="connsiteY2" fmla="*/ 156774 h 156774"/>
                <a:gd name="connsiteX3" fmla="*/ 133794 w 156723"/>
                <a:gd name="connsiteY3" fmla="*/ 133862 h 156774"/>
                <a:gd name="connsiteX4" fmla="*/ 133794 w 156723"/>
                <a:gd name="connsiteY4" fmla="*/ 22929 h 156774"/>
                <a:gd name="connsiteX5" fmla="*/ 22929 w 156723"/>
                <a:gd name="connsiteY5" fmla="*/ 22929 h 156774"/>
                <a:gd name="connsiteX6" fmla="*/ 112696 w 156723"/>
                <a:gd name="connsiteY6" fmla="*/ 112697 h 156774"/>
                <a:gd name="connsiteX7" fmla="*/ 44094 w 156723"/>
                <a:gd name="connsiteY7" fmla="*/ 112697 h 156774"/>
                <a:gd name="connsiteX8" fmla="*/ 44094 w 156723"/>
                <a:gd name="connsiteY8" fmla="*/ 44094 h 156774"/>
                <a:gd name="connsiteX9" fmla="*/ 78429 w 156723"/>
                <a:gd name="connsiteY9" fmla="*/ 29917 h 156774"/>
                <a:gd name="connsiteX10" fmla="*/ 112696 w 156723"/>
                <a:gd name="connsiteY10" fmla="*/ 44094 h 156774"/>
                <a:gd name="connsiteX11" fmla="*/ 112696 w 156723"/>
                <a:gd name="connsiteY11" fmla="*/ 112697 h 15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723" h="156774">
                  <a:moveTo>
                    <a:pt x="22929" y="22929"/>
                  </a:moveTo>
                  <a:cubicBezTo>
                    <a:pt x="-7643" y="53501"/>
                    <a:pt x="-7643" y="103223"/>
                    <a:pt x="22929" y="133862"/>
                  </a:cubicBezTo>
                  <a:cubicBezTo>
                    <a:pt x="38181" y="149114"/>
                    <a:pt x="58271" y="156774"/>
                    <a:pt x="78362" y="156774"/>
                  </a:cubicBezTo>
                  <a:cubicBezTo>
                    <a:pt x="98452" y="156774"/>
                    <a:pt x="118542" y="149114"/>
                    <a:pt x="133794" y="133862"/>
                  </a:cubicBezTo>
                  <a:cubicBezTo>
                    <a:pt x="164367" y="103223"/>
                    <a:pt x="164367" y="53501"/>
                    <a:pt x="133794" y="22929"/>
                  </a:cubicBezTo>
                  <a:cubicBezTo>
                    <a:pt x="103223" y="-7643"/>
                    <a:pt x="53501" y="-7643"/>
                    <a:pt x="22929" y="22929"/>
                  </a:cubicBezTo>
                  <a:close/>
                  <a:moveTo>
                    <a:pt x="112696" y="112697"/>
                  </a:moveTo>
                  <a:cubicBezTo>
                    <a:pt x="93816" y="131645"/>
                    <a:pt x="63043" y="131645"/>
                    <a:pt x="44094" y="112697"/>
                  </a:cubicBezTo>
                  <a:cubicBezTo>
                    <a:pt x="25147" y="93749"/>
                    <a:pt x="25147" y="62975"/>
                    <a:pt x="44094" y="44094"/>
                  </a:cubicBezTo>
                  <a:cubicBezTo>
                    <a:pt x="53568" y="34620"/>
                    <a:pt x="65999" y="29917"/>
                    <a:pt x="78429" y="29917"/>
                  </a:cubicBezTo>
                  <a:cubicBezTo>
                    <a:pt x="90859" y="29917"/>
                    <a:pt x="103290" y="34687"/>
                    <a:pt x="112696" y="44094"/>
                  </a:cubicBezTo>
                  <a:cubicBezTo>
                    <a:pt x="131577" y="62975"/>
                    <a:pt x="131577" y="93749"/>
                    <a:pt x="112696" y="112697"/>
                  </a:cubicBezTo>
                  <a:close/>
                </a:path>
              </a:pathLst>
            </a:custGeom>
            <a:grpFill/>
            <a:ln w="6719" cap="flat">
              <a:noFill/>
              <a:prstDash val="solid"/>
              <a:miter/>
            </a:ln>
          </p:spPr>
          <p:txBody>
            <a:bodyPr rtlCol="0" anchor="ctr"/>
            <a:lstStyle/>
            <a:p>
              <a:endParaRPr lang="en-US" sz="1200"/>
            </a:p>
          </p:txBody>
        </p:sp>
        <p:sp>
          <p:nvSpPr>
            <p:cNvPr id="8" name="Freeform: Shape 7">
              <a:extLst>
                <a:ext uri="{FF2B5EF4-FFF2-40B4-BE49-F238E27FC236}">
                  <a16:creationId xmlns:a16="http://schemas.microsoft.com/office/drawing/2014/main" id="{CDB1C3BC-C2E6-4468-961A-28898E386BD5}"/>
                </a:ext>
              </a:extLst>
            </p:cNvPr>
            <p:cNvSpPr/>
            <p:nvPr/>
          </p:nvSpPr>
          <p:spPr>
            <a:xfrm>
              <a:off x="10960367" y="5079147"/>
              <a:ext cx="156724" cy="156068"/>
            </a:xfrm>
            <a:custGeom>
              <a:avLst/>
              <a:gdLst>
                <a:gd name="connsiteX0" fmla="*/ 22929 w 156724"/>
                <a:gd name="connsiteY0" fmla="*/ 22223 h 156068"/>
                <a:gd name="connsiteX1" fmla="*/ 22929 w 156724"/>
                <a:gd name="connsiteY1" fmla="*/ 133089 h 156068"/>
                <a:gd name="connsiteX2" fmla="*/ 78362 w 156724"/>
                <a:gd name="connsiteY2" fmla="*/ 156069 h 156068"/>
                <a:gd name="connsiteX3" fmla="*/ 133795 w 156724"/>
                <a:gd name="connsiteY3" fmla="*/ 133089 h 156068"/>
                <a:gd name="connsiteX4" fmla="*/ 133795 w 156724"/>
                <a:gd name="connsiteY4" fmla="*/ 22223 h 156068"/>
                <a:gd name="connsiteX5" fmla="*/ 22929 w 156724"/>
                <a:gd name="connsiteY5" fmla="*/ 22223 h 156068"/>
                <a:gd name="connsiteX6" fmla="*/ 112697 w 156724"/>
                <a:gd name="connsiteY6" fmla="*/ 111991 h 156068"/>
                <a:gd name="connsiteX7" fmla="*/ 44095 w 156724"/>
                <a:gd name="connsiteY7" fmla="*/ 111991 h 156068"/>
                <a:gd name="connsiteX8" fmla="*/ 44095 w 156724"/>
                <a:gd name="connsiteY8" fmla="*/ 43389 h 156068"/>
                <a:gd name="connsiteX9" fmla="*/ 78429 w 156724"/>
                <a:gd name="connsiteY9" fmla="*/ 29212 h 156068"/>
                <a:gd name="connsiteX10" fmla="*/ 112697 w 156724"/>
                <a:gd name="connsiteY10" fmla="*/ 43389 h 156068"/>
                <a:gd name="connsiteX11" fmla="*/ 112697 w 156724"/>
                <a:gd name="connsiteY11" fmla="*/ 111991 h 15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724" h="156068">
                  <a:moveTo>
                    <a:pt x="22929" y="22223"/>
                  </a:moveTo>
                  <a:cubicBezTo>
                    <a:pt x="-7643" y="52796"/>
                    <a:pt x="-7643" y="102517"/>
                    <a:pt x="22929" y="133089"/>
                  </a:cubicBezTo>
                  <a:cubicBezTo>
                    <a:pt x="37711" y="147939"/>
                    <a:pt x="57399" y="156069"/>
                    <a:pt x="78362" y="156069"/>
                  </a:cubicBezTo>
                  <a:cubicBezTo>
                    <a:pt x="99259" y="156069"/>
                    <a:pt x="119013" y="147939"/>
                    <a:pt x="133795" y="133089"/>
                  </a:cubicBezTo>
                  <a:cubicBezTo>
                    <a:pt x="164367" y="102517"/>
                    <a:pt x="164367" y="52796"/>
                    <a:pt x="133795" y="22223"/>
                  </a:cubicBezTo>
                  <a:cubicBezTo>
                    <a:pt x="104231" y="-7408"/>
                    <a:pt x="52561" y="-7408"/>
                    <a:pt x="22929" y="22223"/>
                  </a:cubicBezTo>
                  <a:close/>
                  <a:moveTo>
                    <a:pt x="112697" y="111991"/>
                  </a:moveTo>
                  <a:cubicBezTo>
                    <a:pt x="94354" y="130335"/>
                    <a:pt x="62438" y="130335"/>
                    <a:pt x="44095" y="111991"/>
                  </a:cubicBezTo>
                  <a:cubicBezTo>
                    <a:pt x="25146" y="93043"/>
                    <a:pt x="25146" y="62270"/>
                    <a:pt x="44095" y="43389"/>
                  </a:cubicBezTo>
                  <a:cubicBezTo>
                    <a:pt x="53233" y="34251"/>
                    <a:pt x="65395" y="29212"/>
                    <a:pt x="78429" y="29212"/>
                  </a:cubicBezTo>
                  <a:cubicBezTo>
                    <a:pt x="91398" y="29212"/>
                    <a:pt x="103559" y="34251"/>
                    <a:pt x="112697" y="43389"/>
                  </a:cubicBezTo>
                  <a:cubicBezTo>
                    <a:pt x="131578" y="62270"/>
                    <a:pt x="131578" y="93043"/>
                    <a:pt x="112697" y="111991"/>
                  </a:cubicBezTo>
                  <a:close/>
                </a:path>
              </a:pathLst>
            </a:custGeom>
            <a:grpFill/>
            <a:ln w="6719" cap="flat">
              <a:noFill/>
              <a:prstDash val="solid"/>
              <a:miter/>
            </a:ln>
          </p:spPr>
          <p:txBody>
            <a:bodyPr rtlCol="0" anchor="ctr"/>
            <a:lstStyle/>
            <a:p>
              <a:endParaRPr lang="en-US" sz="1200"/>
            </a:p>
          </p:txBody>
        </p:sp>
      </p:grpSp>
      <p:sp>
        <p:nvSpPr>
          <p:cNvPr id="9" name="Rectangle 8">
            <a:extLst>
              <a:ext uri="{FF2B5EF4-FFF2-40B4-BE49-F238E27FC236}">
                <a16:creationId xmlns:a16="http://schemas.microsoft.com/office/drawing/2014/main" id="{D9906730-14B9-49D2-8B09-4BE434608B5C}"/>
              </a:ext>
            </a:extLst>
          </p:cNvPr>
          <p:cNvSpPr/>
          <p:nvPr/>
        </p:nvSpPr>
        <p:spPr>
          <a:xfrm>
            <a:off x="6474662" y="3092787"/>
            <a:ext cx="2298948" cy="2300194"/>
          </a:xfrm>
          <a:prstGeom prst="rect">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sp>
        <p:nvSpPr>
          <p:cNvPr id="10" name="Rectangle 9">
            <a:extLst>
              <a:ext uri="{FF2B5EF4-FFF2-40B4-BE49-F238E27FC236}">
                <a16:creationId xmlns:a16="http://schemas.microsoft.com/office/drawing/2014/main" id="{D993A259-0003-42CF-A674-F504D5421981}"/>
              </a:ext>
            </a:extLst>
          </p:cNvPr>
          <p:cNvSpPr/>
          <p:nvPr/>
        </p:nvSpPr>
        <p:spPr>
          <a:xfrm>
            <a:off x="6474662" y="5986752"/>
            <a:ext cx="2298948" cy="2300194"/>
          </a:xfrm>
          <a:prstGeom prst="rect">
            <a:avLst/>
          </a:prstGeom>
          <a:solidFill>
            <a:schemeClr val="accent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a:solidFill>
                <a:schemeClr val="bg1"/>
              </a:solidFill>
              <a:latin typeface="+mj-lt"/>
              <a:ea typeface="字魂35号-经典雅黑" panose="00000500000000000000" pitchFamily="2" charset="-122"/>
            </a:endParaRPr>
          </a:p>
        </p:txBody>
      </p:sp>
      <p:grpSp>
        <p:nvGrpSpPr>
          <p:cNvPr id="11" name="Graphic 2">
            <a:extLst>
              <a:ext uri="{FF2B5EF4-FFF2-40B4-BE49-F238E27FC236}">
                <a16:creationId xmlns:a16="http://schemas.microsoft.com/office/drawing/2014/main" id="{61D0C9C7-AB50-440A-BB92-80727C0A6A19}"/>
              </a:ext>
            </a:extLst>
          </p:cNvPr>
          <p:cNvGrpSpPr/>
          <p:nvPr/>
        </p:nvGrpSpPr>
        <p:grpSpPr>
          <a:xfrm>
            <a:off x="7117172" y="3735889"/>
            <a:ext cx="1013928" cy="1013990"/>
            <a:chOff x="8666134" y="1003301"/>
            <a:chExt cx="987242" cy="987310"/>
          </a:xfrm>
          <a:solidFill>
            <a:schemeClr val="bg1"/>
          </a:solidFill>
        </p:grpSpPr>
        <p:sp>
          <p:nvSpPr>
            <p:cNvPr id="12" name="Freeform: Shape 11">
              <a:extLst>
                <a:ext uri="{FF2B5EF4-FFF2-40B4-BE49-F238E27FC236}">
                  <a16:creationId xmlns:a16="http://schemas.microsoft.com/office/drawing/2014/main" id="{184F8365-452B-4DFE-918C-291FE18C5D98}"/>
                </a:ext>
              </a:extLst>
            </p:cNvPr>
            <p:cNvSpPr/>
            <p:nvPr/>
          </p:nvSpPr>
          <p:spPr>
            <a:xfrm>
              <a:off x="9144806" y="1781176"/>
              <a:ext cx="29967" cy="29900"/>
            </a:xfrm>
            <a:custGeom>
              <a:avLst/>
              <a:gdLst>
                <a:gd name="connsiteX0" fmla="*/ 14984 w 29967"/>
                <a:gd name="connsiteY0" fmla="*/ 29900 h 29900"/>
                <a:gd name="connsiteX1" fmla="*/ 29968 w 29967"/>
                <a:gd name="connsiteY1" fmla="*/ 14984 h 29900"/>
                <a:gd name="connsiteX2" fmla="*/ 14984 w 29967"/>
                <a:gd name="connsiteY2" fmla="*/ 0 h 29900"/>
                <a:gd name="connsiteX3" fmla="*/ 0 w 29967"/>
                <a:gd name="connsiteY3" fmla="*/ 14984 h 29900"/>
                <a:gd name="connsiteX4" fmla="*/ 14984 w 29967"/>
                <a:gd name="connsiteY4" fmla="*/ 29900 h 2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67" h="29900">
                  <a:moveTo>
                    <a:pt x="14984" y="29900"/>
                  </a:moveTo>
                  <a:cubicBezTo>
                    <a:pt x="23248" y="29900"/>
                    <a:pt x="29968" y="23181"/>
                    <a:pt x="29968" y="14984"/>
                  </a:cubicBezTo>
                  <a:cubicBezTo>
                    <a:pt x="29968" y="6719"/>
                    <a:pt x="23248" y="0"/>
                    <a:pt x="14984" y="0"/>
                  </a:cubicBezTo>
                  <a:cubicBezTo>
                    <a:pt x="6719" y="0"/>
                    <a:pt x="0" y="6719"/>
                    <a:pt x="0" y="14984"/>
                  </a:cubicBezTo>
                  <a:cubicBezTo>
                    <a:pt x="0" y="23248"/>
                    <a:pt x="6719" y="29900"/>
                    <a:pt x="14984" y="29900"/>
                  </a:cubicBezTo>
                  <a:close/>
                </a:path>
              </a:pathLst>
            </a:custGeom>
            <a:grpFill/>
            <a:ln w="6719" cap="flat">
              <a:noFill/>
              <a:prstDash val="solid"/>
              <a:miter/>
            </a:ln>
          </p:spPr>
          <p:txBody>
            <a:bodyPr rtlCol="0" anchor="ctr"/>
            <a:lstStyle/>
            <a:p>
              <a:endParaRPr lang="en-US" sz="1200"/>
            </a:p>
          </p:txBody>
        </p:sp>
        <p:sp>
          <p:nvSpPr>
            <p:cNvPr id="13" name="Freeform: Shape 12">
              <a:extLst>
                <a:ext uri="{FF2B5EF4-FFF2-40B4-BE49-F238E27FC236}">
                  <a16:creationId xmlns:a16="http://schemas.microsoft.com/office/drawing/2014/main" id="{E2F0E187-8AA3-4C30-A604-53D34D62836D}"/>
                </a:ext>
              </a:extLst>
            </p:cNvPr>
            <p:cNvSpPr/>
            <p:nvPr/>
          </p:nvSpPr>
          <p:spPr>
            <a:xfrm>
              <a:off x="8666134" y="1003301"/>
              <a:ext cx="987242" cy="987310"/>
            </a:xfrm>
            <a:custGeom>
              <a:avLst/>
              <a:gdLst>
                <a:gd name="connsiteX0" fmla="*/ 912459 w 987242"/>
                <a:gd name="connsiteY0" fmla="*/ 0 h 987310"/>
                <a:gd name="connsiteX1" fmla="*/ 74784 w 987242"/>
                <a:gd name="connsiteY1" fmla="*/ 0 h 987310"/>
                <a:gd name="connsiteX2" fmla="*/ 0 w 987242"/>
                <a:gd name="connsiteY2" fmla="*/ 74784 h 987310"/>
                <a:gd name="connsiteX3" fmla="*/ 0 w 987242"/>
                <a:gd name="connsiteY3" fmla="*/ 792791 h 987310"/>
                <a:gd name="connsiteX4" fmla="*/ 74784 w 987242"/>
                <a:gd name="connsiteY4" fmla="*/ 867575 h 987310"/>
                <a:gd name="connsiteX5" fmla="*/ 299136 w 987242"/>
                <a:gd name="connsiteY5" fmla="*/ 867575 h 987310"/>
                <a:gd name="connsiteX6" fmla="*/ 299136 w 987242"/>
                <a:gd name="connsiteY6" fmla="*/ 957343 h 987310"/>
                <a:gd name="connsiteX7" fmla="*/ 194452 w 987242"/>
                <a:gd name="connsiteY7" fmla="*/ 957343 h 987310"/>
                <a:gd name="connsiteX8" fmla="*/ 179468 w 987242"/>
                <a:gd name="connsiteY8" fmla="*/ 972326 h 987310"/>
                <a:gd name="connsiteX9" fmla="*/ 194452 w 987242"/>
                <a:gd name="connsiteY9" fmla="*/ 987310 h 987310"/>
                <a:gd name="connsiteX10" fmla="*/ 314120 w 987242"/>
                <a:gd name="connsiteY10" fmla="*/ 987310 h 987310"/>
                <a:gd name="connsiteX11" fmla="*/ 422567 w 987242"/>
                <a:gd name="connsiteY11" fmla="*/ 987310 h 987310"/>
                <a:gd name="connsiteX12" fmla="*/ 502323 w 987242"/>
                <a:gd name="connsiteY12" fmla="*/ 987310 h 987310"/>
                <a:gd name="connsiteX13" fmla="*/ 673123 w 987242"/>
                <a:gd name="connsiteY13" fmla="*/ 987310 h 987310"/>
                <a:gd name="connsiteX14" fmla="*/ 792791 w 987242"/>
                <a:gd name="connsiteY14" fmla="*/ 987310 h 987310"/>
                <a:gd name="connsiteX15" fmla="*/ 807775 w 987242"/>
                <a:gd name="connsiteY15" fmla="*/ 972326 h 987310"/>
                <a:gd name="connsiteX16" fmla="*/ 792791 w 987242"/>
                <a:gd name="connsiteY16" fmla="*/ 957343 h 987310"/>
                <a:gd name="connsiteX17" fmla="*/ 688107 w 987242"/>
                <a:gd name="connsiteY17" fmla="*/ 957343 h 987310"/>
                <a:gd name="connsiteX18" fmla="*/ 688107 w 987242"/>
                <a:gd name="connsiteY18" fmla="*/ 867575 h 987310"/>
                <a:gd name="connsiteX19" fmla="*/ 912459 w 987242"/>
                <a:gd name="connsiteY19" fmla="*/ 867575 h 987310"/>
                <a:gd name="connsiteX20" fmla="*/ 987243 w 987242"/>
                <a:gd name="connsiteY20" fmla="*/ 792791 h 987310"/>
                <a:gd name="connsiteX21" fmla="*/ 987243 w 987242"/>
                <a:gd name="connsiteY21" fmla="*/ 74784 h 987310"/>
                <a:gd name="connsiteX22" fmla="*/ 912459 w 987242"/>
                <a:gd name="connsiteY22" fmla="*/ 0 h 987310"/>
                <a:gd name="connsiteX23" fmla="*/ 658207 w 987242"/>
                <a:gd name="connsiteY23" fmla="*/ 957410 h 987310"/>
                <a:gd name="connsiteX24" fmla="*/ 502323 w 987242"/>
                <a:gd name="connsiteY24" fmla="*/ 957410 h 987310"/>
                <a:gd name="connsiteX25" fmla="*/ 422567 w 987242"/>
                <a:gd name="connsiteY25" fmla="*/ 957410 h 987310"/>
                <a:gd name="connsiteX26" fmla="*/ 329103 w 987242"/>
                <a:gd name="connsiteY26" fmla="*/ 957410 h 987310"/>
                <a:gd name="connsiteX27" fmla="*/ 329103 w 987242"/>
                <a:gd name="connsiteY27" fmla="*/ 867642 h 987310"/>
                <a:gd name="connsiteX28" fmla="*/ 658207 w 987242"/>
                <a:gd name="connsiteY28" fmla="*/ 867642 h 987310"/>
                <a:gd name="connsiteX29" fmla="*/ 658207 w 987242"/>
                <a:gd name="connsiteY29" fmla="*/ 957410 h 987310"/>
                <a:gd name="connsiteX30" fmla="*/ 957343 w 987242"/>
                <a:gd name="connsiteY30" fmla="*/ 792858 h 987310"/>
                <a:gd name="connsiteX31" fmla="*/ 912459 w 987242"/>
                <a:gd name="connsiteY31" fmla="*/ 837742 h 987310"/>
                <a:gd name="connsiteX32" fmla="*/ 673123 w 987242"/>
                <a:gd name="connsiteY32" fmla="*/ 837742 h 987310"/>
                <a:gd name="connsiteX33" fmla="*/ 314120 w 987242"/>
                <a:gd name="connsiteY33" fmla="*/ 837742 h 987310"/>
                <a:gd name="connsiteX34" fmla="*/ 74784 w 987242"/>
                <a:gd name="connsiteY34" fmla="*/ 837742 h 987310"/>
                <a:gd name="connsiteX35" fmla="*/ 29900 w 987242"/>
                <a:gd name="connsiteY35" fmla="*/ 792858 h 987310"/>
                <a:gd name="connsiteX36" fmla="*/ 29900 w 987242"/>
                <a:gd name="connsiteY36" fmla="*/ 747975 h 987310"/>
                <a:gd name="connsiteX37" fmla="*/ 957343 w 987242"/>
                <a:gd name="connsiteY37" fmla="*/ 747975 h 987310"/>
                <a:gd name="connsiteX38" fmla="*/ 957343 w 987242"/>
                <a:gd name="connsiteY38" fmla="*/ 792858 h 987310"/>
                <a:gd name="connsiteX39" fmla="*/ 957343 w 987242"/>
                <a:gd name="connsiteY39" fmla="*/ 718074 h 987310"/>
                <a:gd name="connsiteX40" fmla="*/ 857631 w 987242"/>
                <a:gd name="connsiteY40" fmla="*/ 718074 h 987310"/>
                <a:gd name="connsiteX41" fmla="*/ 857631 w 987242"/>
                <a:gd name="connsiteY41" fmla="*/ 303772 h 987310"/>
                <a:gd name="connsiteX42" fmla="*/ 842714 w 987242"/>
                <a:gd name="connsiteY42" fmla="*/ 288789 h 987310"/>
                <a:gd name="connsiteX43" fmla="*/ 827731 w 987242"/>
                <a:gd name="connsiteY43" fmla="*/ 303772 h 987310"/>
                <a:gd name="connsiteX44" fmla="*/ 827731 w 987242"/>
                <a:gd name="connsiteY44" fmla="*/ 718074 h 987310"/>
                <a:gd name="connsiteX45" fmla="*/ 718007 w 987242"/>
                <a:gd name="connsiteY45" fmla="*/ 718074 h 987310"/>
                <a:gd name="connsiteX46" fmla="*/ 718007 w 987242"/>
                <a:gd name="connsiteY46" fmla="*/ 427203 h 987310"/>
                <a:gd name="connsiteX47" fmla="*/ 703023 w 987242"/>
                <a:gd name="connsiteY47" fmla="*/ 412219 h 987310"/>
                <a:gd name="connsiteX48" fmla="*/ 688040 w 987242"/>
                <a:gd name="connsiteY48" fmla="*/ 427203 h 987310"/>
                <a:gd name="connsiteX49" fmla="*/ 688040 w 987242"/>
                <a:gd name="connsiteY49" fmla="*/ 718074 h 987310"/>
                <a:gd name="connsiteX50" fmla="*/ 578316 w 987242"/>
                <a:gd name="connsiteY50" fmla="*/ 718074 h 987310"/>
                <a:gd name="connsiteX51" fmla="*/ 578316 w 987242"/>
                <a:gd name="connsiteY51" fmla="*/ 529401 h 987310"/>
                <a:gd name="connsiteX52" fmla="*/ 563332 w 987242"/>
                <a:gd name="connsiteY52" fmla="*/ 514417 h 987310"/>
                <a:gd name="connsiteX53" fmla="*/ 548349 w 987242"/>
                <a:gd name="connsiteY53" fmla="*/ 529401 h 987310"/>
                <a:gd name="connsiteX54" fmla="*/ 548349 w 987242"/>
                <a:gd name="connsiteY54" fmla="*/ 718074 h 987310"/>
                <a:gd name="connsiteX55" fmla="*/ 438625 w 987242"/>
                <a:gd name="connsiteY55" fmla="*/ 718074 h 987310"/>
                <a:gd name="connsiteX56" fmla="*/ 438625 w 987242"/>
                <a:gd name="connsiteY56" fmla="*/ 587589 h 987310"/>
                <a:gd name="connsiteX57" fmla="*/ 423642 w 987242"/>
                <a:gd name="connsiteY57" fmla="*/ 572605 h 987310"/>
                <a:gd name="connsiteX58" fmla="*/ 408658 w 987242"/>
                <a:gd name="connsiteY58" fmla="*/ 587589 h 987310"/>
                <a:gd name="connsiteX59" fmla="*/ 408658 w 987242"/>
                <a:gd name="connsiteY59" fmla="*/ 718074 h 987310"/>
                <a:gd name="connsiteX60" fmla="*/ 299136 w 987242"/>
                <a:gd name="connsiteY60" fmla="*/ 718074 h 987310"/>
                <a:gd name="connsiteX61" fmla="*/ 299136 w 987242"/>
                <a:gd name="connsiteY61" fmla="*/ 628777 h 987310"/>
                <a:gd name="connsiteX62" fmla="*/ 284152 w 987242"/>
                <a:gd name="connsiteY62" fmla="*/ 613860 h 987310"/>
                <a:gd name="connsiteX63" fmla="*/ 269169 w 987242"/>
                <a:gd name="connsiteY63" fmla="*/ 628777 h 987310"/>
                <a:gd name="connsiteX64" fmla="*/ 269169 w 987242"/>
                <a:gd name="connsiteY64" fmla="*/ 718074 h 987310"/>
                <a:gd name="connsiteX65" fmla="*/ 159445 w 987242"/>
                <a:gd name="connsiteY65" fmla="*/ 718074 h 987310"/>
                <a:gd name="connsiteX66" fmla="*/ 159445 w 987242"/>
                <a:gd name="connsiteY66" fmla="*/ 654242 h 987310"/>
                <a:gd name="connsiteX67" fmla="*/ 144461 w 987242"/>
                <a:gd name="connsiteY67" fmla="*/ 639259 h 987310"/>
                <a:gd name="connsiteX68" fmla="*/ 129478 w 987242"/>
                <a:gd name="connsiteY68" fmla="*/ 654242 h 987310"/>
                <a:gd name="connsiteX69" fmla="*/ 129478 w 987242"/>
                <a:gd name="connsiteY69" fmla="*/ 718074 h 987310"/>
                <a:gd name="connsiteX70" fmla="*/ 29766 w 987242"/>
                <a:gd name="connsiteY70" fmla="*/ 718074 h 987310"/>
                <a:gd name="connsiteX71" fmla="*/ 29766 w 987242"/>
                <a:gd name="connsiteY71" fmla="*/ 74851 h 987310"/>
                <a:gd name="connsiteX72" fmla="*/ 74650 w 987242"/>
                <a:gd name="connsiteY72" fmla="*/ 29967 h 987310"/>
                <a:gd name="connsiteX73" fmla="*/ 912324 w 987242"/>
                <a:gd name="connsiteY73" fmla="*/ 29967 h 987310"/>
                <a:gd name="connsiteX74" fmla="*/ 957209 w 987242"/>
                <a:gd name="connsiteY74" fmla="*/ 74851 h 987310"/>
                <a:gd name="connsiteX75" fmla="*/ 957209 w 987242"/>
                <a:gd name="connsiteY75" fmla="*/ 718074 h 98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987242" h="987310">
                  <a:moveTo>
                    <a:pt x="912459" y="0"/>
                  </a:moveTo>
                  <a:lnTo>
                    <a:pt x="74784" y="0"/>
                  </a:lnTo>
                  <a:cubicBezTo>
                    <a:pt x="33528" y="0"/>
                    <a:pt x="0" y="33596"/>
                    <a:pt x="0" y="74784"/>
                  </a:cubicBezTo>
                  <a:lnTo>
                    <a:pt x="0" y="792791"/>
                  </a:lnTo>
                  <a:cubicBezTo>
                    <a:pt x="0" y="834047"/>
                    <a:pt x="33528" y="867575"/>
                    <a:pt x="74784" y="867575"/>
                  </a:cubicBezTo>
                  <a:lnTo>
                    <a:pt x="299136" y="867575"/>
                  </a:lnTo>
                  <a:lnTo>
                    <a:pt x="299136" y="957343"/>
                  </a:lnTo>
                  <a:lnTo>
                    <a:pt x="194452" y="957343"/>
                  </a:lnTo>
                  <a:cubicBezTo>
                    <a:pt x="186187" y="957343"/>
                    <a:pt x="179468" y="964062"/>
                    <a:pt x="179468" y="972326"/>
                  </a:cubicBezTo>
                  <a:cubicBezTo>
                    <a:pt x="179468" y="980591"/>
                    <a:pt x="186187" y="987310"/>
                    <a:pt x="194452" y="987310"/>
                  </a:cubicBezTo>
                  <a:lnTo>
                    <a:pt x="314120" y="987310"/>
                  </a:lnTo>
                  <a:lnTo>
                    <a:pt x="422567" y="987310"/>
                  </a:lnTo>
                  <a:lnTo>
                    <a:pt x="502323" y="987310"/>
                  </a:lnTo>
                  <a:lnTo>
                    <a:pt x="673123" y="987310"/>
                  </a:lnTo>
                  <a:lnTo>
                    <a:pt x="792791" y="987310"/>
                  </a:lnTo>
                  <a:cubicBezTo>
                    <a:pt x="801055" y="987310"/>
                    <a:pt x="807775" y="980591"/>
                    <a:pt x="807775" y="972326"/>
                  </a:cubicBezTo>
                  <a:cubicBezTo>
                    <a:pt x="807775" y="964062"/>
                    <a:pt x="801055" y="957343"/>
                    <a:pt x="792791" y="957343"/>
                  </a:cubicBezTo>
                  <a:lnTo>
                    <a:pt x="688107" y="957343"/>
                  </a:lnTo>
                  <a:lnTo>
                    <a:pt x="688107" y="867575"/>
                  </a:lnTo>
                  <a:lnTo>
                    <a:pt x="912459" y="867575"/>
                  </a:lnTo>
                  <a:cubicBezTo>
                    <a:pt x="953714" y="867575"/>
                    <a:pt x="987243" y="833979"/>
                    <a:pt x="987243" y="792791"/>
                  </a:cubicBezTo>
                  <a:lnTo>
                    <a:pt x="987243" y="74784"/>
                  </a:lnTo>
                  <a:cubicBezTo>
                    <a:pt x="987310" y="33596"/>
                    <a:pt x="953714" y="0"/>
                    <a:pt x="912459" y="0"/>
                  </a:cubicBezTo>
                  <a:close/>
                  <a:moveTo>
                    <a:pt x="658207" y="957410"/>
                  </a:moveTo>
                  <a:lnTo>
                    <a:pt x="502323" y="957410"/>
                  </a:lnTo>
                  <a:lnTo>
                    <a:pt x="422567" y="957410"/>
                  </a:lnTo>
                  <a:lnTo>
                    <a:pt x="329103" y="957410"/>
                  </a:lnTo>
                  <a:lnTo>
                    <a:pt x="329103" y="867642"/>
                  </a:lnTo>
                  <a:lnTo>
                    <a:pt x="658207" y="867642"/>
                  </a:lnTo>
                  <a:lnTo>
                    <a:pt x="658207" y="957410"/>
                  </a:lnTo>
                  <a:close/>
                  <a:moveTo>
                    <a:pt x="957343" y="792858"/>
                  </a:moveTo>
                  <a:cubicBezTo>
                    <a:pt x="957343" y="817585"/>
                    <a:pt x="937185" y="837742"/>
                    <a:pt x="912459" y="837742"/>
                  </a:cubicBezTo>
                  <a:lnTo>
                    <a:pt x="673123" y="837742"/>
                  </a:lnTo>
                  <a:lnTo>
                    <a:pt x="314120" y="837742"/>
                  </a:lnTo>
                  <a:lnTo>
                    <a:pt x="74784" y="837742"/>
                  </a:lnTo>
                  <a:cubicBezTo>
                    <a:pt x="50058" y="837742"/>
                    <a:pt x="29900" y="817585"/>
                    <a:pt x="29900" y="792858"/>
                  </a:cubicBezTo>
                  <a:lnTo>
                    <a:pt x="29900" y="747975"/>
                  </a:lnTo>
                  <a:lnTo>
                    <a:pt x="957343" y="747975"/>
                  </a:lnTo>
                  <a:lnTo>
                    <a:pt x="957343" y="792858"/>
                  </a:lnTo>
                  <a:close/>
                  <a:moveTo>
                    <a:pt x="957343" y="718074"/>
                  </a:moveTo>
                  <a:lnTo>
                    <a:pt x="857631" y="718074"/>
                  </a:lnTo>
                  <a:lnTo>
                    <a:pt x="857631" y="303772"/>
                  </a:lnTo>
                  <a:cubicBezTo>
                    <a:pt x="857631" y="295508"/>
                    <a:pt x="850912" y="288789"/>
                    <a:pt x="842714" y="288789"/>
                  </a:cubicBezTo>
                  <a:cubicBezTo>
                    <a:pt x="834450" y="288789"/>
                    <a:pt x="827731" y="295508"/>
                    <a:pt x="827731" y="303772"/>
                  </a:cubicBezTo>
                  <a:lnTo>
                    <a:pt x="827731" y="718074"/>
                  </a:lnTo>
                  <a:lnTo>
                    <a:pt x="718007" y="718074"/>
                  </a:lnTo>
                  <a:lnTo>
                    <a:pt x="718007" y="427203"/>
                  </a:lnTo>
                  <a:cubicBezTo>
                    <a:pt x="718007" y="418938"/>
                    <a:pt x="711288" y="412219"/>
                    <a:pt x="703023" y="412219"/>
                  </a:cubicBezTo>
                  <a:cubicBezTo>
                    <a:pt x="694759" y="412219"/>
                    <a:pt x="688040" y="418938"/>
                    <a:pt x="688040" y="427203"/>
                  </a:cubicBezTo>
                  <a:lnTo>
                    <a:pt x="688040" y="718074"/>
                  </a:lnTo>
                  <a:lnTo>
                    <a:pt x="578316" y="718074"/>
                  </a:lnTo>
                  <a:lnTo>
                    <a:pt x="578316" y="529401"/>
                  </a:lnTo>
                  <a:cubicBezTo>
                    <a:pt x="578316" y="521136"/>
                    <a:pt x="571597" y="514417"/>
                    <a:pt x="563332" y="514417"/>
                  </a:cubicBezTo>
                  <a:cubicBezTo>
                    <a:pt x="555068" y="514417"/>
                    <a:pt x="548349" y="521136"/>
                    <a:pt x="548349" y="529401"/>
                  </a:cubicBezTo>
                  <a:lnTo>
                    <a:pt x="548349" y="718074"/>
                  </a:lnTo>
                  <a:lnTo>
                    <a:pt x="438625" y="718074"/>
                  </a:lnTo>
                  <a:lnTo>
                    <a:pt x="438625" y="587589"/>
                  </a:lnTo>
                  <a:cubicBezTo>
                    <a:pt x="438625" y="579324"/>
                    <a:pt x="431906" y="572605"/>
                    <a:pt x="423642" y="572605"/>
                  </a:cubicBezTo>
                  <a:cubicBezTo>
                    <a:pt x="415377" y="572605"/>
                    <a:pt x="408658" y="579324"/>
                    <a:pt x="408658" y="587589"/>
                  </a:cubicBezTo>
                  <a:lnTo>
                    <a:pt x="408658" y="718074"/>
                  </a:lnTo>
                  <a:lnTo>
                    <a:pt x="299136" y="718074"/>
                  </a:lnTo>
                  <a:lnTo>
                    <a:pt x="299136" y="628777"/>
                  </a:lnTo>
                  <a:cubicBezTo>
                    <a:pt x="299136" y="620512"/>
                    <a:pt x="292417" y="613860"/>
                    <a:pt x="284152" y="613860"/>
                  </a:cubicBezTo>
                  <a:cubicBezTo>
                    <a:pt x="275888" y="613860"/>
                    <a:pt x="269169" y="620580"/>
                    <a:pt x="269169" y="628777"/>
                  </a:cubicBezTo>
                  <a:lnTo>
                    <a:pt x="269169" y="718074"/>
                  </a:lnTo>
                  <a:lnTo>
                    <a:pt x="159445" y="718074"/>
                  </a:lnTo>
                  <a:lnTo>
                    <a:pt x="159445" y="654242"/>
                  </a:lnTo>
                  <a:cubicBezTo>
                    <a:pt x="159445" y="645978"/>
                    <a:pt x="152726" y="639259"/>
                    <a:pt x="144461" y="639259"/>
                  </a:cubicBezTo>
                  <a:cubicBezTo>
                    <a:pt x="136197" y="639259"/>
                    <a:pt x="129478" y="645978"/>
                    <a:pt x="129478" y="654242"/>
                  </a:cubicBezTo>
                  <a:lnTo>
                    <a:pt x="129478" y="718074"/>
                  </a:lnTo>
                  <a:lnTo>
                    <a:pt x="29766" y="718074"/>
                  </a:lnTo>
                  <a:lnTo>
                    <a:pt x="29766" y="74851"/>
                  </a:lnTo>
                  <a:cubicBezTo>
                    <a:pt x="29766" y="50125"/>
                    <a:pt x="49923" y="29967"/>
                    <a:pt x="74650" y="29967"/>
                  </a:cubicBezTo>
                  <a:lnTo>
                    <a:pt x="912324" y="29967"/>
                  </a:lnTo>
                  <a:cubicBezTo>
                    <a:pt x="937051" y="29967"/>
                    <a:pt x="957209" y="50125"/>
                    <a:pt x="957209" y="74851"/>
                  </a:cubicBezTo>
                  <a:lnTo>
                    <a:pt x="957209" y="718074"/>
                  </a:lnTo>
                  <a:close/>
                </a:path>
              </a:pathLst>
            </a:custGeom>
            <a:grpFill/>
            <a:ln w="6719" cap="flat">
              <a:noFill/>
              <a:prstDash val="solid"/>
              <a:miter/>
            </a:ln>
          </p:spPr>
          <p:txBody>
            <a:bodyPr rtlCol="0" anchor="ctr"/>
            <a:lstStyle/>
            <a:p>
              <a:endParaRPr lang="en-US" sz="1200"/>
            </a:p>
          </p:txBody>
        </p:sp>
        <p:sp>
          <p:nvSpPr>
            <p:cNvPr id="14" name="Freeform: Shape 13">
              <a:extLst>
                <a:ext uri="{FF2B5EF4-FFF2-40B4-BE49-F238E27FC236}">
                  <a16:creationId xmlns:a16="http://schemas.microsoft.com/office/drawing/2014/main" id="{1F6CBD0F-683F-4965-99F7-13A49A6DE0DD}"/>
                </a:ext>
              </a:extLst>
            </p:cNvPr>
            <p:cNvSpPr/>
            <p:nvPr/>
          </p:nvSpPr>
          <p:spPr>
            <a:xfrm>
              <a:off x="8795734" y="1098377"/>
              <a:ext cx="746172" cy="494259"/>
            </a:xfrm>
            <a:custGeom>
              <a:avLst/>
              <a:gdLst>
                <a:gd name="connsiteX0" fmla="*/ 693293 w 746172"/>
                <a:gd name="connsiteY0" fmla="*/ 58725 h 494259"/>
                <a:gd name="connsiteX1" fmla="*/ 14324 w 746172"/>
                <a:gd name="connsiteY1" fmla="*/ 464360 h 494259"/>
                <a:gd name="connsiteX2" fmla="*/ 13 w 746172"/>
                <a:gd name="connsiteY2" fmla="*/ 479948 h 494259"/>
                <a:gd name="connsiteX3" fmla="*/ 14929 w 746172"/>
                <a:gd name="connsiteY3" fmla="*/ 494260 h 494259"/>
                <a:gd name="connsiteX4" fmla="*/ 15601 w 746172"/>
                <a:gd name="connsiteY4" fmla="*/ 494260 h 494259"/>
                <a:gd name="connsiteX5" fmla="*/ 718960 w 746172"/>
                <a:gd name="connsiteY5" fmla="*/ 74045 h 494259"/>
                <a:gd name="connsiteX6" fmla="*/ 744829 w 746172"/>
                <a:gd name="connsiteY6" fmla="*/ 89499 h 494259"/>
                <a:gd name="connsiteX7" fmla="*/ 746173 w 746172"/>
                <a:gd name="connsiteY7" fmla="*/ 0 h 494259"/>
                <a:gd name="connsiteX8" fmla="*/ 667962 w 746172"/>
                <a:gd name="connsiteY8" fmla="*/ 43540 h 494259"/>
                <a:gd name="connsiteX9" fmla="*/ 693293 w 746172"/>
                <a:gd name="connsiteY9" fmla="*/ 58725 h 49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6172" h="494259">
                  <a:moveTo>
                    <a:pt x="693293" y="58725"/>
                  </a:moveTo>
                  <a:cubicBezTo>
                    <a:pt x="457116" y="440036"/>
                    <a:pt x="18759" y="464158"/>
                    <a:pt x="14324" y="464360"/>
                  </a:cubicBezTo>
                  <a:cubicBezTo>
                    <a:pt x="6060" y="464763"/>
                    <a:pt x="-323" y="471683"/>
                    <a:pt x="13" y="479948"/>
                  </a:cubicBezTo>
                  <a:cubicBezTo>
                    <a:pt x="349" y="487944"/>
                    <a:pt x="7001" y="494260"/>
                    <a:pt x="14929" y="494260"/>
                  </a:cubicBezTo>
                  <a:cubicBezTo>
                    <a:pt x="15131" y="494260"/>
                    <a:pt x="15333" y="494260"/>
                    <a:pt x="15601" y="494260"/>
                  </a:cubicBezTo>
                  <a:cubicBezTo>
                    <a:pt x="20170" y="494058"/>
                    <a:pt x="474317" y="469533"/>
                    <a:pt x="718960" y="74045"/>
                  </a:cubicBezTo>
                  <a:lnTo>
                    <a:pt x="744829" y="89499"/>
                  </a:lnTo>
                  <a:lnTo>
                    <a:pt x="746173" y="0"/>
                  </a:lnTo>
                  <a:lnTo>
                    <a:pt x="667962" y="43540"/>
                  </a:lnTo>
                  <a:lnTo>
                    <a:pt x="693293" y="58725"/>
                  </a:lnTo>
                  <a:close/>
                </a:path>
              </a:pathLst>
            </a:custGeom>
            <a:grpFill/>
            <a:ln w="6719" cap="flat">
              <a:noFill/>
              <a:prstDash val="solid"/>
              <a:miter/>
            </a:ln>
          </p:spPr>
          <p:txBody>
            <a:bodyPr rtlCol="0" anchor="ctr"/>
            <a:lstStyle/>
            <a:p>
              <a:endParaRPr lang="en-US" sz="1200"/>
            </a:p>
          </p:txBody>
        </p:sp>
        <p:sp>
          <p:nvSpPr>
            <p:cNvPr id="15" name="Freeform: Shape 14">
              <a:extLst>
                <a:ext uri="{FF2B5EF4-FFF2-40B4-BE49-F238E27FC236}">
                  <a16:creationId xmlns:a16="http://schemas.microsoft.com/office/drawing/2014/main" id="{3DD33876-8BB9-430E-9217-000090ADAB9F}"/>
                </a:ext>
              </a:extLst>
            </p:cNvPr>
            <p:cNvSpPr/>
            <p:nvPr/>
          </p:nvSpPr>
          <p:spPr>
            <a:xfrm>
              <a:off x="8815703" y="1098915"/>
              <a:ext cx="348992" cy="348992"/>
            </a:xfrm>
            <a:custGeom>
              <a:avLst/>
              <a:gdLst>
                <a:gd name="connsiteX0" fmla="*/ 174496 w 348992"/>
                <a:gd name="connsiteY0" fmla="*/ 348992 h 348992"/>
                <a:gd name="connsiteX1" fmla="*/ 348992 w 348992"/>
                <a:gd name="connsiteY1" fmla="*/ 174496 h 348992"/>
                <a:gd name="connsiteX2" fmla="*/ 174496 w 348992"/>
                <a:gd name="connsiteY2" fmla="*/ 0 h 348992"/>
                <a:gd name="connsiteX3" fmla="*/ 0 w 348992"/>
                <a:gd name="connsiteY3" fmla="*/ 174496 h 348992"/>
                <a:gd name="connsiteX4" fmla="*/ 174496 w 348992"/>
                <a:gd name="connsiteY4" fmla="*/ 348992 h 348992"/>
                <a:gd name="connsiteX5" fmla="*/ 174496 w 348992"/>
                <a:gd name="connsiteY5" fmla="*/ 29900 h 348992"/>
                <a:gd name="connsiteX6" fmla="*/ 319092 w 348992"/>
                <a:gd name="connsiteY6" fmla="*/ 174496 h 348992"/>
                <a:gd name="connsiteX7" fmla="*/ 174496 w 348992"/>
                <a:gd name="connsiteY7" fmla="*/ 319092 h 348992"/>
                <a:gd name="connsiteX8" fmla="*/ 29900 w 348992"/>
                <a:gd name="connsiteY8" fmla="*/ 174496 h 348992"/>
                <a:gd name="connsiteX9" fmla="*/ 174496 w 348992"/>
                <a:gd name="connsiteY9" fmla="*/ 29900 h 34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8992" h="348992">
                  <a:moveTo>
                    <a:pt x="174496" y="348992"/>
                  </a:moveTo>
                  <a:cubicBezTo>
                    <a:pt x="270714" y="348992"/>
                    <a:pt x="348992" y="270714"/>
                    <a:pt x="348992" y="174496"/>
                  </a:cubicBezTo>
                  <a:cubicBezTo>
                    <a:pt x="348992" y="78278"/>
                    <a:pt x="270714" y="0"/>
                    <a:pt x="174496" y="0"/>
                  </a:cubicBezTo>
                  <a:cubicBezTo>
                    <a:pt x="78278" y="0"/>
                    <a:pt x="0" y="78278"/>
                    <a:pt x="0" y="174496"/>
                  </a:cubicBezTo>
                  <a:cubicBezTo>
                    <a:pt x="0" y="270714"/>
                    <a:pt x="78278" y="348992"/>
                    <a:pt x="174496" y="348992"/>
                  </a:cubicBezTo>
                  <a:close/>
                  <a:moveTo>
                    <a:pt x="174496" y="29900"/>
                  </a:moveTo>
                  <a:cubicBezTo>
                    <a:pt x="254252" y="29900"/>
                    <a:pt x="319092" y="94740"/>
                    <a:pt x="319092" y="174496"/>
                  </a:cubicBezTo>
                  <a:cubicBezTo>
                    <a:pt x="319092" y="254252"/>
                    <a:pt x="254252" y="319092"/>
                    <a:pt x="174496" y="319092"/>
                  </a:cubicBezTo>
                  <a:cubicBezTo>
                    <a:pt x="94740" y="319092"/>
                    <a:pt x="29900" y="254252"/>
                    <a:pt x="29900" y="174496"/>
                  </a:cubicBezTo>
                  <a:cubicBezTo>
                    <a:pt x="29900" y="94740"/>
                    <a:pt x="94740" y="29900"/>
                    <a:pt x="174496" y="29900"/>
                  </a:cubicBezTo>
                  <a:close/>
                </a:path>
              </a:pathLst>
            </a:custGeom>
            <a:grpFill/>
            <a:ln w="6719" cap="flat">
              <a:noFill/>
              <a:prstDash val="solid"/>
              <a:miter/>
            </a:ln>
          </p:spPr>
          <p:txBody>
            <a:bodyPr rtlCol="0" anchor="ctr"/>
            <a:lstStyle/>
            <a:p>
              <a:endParaRPr lang="en-US" sz="1200"/>
            </a:p>
          </p:txBody>
        </p:sp>
        <p:sp>
          <p:nvSpPr>
            <p:cNvPr id="16" name="Freeform: Shape 15">
              <a:extLst>
                <a:ext uri="{FF2B5EF4-FFF2-40B4-BE49-F238E27FC236}">
                  <a16:creationId xmlns:a16="http://schemas.microsoft.com/office/drawing/2014/main" id="{5E2207B7-3617-4CCF-80B4-A4312D72D2FB}"/>
                </a:ext>
              </a:extLst>
            </p:cNvPr>
            <p:cNvSpPr/>
            <p:nvPr/>
          </p:nvSpPr>
          <p:spPr>
            <a:xfrm>
              <a:off x="8932212" y="1158580"/>
              <a:ext cx="116174" cy="229391"/>
            </a:xfrm>
            <a:custGeom>
              <a:avLst/>
              <a:gdLst>
                <a:gd name="connsiteX0" fmla="*/ 57919 w 116174"/>
                <a:gd name="connsiteY0" fmla="*/ 129747 h 229391"/>
                <a:gd name="connsiteX1" fmla="*/ 86140 w 116174"/>
                <a:gd name="connsiteY1" fmla="*/ 153868 h 229391"/>
                <a:gd name="connsiteX2" fmla="*/ 58054 w 116174"/>
                <a:gd name="connsiteY2" fmla="*/ 177990 h 229391"/>
                <a:gd name="connsiteX3" fmla="*/ 31647 w 116174"/>
                <a:gd name="connsiteY3" fmla="*/ 161998 h 229391"/>
                <a:gd name="connsiteX4" fmla="*/ 12095 w 116174"/>
                <a:gd name="connsiteY4" fmla="*/ 154003 h 229391"/>
                <a:gd name="connsiteX5" fmla="*/ 4099 w 116174"/>
                <a:gd name="connsiteY5" fmla="*/ 173623 h 229391"/>
                <a:gd name="connsiteX6" fmla="*/ 43003 w 116174"/>
                <a:gd name="connsiteY6" fmla="*/ 205942 h 229391"/>
                <a:gd name="connsiteX7" fmla="*/ 43003 w 116174"/>
                <a:gd name="connsiteY7" fmla="*/ 214408 h 229391"/>
                <a:gd name="connsiteX8" fmla="*/ 57986 w 116174"/>
                <a:gd name="connsiteY8" fmla="*/ 229391 h 229391"/>
                <a:gd name="connsiteX9" fmla="*/ 72970 w 116174"/>
                <a:gd name="connsiteY9" fmla="*/ 214408 h 229391"/>
                <a:gd name="connsiteX10" fmla="*/ 72970 w 116174"/>
                <a:gd name="connsiteY10" fmla="*/ 205874 h 229391"/>
                <a:gd name="connsiteX11" fmla="*/ 116174 w 116174"/>
                <a:gd name="connsiteY11" fmla="*/ 153801 h 229391"/>
                <a:gd name="connsiteX12" fmla="*/ 58054 w 116174"/>
                <a:gd name="connsiteY12" fmla="*/ 99712 h 229391"/>
                <a:gd name="connsiteX13" fmla="*/ 29968 w 116174"/>
                <a:gd name="connsiteY13" fmla="*/ 75590 h 229391"/>
                <a:gd name="connsiteX14" fmla="*/ 58054 w 116174"/>
                <a:gd name="connsiteY14" fmla="*/ 51469 h 229391"/>
                <a:gd name="connsiteX15" fmla="*/ 84460 w 116174"/>
                <a:gd name="connsiteY15" fmla="*/ 67460 h 229391"/>
                <a:gd name="connsiteX16" fmla="*/ 104013 w 116174"/>
                <a:gd name="connsiteY16" fmla="*/ 75456 h 229391"/>
                <a:gd name="connsiteX17" fmla="*/ 112008 w 116174"/>
                <a:gd name="connsiteY17" fmla="*/ 55836 h 229391"/>
                <a:gd name="connsiteX18" fmla="*/ 72970 w 116174"/>
                <a:gd name="connsiteY18" fmla="*/ 23450 h 229391"/>
                <a:gd name="connsiteX19" fmla="*/ 72970 w 116174"/>
                <a:gd name="connsiteY19" fmla="*/ 14984 h 229391"/>
                <a:gd name="connsiteX20" fmla="*/ 57986 w 116174"/>
                <a:gd name="connsiteY20" fmla="*/ 0 h 229391"/>
                <a:gd name="connsiteX21" fmla="*/ 43003 w 116174"/>
                <a:gd name="connsiteY21" fmla="*/ 14984 h 229391"/>
                <a:gd name="connsiteX22" fmla="*/ 43003 w 116174"/>
                <a:gd name="connsiteY22" fmla="*/ 23584 h 229391"/>
                <a:gd name="connsiteX23" fmla="*/ 0 w 116174"/>
                <a:gd name="connsiteY23" fmla="*/ 75590 h 229391"/>
                <a:gd name="connsiteX24" fmla="*/ 57919 w 116174"/>
                <a:gd name="connsiteY24" fmla="*/ 129747 h 22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6174" h="229391">
                  <a:moveTo>
                    <a:pt x="57919" y="129747"/>
                  </a:moveTo>
                  <a:cubicBezTo>
                    <a:pt x="76934" y="129747"/>
                    <a:pt x="86140" y="137675"/>
                    <a:pt x="86140" y="153868"/>
                  </a:cubicBezTo>
                  <a:cubicBezTo>
                    <a:pt x="86140" y="167172"/>
                    <a:pt x="73575" y="177990"/>
                    <a:pt x="58054" y="177990"/>
                  </a:cubicBezTo>
                  <a:cubicBezTo>
                    <a:pt x="46228" y="177990"/>
                    <a:pt x="35612" y="171540"/>
                    <a:pt x="31647" y="161998"/>
                  </a:cubicBezTo>
                  <a:cubicBezTo>
                    <a:pt x="28489" y="154406"/>
                    <a:pt x="19687" y="150777"/>
                    <a:pt x="12095" y="154003"/>
                  </a:cubicBezTo>
                  <a:cubicBezTo>
                    <a:pt x="4502" y="157228"/>
                    <a:pt x="874" y="165963"/>
                    <a:pt x="4099" y="173623"/>
                  </a:cubicBezTo>
                  <a:cubicBezTo>
                    <a:pt x="10952" y="189950"/>
                    <a:pt x="25466" y="201641"/>
                    <a:pt x="43003" y="205942"/>
                  </a:cubicBezTo>
                  <a:lnTo>
                    <a:pt x="43003" y="214408"/>
                  </a:lnTo>
                  <a:cubicBezTo>
                    <a:pt x="43003" y="222672"/>
                    <a:pt x="49722" y="229391"/>
                    <a:pt x="57986" y="229391"/>
                  </a:cubicBezTo>
                  <a:cubicBezTo>
                    <a:pt x="66251" y="229391"/>
                    <a:pt x="72970" y="222672"/>
                    <a:pt x="72970" y="214408"/>
                  </a:cubicBezTo>
                  <a:lnTo>
                    <a:pt x="72970" y="205874"/>
                  </a:lnTo>
                  <a:cubicBezTo>
                    <a:pt x="97764" y="199760"/>
                    <a:pt x="116174" y="178864"/>
                    <a:pt x="116174" y="153801"/>
                  </a:cubicBezTo>
                  <a:cubicBezTo>
                    <a:pt x="116174" y="120944"/>
                    <a:pt x="93329" y="99712"/>
                    <a:pt x="58054" y="99712"/>
                  </a:cubicBezTo>
                  <a:cubicBezTo>
                    <a:pt x="39173" y="99712"/>
                    <a:pt x="29968" y="91851"/>
                    <a:pt x="29968" y="75590"/>
                  </a:cubicBezTo>
                  <a:cubicBezTo>
                    <a:pt x="29968" y="62286"/>
                    <a:pt x="42532" y="51469"/>
                    <a:pt x="58054" y="51469"/>
                  </a:cubicBezTo>
                  <a:cubicBezTo>
                    <a:pt x="69812" y="51469"/>
                    <a:pt x="80428" y="57919"/>
                    <a:pt x="84460" y="67460"/>
                  </a:cubicBezTo>
                  <a:cubicBezTo>
                    <a:pt x="87685" y="75053"/>
                    <a:pt x="96420" y="78681"/>
                    <a:pt x="104013" y="75456"/>
                  </a:cubicBezTo>
                  <a:cubicBezTo>
                    <a:pt x="111605" y="72231"/>
                    <a:pt x="115234" y="63496"/>
                    <a:pt x="112008" y="55836"/>
                  </a:cubicBezTo>
                  <a:cubicBezTo>
                    <a:pt x="105155" y="39441"/>
                    <a:pt x="90507" y="27750"/>
                    <a:pt x="72970" y="23450"/>
                  </a:cubicBezTo>
                  <a:lnTo>
                    <a:pt x="72970" y="14984"/>
                  </a:lnTo>
                  <a:cubicBezTo>
                    <a:pt x="72970" y="6719"/>
                    <a:pt x="66251" y="0"/>
                    <a:pt x="57986" y="0"/>
                  </a:cubicBezTo>
                  <a:cubicBezTo>
                    <a:pt x="49722" y="0"/>
                    <a:pt x="43003" y="6719"/>
                    <a:pt x="43003" y="14984"/>
                  </a:cubicBezTo>
                  <a:lnTo>
                    <a:pt x="43003" y="23584"/>
                  </a:lnTo>
                  <a:cubicBezTo>
                    <a:pt x="18276" y="29766"/>
                    <a:pt x="0" y="50662"/>
                    <a:pt x="0" y="75590"/>
                  </a:cubicBezTo>
                  <a:cubicBezTo>
                    <a:pt x="-67" y="108581"/>
                    <a:pt x="22644" y="129747"/>
                    <a:pt x="57919" y="129747"/>
                  </a:cubicBezTo>
                  <a:close/>
                </a:path>
              </a:pathLst>
            </a:custGeom>
            <a:grpFill/>
            <a:ln w="6719" cap="flat">
              <a:noFill/>
              <a:prstDash val="solid"/>
              <a:miter/>
            </a:ln>
          </p:spPr>
          <p:txBody>
            <a:bodyPr rtlCol="0" anchor="ctr"/>
            <a:lstStyle/>
            <a:p>
              <a:endParaRPr lang="en-US" sz="1200"/>
            </a:p>
          </p:txBody>
        </p:sp>
      </p:grpSp>
      <p:grpSp>
        <p:nvGrpSpPr>
          <p:cNvPr id="17" name="Graphic 2">
            <a:extLst>
              <a:ext uri="{FF2B5EF4-FFF2-40B4-BE49-F238E27FC236}">
                <a16:creationId xmlns:a16="http://schemas.microsoft.com/office/drawing/2014/main" id="{A783FF83-EED5-4696-ADD4-33FF96BBD3F6}"/>
              </a:ext>
            </a:extLst>
          </p:cNvPr>
          <p:cNvGrpSpPr/>
          <p:nvPr/>
        </p:nvGrpSpPr>
        <p:grpSpPr>
          <a:xfrm>
            <a:off x="7117141" y="6652382"/>
            <a:ext cx="1013990" cy="968934"/>
            <a:chOff x="4954348" y="6541886"/>
            <a:chExt cx="987302" cy="943434"/>
          </a:xfrm>
          <a:solidFill>
            <a:schemeClr val="bg1"/>
          </a:solidFill>
        </p:grpSpPr>
        <p:sp>
          <p:nvSpPr>
            <p:cNvPr id="18" name="Freeform: Shape 17">
              <a:extLst>
                <a:ext uri="{FF2B5EF4-FFF2-40B4-BE49-F238E27FC236}">
                  <a16:creationId xmlns:a16="http://schemas.microsoft.com/office/drawing/2014/main" id="{C49E8867-4D10-4A58-B247-19C0C9078549}"/>
                </a:ext>
              </a:extLst>
            </p:cNvPr>
            <p:cNvSpPr/>
            <p:nvPr/>
          </p:nvSpPr>
          <p:spPr>
            <a:xfrm>
              <a:off x="5231194" y="6735650"/>
              <a:ext cx="101383" cy="375549"/>
            </a:xfrm>
            <a:custGeom>
              <a:avLst/>
              <a:gdLst>
                <a:gd name="connsiteX0" fmla="*/ 97008 w 101383"/>
                <a:gd name="connsiteY0" fmla="*/ 4384 h 375549"/>
                <a:gd name="connsiteX1" fmla="*/ 75842 w 101383"/>
                <a:gd name="connsiteY1" fmla="*/ 4384 h 375549"/>
                <a:gd name="connsiteX2" fmla="*/ 75842 w 101383"/>
                <a:gd name="connsiteY2" fmla="*/ 371182 h 375549"/>
                <a:gd name="connsiteX3" fmla="*/ 86391 w 101383"/>
                <a:gd name="connsiteY3" fmla="*/ 375549 h 375549"/>
                <a:gd name="connsiteX4" fmla="*/ 96940 w 101383"/>
                <a:gd name="connsiteY4" fmla="*/ 371182 h 375549"/>
                <a:gd name="connsiteX5" fmla="*/ 96940 w 101383"/>
                <a:gd name="connsiteY5" fmla="*/ 350017 h 375549"/>
                <a:gd name="connsiteX6" fmla="*/ 96940 w 101383"/>
                <a:gd name="connsiteY6" fmla="*/ 25482 h 375549"/>
                <a:gd name="connsiteX7" fmla="*/ 97008 w 101383"/>
                <a:gd name="connsiteY7" fmla="*/ 4384 h 3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83" h="375549">
                  <a:moveTo>
                    <a:pt x="97008" y="4384"/>
                  </a:moveTo>
                  <a:cubicBezTo>
                    <a:pt x="91162" y="-1461"/>
                    <a:pt x="81688" y="-1461"/>
                    <a:pt x="75842" y="4384"/>
                  </a:cubicBezTo>
                  <a:cubicBezTo>
                    <a:pt x="-25281" y="105440"/>
                    <a:pt x="-25281" y="269992"/>
                    <a:pt x="75842" y="371182"/>
                  </a:cubicBezTo>
                  <a:cubicBezTo>
                    <a:pt x="78732" y="374139"/>
                    <a:pt x="82561" y="375549"/>
                    <a:pt x="86391" y="375549"/>
                  </a:cubicBezTo>
                  <a:cubicBezTo>
                    <a:pt x="90221" y="375549"/>
                    <a:pt x="94051" y="374071"/>
                    <a:pt x="96940" y="371182"/>
                  </a:cubicBezTo>
                  <a:cubicBezTo>
                    <a:pt x="102786" y="365336"/>
                    <a:pt x="102786" y="355863"/>
                    <a:pt x="96940" y="350017"/>
                  </a:cubicBezTo>
                  <a:cubicBezTo>
                    <a:pt x="7509" y="260518"/>
                    <a:pt x="7509" y="114981"/>
                    <a:pt x="96940" y="25482"/>
                  </a:cubicBezTo>
                  <a:cubicBezTo>
                    <a:pt x="102853" y="19637"/>
                    <a:pt x="102853" y="10163"/>
                    <a:pt x="97008" y="4384"/>
                  </a:cubicBezTo>
                  <a:close/>
                </a:path>
              </a:pathLst>
            </a:custGeom>
            <a:grpFill/>
            <a:ln w="6719" cap="flat">
              <a:noFill/>
              <a:prstDash val="solid"/>
              <a:miter/>
            </a:ln>
          </p:spPr>
          <p:txBody>
            <a:bodyPr rtlCol="0" anchor="ctr"/>
            <a:lstStyle/>
            <a:p>
              <a:endParaRPr lang="en-US" sz="1200"/>
            </a:p>
          </p:txBody>
        </p:sp>
        <p:sp>
          <p:nvSpPr>
            <p:cNvPr id="19" name="Freeform: Shape 18">
              <a:extLst>
                <a:ext uri="{FF2B5EF4-FFF2-40B4-BE49-F238E27FC236}">
                  <a16:creationId xmlns:a16="http://schemas.microsoft.com/office/drawing/2014/main" id="{660D8F56-CB21-4226-8668-A823356DB5FD}"/>
                </a:ext>
              </a:extLst>
            </p:cNvPr>
            <p:cNvSpPr/>
            <p:nvPr/>
          </p:nvSpPr>
          <p:spPr>
            <a:xfrm>
              <a:off x="5648217" y="6735582"/>
              <a:ext cx="101391" cy="375549"/>
            </a:xfrm>
            <a:custGeom>
              <a:avLst/>
              <a:gdLst>
                <a:gd name="connsiteX0" fmla="*/ 4451 w 101391"/>
                <a:gd name="connsiteY0" fmla="*/ 371182 h 375549"/>
                <a:gd name="connsiteX1" fmla="*/ 15001 w 101391"/>
                <a:gd name="connsiteY1" fmla="*/ 375549 h 375549"/>
                <a:gd name="connsiteX2" fmla="*/ 25550 w 101391"/>
                <a:gd name="connsiteY2" fmla="*/ 371182 h 375549"/>
                <a:gd name="connsiteX3" fmla="*/ 25550 w 101391"/>
                <a:gd name="connsiteY3" fmla="*/ 4384 h 375549"/>
                <a:gd name="connsiteX4" fmla="*/ 4384 w 101391"/>
                <a:gd name="connsiteY4" fmla="*/ 4384 h 375549"/>
                <a:gd name="connsiteX5" fmla="*/ 4384 w 101391"/>
                <a:gd name="connsiteY5" fmla="*/ 25482 h 375549"/>
                <a:gd name="connsiteX6" fmla="*/ 4384 w 101391"/>
                <a:gd name="connsiteY6" fmla="*/ 350017 h 375549"/>
                <a:gd name="connsiteX7" fmla="*/ 4451 w 101391"/>
                <a:gd name="connsiteY7" fmla="*/ 371182 h 3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91" h="375549">
                  <a:moveTo>
                    <a:pt x="4451" y="371182"/>
                  </a:moveTo>
                  <a:cubicBezTo>
                    <a:pt x="7341" y="374139"/>
                    <a:pt x="11171" y="375549"/>
                    <a:pt x="15001" y="375549"/>
                  </a:cubicBezTo>
                  <a:cubicBezTo>
                    <a:pt x="18830" y="375549"/>
                    <a:pt x="22660" y="374071"/>
                    <a:pt x="25550" y="371182"/>
                  </a:cubicBezTo>
                  <a:cubicBezTo>
                    <a:pt x="126672" y="269992"/>
                    <a:pt x="126672" y="105508"/>
                    <a:pt x="25550" y="4384"/>
                  </a:cubicBezTo>
                  <a:cubicBezTo>
                    <a:pt x="19704" y="-1461"/>
                    <a:pt x="10230" y="-1461"/>
                    <a:pt x="4384" y="4384"/>
                  </a:cubicBezTo>
                  <a:cubicBezTo>
                    <a:pt x="-1461" y="10230"/>
                    <a:pt x="-1461" y="19704"/>
                    <a:pt x="4384" y="25482"/>
                  </a:cubicBezTo>
                  <a:cubicBezTo>
                    <a:pt x="93816" y="114914"/>
                    <a:pt x="93816" y="260518"/>
                    <a:pt x="4384" y="350017"/>
                  </a:cubicBezTo>
                  <a:cubicBezTo>
                    <a:pt x="-1394" y="355930"/>
                    <a:pt x="-1394" y="365403"/>
                    <a:pt x="4451" y="371182"/>
                  </a:cubicBezTo>
                  <a:close/>
                </a:path>
              </a:pathLst>
            </a:custGeom>
            <a:grpFill/>
            <a:ln w="6719" cap="flat">
              <a:noFill/>
              <a:prstDash val="solid"/>
              <a:miter/>
            </a:ln>
          </p:spPr>
          <p:txBody>
            <a:bodyPr rtlCol="0" anchor="ctr"/>
            <a:lstStyle/>
            <a:p>
              <a:endParaRPr lang="en-US" sz="1200"/>
            </a:p>
          </p:txBody>
        </p:sp>
        <p:sp>
          <p:nvSpPr>
            <p:cNvPr id="20" name="Freeform: Shape 19">
              <a:extLst>
                <a:ext uri="{FF2B5EF4-FFF2-40B4-BE49-F238E27FC236}">
                  <a16:creationId xmlns:a16="http://schemas.microsoft.com/office/drawing/2014/main" id="{ADEAF820-C6C8-4445-9342-7968DEE05E7D}"/>
                </a:ext>
              </a:extLst>
            </p:cNvPr>
            <p:cNvSpPr/>
            <p:nvPr/>
          </p:nvSpPr>
          <p:spPr>
            <a:xfrm>
              <a:off x="5390891" y="6712889"/>
              <a:ext cx="199020" cy="420886"/>
            </a:xfrm>
            <a:custGeom>
              <a:avLst/>
              <a:gdLst>
                <a:gd name="connsiteX0" fmla="*/ 99376 w 199020"/>
                <a:gd name="connsiteY0" fmla="*/ 225427 h 420886"/>
                <a:gd name="connsiteX1" fmla="*/ 169121 w 199020"/>
                <a:gd name="connsiteY1" fmla="*/ 287109 h 420886"/>
                <a:gd name="connsiteX2" fmla="*/ 99712 w 199020"/>
                <a:gd name="connsiteY2" fmla="*/ 348858 h 420886"/>
                <a:gd name="connsiteX3" fmla="*/ 34604 w 199020"/>
                <a:gd name="connsiteY3" fmla="*/ 308677 h 420886"/>
                <a:gd name="connsiteX4" fmla="*/ 14984 w 199020"/>
                <a:gd name="connsiteY4" fmla="*/ 300681 h 420886"/>
                <a:gd name="connsiteX5" fmla="*/ 6988 w 199020"/>
                <a:gd name="connsiteY5" fmla="*/ 320301 h 420886"/>
                <a:gd name="connsiteX6" fmla="*/ 84392 w 199020"/>
                <a:gd name="connsiteY6" fmla="*/ 377683 h 420886"/>
                <a:gd name="connsiteX7" fmla="*/ 84392 w 199020"/>
                <a:gd name="connsiteY7" fmla="*/ 405970 h 420886"/>
                <a:gd name="connsiteX8" fmla="*/ 99376 w 199020"/>
                <a:gd name="connsiteY8" fmla="*/ 420886 h 420886"/>
                <a:gd name="connsiteX9" fmla="*/ 114360 w 199020"/>
                <a:gd name="connsiteY9" fmla="*/ 405970 h 420886"/>
                <a:gd name="connsiteX10" fmla="*/ 114360 w 199020"/>
                <a:gd name="connsiteY10" fmla="*/ 377347 h 420886"/>
                <a:gd name="connsiteX11" fmla="*/ 199021 w 199020"/>
                <a:gd name="connsiteY11" fmla="*/ 287109 h 420886"/>
                <a:gd name="connsiteX12" fmla="*/ 99376 w 199020"/>
                <a:gd name="connsiteY12" fmla="*/ 195527 h 420886"/>
                <a:gd name="connsiteX13" fmla="*/ 29967 w 199020"/>
                <a:gd name="connsiteY13" fmla="*/ 133778 h 420886"/>
                <a:gd name="connsiteX14" fmla="*/ 99376 w 199020"/>
                <a:gd name="connsiteY14" fmla="*/ 72096 h 420886"/>
                <a:gd name="connsiteX15" fmla="*/ 164417 w 199020"/>
                <a:gd name="connsiteY15" fmla="*/ 112210 h 420886"/>
                <a:gd name="connsiteX16" fmla="*/ 184037 w 199020"/>
                <a:gd name="connsiteY16" fmla="*/ 120205 h 420886"/>
                <a:gd name="connsiteX17" fmla="*/ 192033 w 199020"/>
                <a:gd name="connsiteY17" fmla="*/ 100585 h 420886"/>
                <a:gd name="connsiteX18" fmla="*/ 114360 w 199020"/>
                <a:gd name="connsiteY18" fmla="*/ 43204 h 420886"/>
                <a:gd name="connsiteX19" fmla="*/ 114360 w 199020"/>
                <a:gd name="connsiteY19" fmla="*/ 14984 h 420886"/>
                <a:gd name="connsiteX20" fmla="*/ 99376 w 199020"/>
                <a:gd name="connsiteY20" fmla="*/ 0 h 420886"/>
                <a:gd name="connsiteX21" fmla="*/ 84392 w 199020"/>
                <a:gd name="connsiteY21" fmla="*/ 14984 h 420886"/>
                <a:gd name="connsiteX22" fmla="*/ 84392 w 199020"/>
                <a:gd name="connsiteY22" fmla="*/ 43607 h 420886"/>
                <a:gd name="connsiteX23" fmla="*/ 0 w 199020"/>
                <a:gd name="connsiteY23" fmla="*/ 133845 h 420886"/>
                <a:gd name="connsiteX24" fmla="*/ 99376 w 199020"/>
                <a:gd name="connsiteY24" fmla="*/ 225427 h 42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020" h="420886">
                  <a:moveTo>
                    <a:pt x="99376" y="225427"/>
                  </a:moveTo>
                  <a:cubicBezTo>
                    <a:pt x="144327" y="225427"/>
                    <a:pt x="169121" y="247331"/>
                    <a:pt x="169121" y="287109"/>
                  </a:cubicBezTo>
                  <a:cubicBezTo>
                    <a:pt x="169121" y="321107"/>
                    <a:pt x="137944" y="348858"/>
                    <a:pt x="99712" y="348858"/>
                  </a:cubicBezTo>
                  <a:cubicBezTo>
                    <a:pt x="70887" y="348858"/>
                    <a:pt x="44749" y="332731"/>
                    <a:pt x="34604" y="308677"/>
                  </a:cubicBezTo>
                  <a:cubicBezTo>
                    <a:pt x="31378" y="301017"/>
                    <a:pt x="22576" y="297523"/>
                    <a:pt x="14984" y="300681"/>
                  </a:cubicBezTo>
                  <a:cubicBezTo>
                    <a:pt x="7391" y="303907"/>
                    <a:pt x="3830" y="312641"/>
                    <a:pt x="6988" y="320301"/>
                  </a:cubicBezTo>
                  <a:cubicBezTo>
                    <a:pt x="20023" y="351411"/>
                    <a:pt x="49520" y="372778"/>
                    <a:pt x="84392" y="377683"/>
                  </a:cubicBezTo>
                  <a:lnTo>
                    <a:pt x="84392" y="405970"/>
                  </a:lnTo>
                  <a:cubicBezTo>
                    <a:pt x="84392" y="414235"/>
                    <a:pt x="91112" y="420886"/>
                    <a:pt x="99376" y="420886"/>
                  </a:cubicBezTo>
                  <a:cubicBezTo>
                    <a:pt x="107641" y="420886"/>
                    <a:pt x="114360" y="414167"/>
                    <a:pt x="114360" y="405970"/>
                  </a:cubicBezTo>
                  <a:lnTo>
                    <a:pt x="114360" y="377347"/>
                  </a:lnTo>
                  <a:cubicBezTo>
                    <a:pt x="162133" y="370762"/>
                    <a:pt x="199021" y="333000"/>
                    <a:pt x="199021" y="287109"/>
                  </a:cubicBezTo>
                  <a:cubicBezTo>
                    <a:pt x="199021" y="242829"/>
                    <a:pt x="172816" y="195527"/>
                    <a:pt x="99376" y="195527"/>
                  </a:cubicBezTo>
                  <a:cubicBezTo>
                    <a:pt x="54627" y="195527"/>
                    <a:pt x="29967" y="173623"/>
                    <a:pt x="29967" y="133778"/>
                  </a:cubicBezTo>
                  <a:cubicBezTo>
                    <a:pt x="29967" y="99779"/>
                    <a:pt x="61144" y="72096"/>
                    <a:pt x="99376" y="72096"/>
                  </a:cubicBezTo>
                  <a:cubicBezTo>
                    <a:pt x="128201" y="72096"/>
                    <a:pt x="154339" y="88222"/>
                    <a:pt x="164417" y="112210"/>
                  </a:cubicBezTo>
                  <a:cubicBezTo>
                    <a:pt x="167643" y="119869"/>
                    <a:pt x="176512" y="123431"/>
                    <a:pt x="184037" y="120205"/>
                  </a:cubicBezTo>
                  <a:cubicBezTo>
                    <a:pt x="191630" y="116980"/>
                    <a:pt x="195191" y="108245"/>
                    <a:pt x="192033" y="100585"/>
                  </a:cubicBezTo>
                  <a:cubicBezTo>
                    <a:pt x="178931" y="69476"/>
                    <a:pt x="149299" y="47975"/>
                    <a:pt x="114360" y="43204"/>
                  </a:cubicBezTo>
                  <a:lnTo>
                    <a:pt x="114360" y="14984"/>
                  </a:lnTo>
                  <a:cubicBezTo>
                    <a:pt x="114360" y="6719"/>
                    <a:pt x="107641" y="0"/>
                    <a:pt x="99376" y="0"/>
                  </a:cubicBezTo>
                  <a:cubicBezTo>
                    <a:pt x="91112" y="0"/>
                    <a:pt x="84392" y="6719"/>
                    <a:pt x="84392" y="14984"/>
                  </a:cubicBezTo>
                  <a:lnTo>
                    <a:pt x="84392" y="43607"/>
                  </a:lnTo>
                  <a:cubicBezTo>
                    <a:pt x="36754" y="50326"/>
                    <a:pt x="0" y="88021"/>
                    <a:pt x="0" y="133845"/>
                  </a:cubicBezTo>
                  <a:cubicBezTo>
                    <a:pt x="67" y="190353"/>
                    <a:pt x="38098" y="225427"/>
                    <a:pt x="99376" y="225427"/>
                  </a:cubicBezTo>
                  <a:close/>
                </a:path>
              </a:pathLst>
            </a:custGeom>
            <a:grpFill/>
            <a:ln w="6719" cap="flat">
              <a:noFill/>
              <a:prstDash val="solid"/>
              <a:miter/>
            </a:ln>
          </p:spPr>
          <p:txBody>
            <a:bodyPr rtlCol="0" anchor="ctr"/>
            <a:lstStyle/>
            <a:p>
              <a:endParaRPr lang="en-US" sz="1200"/>
            </a:p>
          </p:txBody>
        </p:sp>
        <p:sp>
          <p:nvSpPr>
            <p:cNvPr id="21" name="Freeform: Shape 20">
              <a:extLst>
                <a:ext uri="{FF2B5EF4-FFF2-40B4-BE49-F238E27FC236}">
                  <a16:creationId xmlns:a16="http://schemas.microsoft.com/office/drawing/2014/main" id="{308795E5-3BF8-4A61-8368-BD8E75994C42}"/>
                </a:ext>
              </a:extLst>
            </p:cNvPr>
            <p:cNvSpPr/>
            <p:nvPr/>
          </p:nvSpPr>
          <p:spPr>
            <a:xfrm>
              <a:off x="4954348" y="6541886"/>
              <a:ext cx="987302" cy="943434"/>
            </a:xfrm>
            <a:custGeom>
              <a:avLst/>
              <a:gdLst>
                <a:gd name="connsiteX0" fmla="*/ 968698 w 987302"/>
                <a:gd name="connsiteY0" fmla="*/ 688712 h 943434"/>
                <a:gd name="connsiteX1" fmla="*/ 927107 w 987302"/>
                <a:gd name="connsiteY1" fmla="*/ 683068 h 943434"/>
                <a:gd name="connsiteX2" fmla="*/ 928451 w 987302"/>
                <a:gd name="connsiteY2" fmla="*/ 672922 h 943434"/>
                <a:gd name="connsiteX3" fmla="*/ 908360 w 987302"/>
                <a:gd name="connsiteY3" fmla="*/ 635563 h 943434"/>
                <a:gd name="connsiteX4" fmla="*/ 806229 w 987302"/>
                <a:gd name="connsiteY4" fmla="*/ 655318 h 943434"/>
                <a:gd name="connsiteX5" fmla="*/ 796218 w 987302"/>
                <a:gd name="connsiteY5" fmla="*/ 659551 h 943434"/>
                <a:gd name="connsiteX6" fmla="*/ 917633 w 987302"/>
                <a:gd name="connsiteY6" fmla="*/ 381580 h 943434"/>
                <a:gd name="connsiteX7" fmla="*/ 536053 w 987302"/>
                <a:gd name="connsiteY7" fmla="*/ 0 h 943434"/>
                <a:gd name="connsiteX8" fmla="*/ 154473 w 987302"/>
                <a:gd name="connsiteY8" fmla="*/ 381580 h 943434"/>
                <a:gd name="connsiteX9" fmla="*/ 224150 w 987302"/>
                <a:gd name="connsiteY9" fmla="*/ 600220 h 943434"/>
                <a:gd name="connsiteX10" fmla="*/ 140766 w 987302"/>
                <a:gd name="connsiteY10" fmla="*/ 598944 h 943434"/>
                <a:gd name="connsiteX11" fmla="*/ 14984 w 987302"/>
                <a:gd name="connsiteY11" fmla="*/ 598944 h 943434"/>
                <a:gd name="connsiteX12" fmla="*/ 0 w 987302"/>
                <a:gd name="connsiteY12" fmla="*/ 613928 h 943434"/>
                <a:gd name="connsiteX13" fmla="*/ 0 w 987302"/>
                <a:gd name="connsiteY13" fmla="*/ 882962 h 943434"/>
                <a:gd name="connsiteX14" fmla="*/ 14984 w 987302"/>
                <a:gd name="connsiteY14" fmla="*/ 897946 h 943434"/>
                <a:gd name="connsiteX15" fmla="*/ 138347 w 987302"/>
                <a:gd name="connsiteY15" fmla="*/ 897946 h 943434"/>
                <a:gd name="connsiteX16" fmla="*/ 449846 w 987302"/>
                <a:gd name="connsiteY16" fmla="*/ 943434 h 943434"/>
                <a:gd name="connsiteX17" fmla="*/ 950758 w 987302"/>
                <a:gd name="connsiteY17" fmla="*/ 781704 h 943434"/>
                <a:gd name="connsiteX18" fmla="*/ 987243 w 987302"/>
                <a:gd name="connsiteY18" fmla="*/ 727010 h 943434"/>
                <a:gd name="connsiteX19" fmla="*/ 968698 w 987302"/>
                <a:gd name="connsiteY19" fmla="*/ 688712 h 943434"/>
                <a:gd name="connsiteX20" fmla="*/ 125849 w 987302"/>
                <a:gd name="connsiteY20" fmla="*/ 867979 h 943434"/>
                <a:gd name="connsiteX21" fmla="*/ 29967 w 987302"/>
                <a:gd name="connsiteY21" fmla="*/ 867979 h 943434"/>
                <a:gd name="connsiteX22" fmla="*/ 29967 w 987302"/>
                <a:gd name="connsiteY22" fmla="*/ 628844 h 943434"/>
                <a:gd name="connsiteX23" fmla="*/ 125849 w 987302"/>
                <a:gd name="connsiteY23" fmla="*/ 628844 h 943434"/>
                <a:gd name="connsiteX24" fmla="*/ 125849 w 987302"/>
                <a:gd name="connsiteY24" fmla="*/ 867979 h 943434"/>
                <a:gd name="connsiteX25" fmla="*/ 818055 w 987302"/>
                <a:gd name="connsiteY25" fmla="*/ 682799 h 943434"/>
                <a:gd name="connsiteX26" fmla="*/ 890151 w 987302"/>
                <a:gd name="connsiteY26" fmla="*/ 659349 h 943434"/>
                <a:gd name="connsiteX27" fmla="*/ 898483 w 987302"/>
                <a:gd name="connsiteY27" fmla="*/ 672653 h 943434"/>
                <a:gd name="connsiteX28" fmla="*/ 882021 w 987302"/>
                <a:gd name="connsiteY28" fmla="*/ 699597 h 943434"/>
                <a:gd name="connsiteX29" fmla="*/ 871674 w 987302"/>
                <a:gd name="connsiteY29" fmla="*/ 703964 h 943434"/>
                <a:gd name="connsiteX30" fmla="*/ 694356 w 987302"/>
                <a:gd name="connsiteY30" fmla="*/ 765310 h 943434"/>
                <a:gd name="connsiteX31" fmla="*/ 697178 w 987302"/>
                <a:gd name="connsiteY31" fmla="*/ 750998 h 943434"/>
                <a:gd name="connsiteX32" fmla="*/ 696103 w 987302"/>
                <a:gd name="connsiteY32" fmla="*/ 727951 h 943434"/>
                <a:gd name="connsiteX33" fmla="*/ 818055 w 987302"/>
                <a:gd name="connsiteY33" fmla="*/ 682799 h 943434"/>
                <a:gd name="connsiteX34" fmla="*/ 184440 w 987302"/>
                <a:gd name="connsiteY34" fmla="*/ 381513 h 943434"/>
                <a:gd name="connsiteX35" fmla="*/ 536120 w 987302"/>
                <a:gd name="connsiteY35" fmla="*/ 29833 h 943434"/>
                <a:gd name="connsiteX36" fmla="*/ 887800 w 987302"/>
                <a:gd name="connsiteY36" fmla="*/ 381513 h 943434"/>
                <a:gd name="connsiteX37" fmla="*/ 686226 w 987302"/>
                <a:gd name="connsiteY37" fmla="*/ 698992 h 943434"/>
                <a:gd name="connsiteX38" fmla="*/ 677827 w 987302"/>
                <a:gd name="connsiteY38" fmla="*/ 688174 h 943434"/>
                <a:gd name="connsiteX39" fmla="*/ 627097 w 987302"/>
                <a:gd name="connsiteY39" fmla="*/ 668756 h 943434"/>
                <a:gd name="connsiteX40" fmla="*/ 439297 w 987302"/>
                <a:gd name="connsiteY40" fmla="*/ 641610 h 943434"/>
                <a:gd name="connsiteX41" fmla="*/ 263121 w 987302"/>
                <a:gd name="connsiteY41" fmla="*/ 601967 h 943434"/>
                <a:gd name="connsiteX42" fmla="*/ 184440 w 987302"/>
                <a:gd name="connsiteY42" fmla="*/ 381513 h 943434"/>
                <a:gd name="connsiteX43" fmla="*/ 933020 w 987302"/>
                <a:gd name="connsiteY43" fmla="*/ 757650 h 943434"/>
                <a:gd name="connsiteX44" fmla="*/ 155750 w 987302"/>
                <a:gd name="connsiteY44" fmla="*/ 872010 h 943434"/>
                <a:gd name="connsiteX45" fmla="*/ 155750 w 987302"/>
                <a:gd name="connsiteY45" fmla="*/ 628911 h 943434"/>
                <a:gd name="connsiteX46" fmla="*/ 424045 w 987302"/>
                <a:gd name="connsiteY46" fmla="*/ 667412 h 943434"/>
                <a:gd name="connsiteX47" fmla="*/ 628172 w 987302"/>
                <a:gd name="connsiteY47" fmla="*/ 698656 h 943434"/>
                <a:gd name="connsiteX48" fmla="*/ 656594 w 987302"/>
                <a:gd name="connsiteY48" fmla="*/ 709273 h 943434"/>
                <a:gd name="connsiteX49" fmla="*/ 667479 w 987302"/>
                <a:gd name="connsiteY49" fmla="*/ 749184 h 943434"/>
                <a:gd name="connsiteX50" fmla="*/ 640065 w 987302"/>
                <a:gd name="connsiteY50" fmla="*/ 777471 h 943434"/>
                <a:gd name="connsiteX51" fmla="*/ 639460 w 987302"/>
                <a:gd name="connsiteY51" fmla="*/ 777807 h 943434"/>
                <a:gd name="connsiteX52" fmla="*/ 639057 w 987302"/>
                <a:gd name="connsiteY52" fmla="*/ 777875 h 943434"/>
                <a:gd name="connsiteX53" fmla="*/ 414436 w 987302"/>
                <a:gd name="connsiteY53" fmla="*/ 780630 h 943434"/>
                <a:gd name="connsiteX54" fmla="*/ 397639 w 987302"/>
                <a:gd name="connsiteY54" fmla="*/ 793530 h 943434"/>
                <a:gd name="connsiteX55" fmla="*/ 410539 w 987302"/>
                <a:gd name="connsiteY55" fmla="*/ 810328 h 943434"/>
                <a:gd name="connsiteX56" fmla="*/ 544183 w 987302"/>
                <a:gd name="connsiteY56" fmla="*/ 820272 h 943434"/>
                <a:gd name="connsiteX57" fmla="*/ 648262 w 987302"/>
                <a:gd name="connsiteY57" fmla="*/ 806229 h 943434"/>
                <a:gd name="connsiteX58" fmla="*/ 648397 w 987302"/>
                <a:gd name="connsiteY58" fmla="*/ 806229 h 943434"/>
                <a:gd name="connsiteX59" fmla="*/ 883365 w 987302"/>
                <a:gd name="connsiteY59" fmla="*/ 731445 h 943434"/>
                <a:gd name="connsiteX60" fmla="*/ 949414 w 987302"/>
                <a:gd name="connsiteY60" fmla="*/ 711557 h 943434"/>
                <a:gd name="connsiteX61" fmla="*/ 957343 w 987302"/>
                <a:gd name="connsiteY61" fmla="*/ 725465 h 943434"/>
                <a:gd name="connsiteX62" fmla="*/ 933020 w 987302"/>
                <a:gd name="connsiteY62" fmla="*/ 757650 h 9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87302" h="943434">
                  <a:moveTo>
                    <a:pt x="968698" y="688712"/>
                  </a:moveTo>
                  <a:cubicBezTo>
                    <a:pt x="957612" y="679439"/>
                    <a:pt x="944509" y="678700"/>
                    <a:pt x="927107" y="683068"/>
                  </a:cubicBezTo>
                  <a:cubicBezTo>
                    <a:pt x="927913" y="679775"/>
                    <a:pt x="928383" y="676416"/>
                    <a:pt x="928451" y="672922"/>
                  </a:cubicBezTo>
                  <a:cubicBezTo>
                    <a:pt x="928518" y="662978"/>
                    <a:pt x="925091" y="648397"/>
                    <a:pt x="908360" y="635563"/>
                  </a:cubicBezTo>
                  <a:cubicBezTo>
                    <a:pt x="888203" y="620110"/>
                    <a:pt x="857362" y="633346"/>
                    <a:pt x="806229" y="655318"/>
                  </a:cubicBezTo>
                  <a:cubicBezTo>
                    <a:pt x="803071" y="656661"/>
                    <a:pt x="799510" y="658139"/>
                    <a:pt x="796218" y="659551"/>
                  </a:cubicBezTo>
                  <a:cubicBezTo>
                    <a:pt x="870800" y="590074"/>
                    <a:pt x="917633" y="491371"/>
                    <a:pt x="917633" y="381580"/>
                  </a:cubicBezTo>
                  <a:cubicBezTo>
                    <a:pt x="917633" y="171137"/>
                    <a:pt x="746429" y="0"/>
                    <a:pt x="536053" y="0"/>
                  </a:cubicBezTo>
                  <a:cubicBezTo>
                    <a:pt x="325609" y="0"/>
                    <a:pt x="154473" y="171204"/>
                    <a:pt x="154473" y="381580"/>
                  </a:cubicBezTo>
                  <a:cubicBezTo>
                    <a:pt x="154473" y="463016"/>
                    <a:pt x="180476" y="538270"/>
                    <a:pt x="224150" y="600220"/>
                  </a:cubicBezTo>
                  <a:cubicBezTo>
                    <a:pt x="199558" y="599414"/>
                    <a:pt x="172144" y="598944"/>
                    <a:pt x="140766" y="598944"/>
                  </a:cubicBezTo>
                  <a:lnTo>
                    <a:pt x="14984" y="598944"/>
                  </a:lnTo>
                  <a:cubicBezTo>
                    <a:pt x="6719" y="598944"/>
                    <a:pt x="0" y="605663"/>
                    <a:pt x="0" y="613928"/>
                  </a:cubicBezTo>
                  <a:lnTo>
                    <a:pt x="0" y="882962"/>
                  </a:lnTo>
                  <a:cubicBezTo>
                    <a:pt x="0" y="891227"/>
                    <a:pt x="6719" y="897946"/>
                    <a:pt x="14984" y="897946"/>
                  </a:cubicBezTo>
                  <a:lnTo>
                    <a:pt x="138347" y="897946"/>
                  </a:lnTo>
                  <a:cubicBezTo>
                    <a:pt x="157295" y="904128"/>
                    <a:pt x="284824" y="943434"/>
                    <a:pt x="449846" y="943434"/>
                  </a:cubicBezTo>
                  <a:cubicBezTo>
                    <a:pt x="603715" y="943434"/>
                    <a:pt x="790036" y="909100"/>
                    <a:pt x="950758" y="781704"/>
                  </a:cubicBezTo>
                  <a:cubicBezTo>
                    <a:pt x="954319" y="779286"/>
                    <a:pt x="985832" y="756709"/>
                    <a:pt x="987243" y="727010"/>
                  </a:cubicBezTo>
                  <a:cubicBezTo>
                    <a:pt x="987780" y="717066"/>
                    <a:pt x="984891" y="702284"/>
                    <a:pt x="968698" y="688712"/>
                  </a:cubicBezTo>
                  <a:close/>
                  <a:moveTo>
                    <a:pt x="125849" y="867979"/>
                  </a:moveTo>
                  <a:lnTo>
                    <a:pt x="29967" y="867979"/>
                  </a:lnTo>
                  <a:lnTo>
                    <a:pt x="29967" y="628844"/>
                  </a:lnTo>
                  <a:lnTo>
                    <a:pt x="125849" y="628844"/>
                  </a:lnTo>
                  <a:lnTo>
                    <a:pt x="125849" y="867979"/>
                  </a:lnTo>
                  <a:close/>
                  <a:moveTo>
                    <a:pt x="818055" y="682799"/>
                  </a:moveTo>
                  <a:cubicBezTo>
                    <a:pt x="845469" y="671040"/>
                    <a:pt x="882962" y="654981"/>
                    <a:pt x="890151" y="659349"/>
                  </a:cubicBezTo>
                  <a:cubicBezTo>
                    <a:pt x="897677" y="665127"/>
                    <a:pt x="898550" y="669697"/>
                    <a:pt x="898483" y="672653"/>
                  </a:cubicBezTo>
                  <a:cubicBezTo>
                    <a:pt x="898416" y="681590"/>
                    <a:pt x="889547" y="692475"/>
                    <a:pt x="882021" y="699597"/>
                  </a:cubicBezTo>
                  <a:cubicBezTo>
                    <a:pt x="878594" y="701075"/>
                    <a:pt x="875302" y="702419"/>
                    <a:pt x="871674" y="703964"/>
                  </a:cubicBezTo>
                  <a:cubicBezTo>
                    <a:pt x="831493" y="721031"/>
                    <a:pt x="774381" y="745354"/>
                    <a:pt x="694356" y="765310"/>
                  </a:cubicBezTo>
                  <a:cubicBezTo>
                    <a:pt x="696103" y="760338"/>
                    <a:pt x="696909" y="755433"/>
                    <a:pt x="697178" y="750998"/>
                  </a:cubicBezTo>
                  <a:cubicBezTo>
                    <a:pt x="697715" y="742667"/>
                    <a:pt x="697178" y="735141"/>
                    <a:pt x="696103" y="727951"/>
                  </a:cubicBezTo>
                  <a:cubicBezTo>
                    <a:pt x="743271" y="714446"/>
                    <a:pt x="784459" y="697178"/>
                    <a:pt x="818055" y="682799"/>
                  </a:cubicBezTo>
                  <a:close/>
                  <a:moveTo>
                    <a:pt x="184440" y="381513"/>
                  </a:moveTo>
                  <a:cubicBezTo>
                    <a:pt x="184440" y="187598"/>
                    <a:pt x="342206" y="29833"/>
                    <a:pt x="536120" y="29833"/>
                  </a:cubicBezTo>
                  <a:cubicBezTo>
                    <a:pt x="730034" y="29833"/>
                    <a:pt x="887800" y="187598"/>
                    <a:pt x="887800" y="381513"/>
                  </a:cubicBezTo>
                  <a:cubicBezTo>
                    <a:pt x="887800" y="521674"/>
                    <a:pt x="805154" y="642484"/>
                    <a:pt x="686226" y="698992"/>
                  </a:cubicBezTo>
                  <a:cubicBezTo>
                    <a:pt x="683807" y="695095"/>
                    <a:pt x="681052" y="691399"/>
                    <a:pt x="677827" y="688174"/>
                  </a:cubicBezTo>
                  <a:cubicBezTo>
                    <a:pt x="656997" y="667344"/>
                    <a:pt x="627635" y="668756"/>
                    <a:pt x="627097" y="668756"/>
                  </a:cubicBezTo>
                  <a:cubicBezTo>
                    <a:pt x="489220" y="670973"/>
                    <a:pt x="466241" y="657400"/>
                    <a:pt x="439297" y="641610"/>
                  </a:cubicBezTo>
                  <a:cubicBezTo>
                    <a:pt x="412622" y="625955"/>
                    <a:pt x="382789" y="608754"/>
                    <a:pt x="263121" y="601967"/>
                  </a:cubicBezTo>
                  <a:cubicBezTo>
                    <a:pt x="214139" y="541495"/>
                    <a:pt x="184440" y="465099"/>
                    <a:pt x="184440" y="381513"/>
                  </a:cubicBezTo>
                  <a:close/>
                  <a:moveTo>
                    <a:pt x="933020" y="757650"/>
                  </a:moveTo>
                  <a:cubicBezTo>
                    <a:pt x="627097" y="1000144"/>
                    <a:pt x="224150" y="892772"/>
                    <a:pt x="155750" y="872010"/>
                  </a:cubicBezTo>
                  <a:lnTo>
                    <a:pt x="155750" y="628911"/>
                  </a:lnTo>
                  <a:cubicBezTo>
                    <a:pt x="360011" y="629852"/>
                    <a:pt x="394010" y="649740"/>
                    <a:pt x="424045" y="667412"/>
                  </a:cubicBezTo>
                  <a:cubicBezTo>
                    <a:pt x="454886" y="685554"/>
                    <a:pt x="481359" y="701142"/>
                    <a:pt x="628172" y="698656"/>
                  </a:cubicBezTo>
                  <a:cubicBezTo>
                    <a:pt x="628307" y="698723"/>
                    <a:pt x="645239" y="697917"/>
                    <a:pt x="656594" y="709273"/>
                  </a:cubicBezTo>
                  <a:cubicBezTo>
                    <a:pt x="664926" y="717604"/>
                    <a:pt x="668554" y="731043"/>
                    <a:pt x="667479" y="749184"/>
                  </a:cubicBezTo>
                  <a:cubicBezTo>
                    <a:pt x="667210" y="753619"/>
                    <a:pt x="666404" y="766923"/>
                    <a:pt x="640065" y="777471"/>
                  </a:cubicBezTo>
                  <a:cubicBezTo>
                    <a:pt x="639863" y="777538"/>
                    <a:pt x="639662" y="777740"/>
                    <a:pt x="639460" y="777807"/>
                  </a:cubicBezTo>
                  <a:cubicBezTo>
                    <a:pt x="639326" y="777875"/>
                    <a:pt x="639192" y="777875"/>
                    <a:pt x="639057" y="777875"/>
                  </a:cubicBezTo>
                  <a:cubicBezTo>
                    <a:pt x="611106" y="788827"/>
                    <a:pt x="549424" y="798099"/>
                    <a:pt x="414436" y="780630"/>
                  </a:cubicBezTo>
                  <a:cubicBezTo>
                    <a:pt x="406172" y="779622"/>
                    <a:pt x="398714" y="785333"/>
                    <a:pt x="397639" y="793530"/>
                  </a:cubicBezTo>
                  <a:cubicBezTo>
                    <a:pt x="396563" y="801727"/>
                    <a:pt x="402342" y="809253"/>
                    <a:pt x="410539" y="810328"/>
                  </a:cubicBezTo>
                  <a:cubicBezTo>
                    <a:pt x="461941" y="816980"/>
                    <a:pt x="506556" y="820272"/>
                    <a:pt x="544183" y="820272"/>
                  </a:cubicBezTo>
                  <a:cubicBezTo>
                    <a:pt x="588798" y="820272"/>
                    <a:pt x="623536" y="815502"/>
                    <a:pt x="648262" y="806229"/>
                  </a:cubicBezTo>
                  <a:cubicBezTo>
                    <a:pt x="648330" y="806229"/>
                    <a:pt x="648330" y="806229"/>
                    <a:pt x="648397" y="806229"/>
                  </a:cubicBezTo>
                  <a:cubicBezTo>
                    <a:pt x="759195" y="784190"/>
                    <a:pt x="833912" y="752476"/>
                    <a:pt x="883365" y="731445"/>
                  </a:cubicBezTo>
                  <a:cubicBezTo>
                    <a:pt x="914004" y="718411"/>
                    <a:pt x="942964" y="706114"/>
                    <a:pt x="949414" y="711557"/>
                  </a:cubicBezTo>
                  <a:cubicBezTo>
                    <a:pt x="956805" y="717738"/>
                    <a:pt x="957477" y="722509"/>
                    <a:pt x="957343" y="725465"/>
                  </a:cubicBezTo>
                  <a:cubicBezTo>
                    <a:pt x="956872" y="738232"/>
                    <a:pt x="939739" y="752947"/>
                    <a:pt x="933020" y="757650"/>
                  </a:cubicBezTo>
                  <a:close/>
                </a:path>
              </a:pathLst>
            </a:custGeom>
            <a:grpFill/>
            <a:ln w="6719" cap="flat">
              <a:noFill/>
              <a:prstDash val="solid"/>
              <a:miter/>
            </a:ln>
          </p:spPr>
          <p:txBody>
            <a:bodyPr rtlCol="0" anchor="ctr"/>
            <a:lstStyle/>
            <a:p>
              <a:endParaRPr lang="en-US" sz="1200"/>
            </a:p>
          </p:txBody>
        </p:sp>
        <p:sp>
          <p:nvSpPr>
            <p:cNvPr id="22" name="Freeform: Shape 21">
              <a:extLst>
                <a:ext uri="{FF2B5EF4-FFF2-40B4-BE49-F238E27FC236}">
                  <a16:creationId xmlns:a16="http://schemas.microsoft.com/office/drawing/2014/main" id="{720AA0D1-EE65-40B0-A87A-37998E3D4A3D}"/>
                </a:ext>
              </a:extLst>
            </p:cNvPr>
            <p:cNvSpPr/>
            <p:nvPr/>
          </p:nvSpPr>
          <p:spPr>
            <a:xfrm>
              <a:off x="5017239" y="7204931"/>
              <a:ext cx="29967" cy="29899"/>
            </a:xfrm>
            <a:custGeom>
              <a:avLst/>
              <a:gdLst>
                <a:gd name="connsiteX0" fmla="*/ 14984 w 29967"/>
                <a:gd name="connsiteY0" fmla="*/ 29900 h 29899"/>
                <a:gd name="connsiteX1" fmla="*/ 29967 w 29967"/>
                <a:gd name="connsiteY1" fmla="*/ 14984 h 29899"/>
                <a:gd name="connsiteX2" fmla="*/ 14984 w 29967"/>
                <a:gd name="connsiteY2" fmla="*/ 0 h 29899"/>
                <a:gd name="connsiteX3" fmla="*/ 0 w 29967"/>
                <a:gd name="connsiteY3" fmla="*/ 14984 h 29899"/>
                <a:gd name="connsiteX4" fmla="*/ 14984 w 29967"/>
                <a:gd name="connsiteY4" fmla="*/ 29900 h 29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67" h="29899">
                  <a:moveTo>
                    <a:pt x="14984" y="29900"/>
                  </a:moveTo>
                  <a:cubicBezTo>
                    <a:pt x="23248" y="29900"/>
                    <a:pt x="29967" y="23181"/>
                    <a:pt x="29967" y="14984"/>
                  </a:cubicBezTo>
                  <a:cubicBezTo>
                    <a:pt x="29967" y="6719"/>
                    <a:pt x="23248" y="0"/>
                    <a:pt x="14984" y="0"/>
                  </a:cubicBezTo>
                  <a:cubicBezTo>
                    <a:pt x="6719" y="0"/>
                    <a:pt x="0" y="6719"/>
                    <a:pt x="0" y="14984"/>
                  </a:cubicBezTo>
                  <a:cubicBezTo>
                    <a:pt x="67" y="23181"/>
                    <a:pt x="6786" y="29900"/>
                    <a:pt x="14984" y="29900"/>
                  </a:cubicBezTo>
                  <a:close/>
                </a:path>
              </a:pathLst>
            </a:custGeom>
            <a:grpFill/>
            <a:ln w="6719" cap="flat">
              <a:noFill/>
              <a:prstDash val="solid"/>
              <a:miter/>
            </a:ln>
          </p:spPr>
          <p:txBody>
            <a:bodyPr rtlCol="0" anchor="ctr"/>
            <a:lstStyle/>
            <a:p>
              <a:endParaRPr lang="en-US" sz="1200"/>
            </a:p>
          </p:txBody>
        </p:sp>
      </p:grpSp>
      <p:sp>
        <p:nvSpPr>
          <p:cNvPr id="23" name="Rectangle 22">
            <a:extLst>
              <a:ext uri="{FF2B5EF4-FFF2-40B4-BE49-F238E27FC236}">
                <a16:creationId xmlns:a16="http://schemas.microsoft.com/office/drawing/2014/main" id="{54DE5051-DE70-41B4-A695-716DD09A9A07}"/>
              </a:ext>
            </a:extLst>
          </p:cNvPr>
          <p:cNvSpPr/>
          <p:nvPr/>
        </p:nvSpPr>
        <p:spPr>
          <a:xfrm>
            <a:off x="1341702" y="3573663"/>
            <a:ext cx="4795808" cy="1338443"/>
          </a:xfrm>
          <a:prstGeom prst="rect">
            <a:avLst/>
          </a:prstGeom>
        </p:spPr>
        <p:txBody>
          <a:bodyPr wrap="square">
            <a:spAutoFit/>
          </a:bodyPr>
          <a:lstStyle/>
          <a:p>
            <a:pPr algn="r"/>
            <a:r>
              <a:rPr lang="es-ES" altLang="zh-CN" sz="2400">
                <a:solidFill>
                  <a:schemeClr val="tx1">
                    <a:lumMod val="85000"/>
                    <a:lumOff val="15000"/>
                  </a:schemeClr>
                </a:solidFill>
                <a:latin typeface="+mj-lt"/>
                <a:ea typeface="Lato Light" panose="020F0502020204030203" pitchFamily="34" charset="0"/>
                <a:cs typeface="Lato Light" panose="020F0502020204030203" pitchFamily="34" charset="0"/>
              </a:rPr>
              <a:t>Simple</a:t>
            </a:r>
            <a:r>
              <a:rPr lang="en-US" altLang="zh-CN" sz="2400">
                <a:solidFill>
                  <a:schemeClr val="tx1">
                    <a:lumMod val="85000"/>
                    <a:lumOff val="15000"/>
                  </a:schemeClr>
                </a:solidFill>
                <a:latin typeface="+mj-lt"/>
                <a:ea typeface="Lato Light" panose="020F0502020204030203" pitchFamily="34" charset="0"/>
                <a:cs typeface="Lato Light" panose="020F0502020204030203" pitchFamily="34" charset="0"/>
              </a:rPr>
              <a:t> </a:t>
            </a:r>
            <a:endPar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gn="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a:solidFill>
                  <a:schemeClr val="bg1">
                    <a:lumMod val="65000"/>
                  </a:schemeClr>
                </a:solidFill>
                <a:ea typeface="Lato Light" panose="020F0502020204030203" pitchFamily="34" charset="0"/>
                <a:cs typeface="Lato Light" panose="020F0502020204030203" pitchFamily="34" charset="0"/>
              </a:rPr>
              <a:t>. </a:t>
            </a:r>
            <a:r>
              <a:rPr lang="es-ES" altLang="zh-CN" sz="12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 end ex mea. His at soluta regione diceret.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24" name="Rectangle 23">
            <a:extLst>
              <a:ext uri="{FF2B5EF4-FFF2-40B4-BE49-F238E27FC236}">
                <a16:creationId xmlns:a16="http://schemas.microsoft.com/office/drawing/2014/main" id="{33094BF9-2E53-4A2E-A72A-7B5020D4F1D0}"/>
              </a:ext>
            </a:extLst>
          </p:cNvPr>
          <p:cNvSpPr/>
          <p:nvPr/>
        </p:nvSpPr>
        <p:spPr>
          <a:xfrm>
            <a:off x="1341702" y="6467628"/>
            <a:ext cx="4795808" cy="1338443"/>
          </a:xfrm>
          <a:prstGeom prst="rect">
            <a:avLst/>
          </a:prstGeom>
        </p:spPr>
        <p:txBody>
          <a:bodyPr wrap="square">
            <a:spAutoFit/>
          </a:bodyPr>
          <a:lstStyle/>
          <a:p>
            <a:pPr algn="r"/>
            <a:r>
              <a:rPr lang="es-ES" altLang="zh-CN" sz="2400">
                <a:solidFill>
                  <a:schemeClr val="tx1">
                    <a:lumMod val="85000"/>
                    <a:lumOff val="15000"/>
                  </a:schemeClr>
                </a:solidFill>
                <a:latin typeface="+mj-lt"/>
                <a:ea typeface="Lato Light" panose="020F0502020204030203" pitchFamily="34" charset="0"/>
                <a:cs typeface="Lato Light" panose="020F0502020204030203" pitchFamily="34" charset="0"/>
              </a:rPr>
              <a:t>Professional</a:t>
            </a:r>
            <a:r>
              <a:rPr lang="en-US" altLang="zh-CN" sz="2400">
                <a:solidFill>
                  <a:schemeClr val="tx1">
                    <a:lumMod val="85000"/>
                    <a:lumOff val="15000"/>
                  </a:schemeClr>
                </a:solidFill>
                <a:latin typeface="+mj-lt"/>
                <a:ea typeface="Lato Light" panose="020F0502020204030203" pitchFamily="34" charset="0"/>
                <a:cs typeface="Lato Light" panose="020F0502020204030203" pitchFamily="34" charset="0"/>
              </a:rPr>
              <a:t> </a:t>
            </a:r>
            <a:endPar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gn="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a:solidFill>
                  <a:schemeClr val="bg1">
                    <a:lumMod val="65000"/>
                  </a:schemeClr>
                </a:solidFill>
                <a:ea typeface="Lato Light" panose="020F0502020204030203" pitchFamily="34" charset="0"/>
                <a:cs typeface="Lato Light" panose="020F0502020204030203" pitchFamily="34" charset="0"/>
              </a:rPr>
              <a:t>. </a:t>
            </a:r>
            <a:r>
              <a:rPr lang="es-ES" altLang="zh-CN" sz="12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 end ex mea. His at soluta regione diceret.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25" name="Rectangle 24">
            <a:extLst>
              <a:ext uri="{FF2B5EF4-FFF2-40B4-BE49-F238E27FC236}">
                <a16:creationId xmlns:a16="http://schemas.microsoft.com/office/drawing/2014/main" id="{2E41F098-2EF2-48E6-B6DF-7118365AD177}"/>
              </a:ext>
            </a:extLst>
          </p:cNvPr>
          <p:cNvSpPr/>
          <p:nvPr/>
        </p:nvSpPr>
        <p:spPr>
          <a:xfrm>
            <a:off x="12154459" y="3573663"/>
            <a:ext cx="4795808" cy="1338443"/>
          </a:xfrm>
          <a:prstGeom prst="rect">
            <a:avLst/>
          </a:prstGeom>
        </p:spPr>
        <p:txBody>
          <a:bodyPr wrap="square">
            <a:spAutoFit/>
          </a:bodyPr>
          <a:lstStyle/>
          <a:p>
            <a:r>
              <a:rPr lang="es-ES" altLang="zh-CN" sz="2400">
                <a:solidFill>
                  <a:schemeClr val="tx1">
                    <a:lumMod val="85000"/>
                    <a:lumOff val="15000"/>
                  </a:schemeClr>
                </a:solidFill>
                <a:latin typeface="+mj-lt"/>
                <a:ea typeface="Lato Light" panose="020F0502020204030203" pitchFamily="34" charset="0"/>
                <a:cs typeface="Lato Light" panose="020F0502020204030203" pitchFamily="34" charset="0"/>
              </a:rPr>
              <a:t>Powerful</a:t>
            </a:r>
            <a:endPar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a:solidFill>
                  <a:schemeClr val="bg1">
                    <a:lumMod val="65000"/>
                  </a:schemeClr>
                </a:solidFill>
                <a:ea typeface="Lato Light" panose="020F0502020204030203" pitchFamily="34" charset="0"/>
                <a:cs typeface="Lato Light" panose="020F0502020204030203" pitchFamily="34" charset="0"/>
              </a:rPr>
              <a:t>. </a:t>
            </a:r>
            <a:r>
              <a:rPr lang="es-ES" altLang="zh-CN" sz="12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 end ex mea. His at soluta regione diceret.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26" name="Rectangle 25">
            <a:extLst>
              <a:ext uri="{FF2B5EF4-FFF2-40B4-BE49-F238E27FC236}">
                <a16:creationId xmlns:a16="http://schemas.microsoft.com/office/drawing/2014/main" id="{98E0578E-05E1-41C7-B654-E5D946C6743A}"/>
              </a:ext>
            </a:extLst>
          </p:cNvPr>
          <p:cNvSpPr/>
          <p:nvPr/>
        </p:nvSpPr>
        <p:spPr>
          <a:xfrm>
            <a:off x="12154459" y="6467628"/>
            <a:ext cx="4795808" cy="1338443"/>
          </a:xfrm>
          <a:prstGeom prst="rect">
            <a:avLst/>
          </a:prstGeom>
        </p:spPr>
        <p:txBody>
          <a:bodyPr wrap="square">
            <a:spAutoFit/>
          </a:bodyPr>
          <a:lstStyle/>
          <a:p>
            <a:r>
              <a:rPr lang="es-ES" altLang="zh-CN" sz="2400">
                <a:solidFill>
                  <a:schemeClr val="tx1">
                    <a:lumMod val="85000"/>
                    <a:lumOff val="15000"/>
                  </a:schemeClr>
                </a:solidFill>
                <a:latin typeface="+mj-lt"/>
                <a:ea typeface="Lato Light" panose="020F0502020204030203" pitchFamily="34" charset="0"/>
                <a:cs typeface="Lato Light" panose="020F0502020204030203" pitchFamily="34" charset="0"/>
              </a:rPr>
              <a:t>Creative</a:t>
            </a:r>
            <a:endParaRPr lang="en-US" altLang="zh-CN" sz="2400" dirty="0">
              <a:solidFill>
                <a:schemeClr val="tx1">
                  <a:lumMod val="85000"/>
                  <a:lumOff val="15000"/>
                </a:schemeClr>
              </a:solidFill>
              <a:latin typeface="+mj-lt"/>
              <a:ea typeface="Lato Light" panose="020F0502020204030203" pitchFamily="34" charset="0"/>
              <a:cs typeface="Lato Light" panose="020F0502020204030203" pitchFamily="34" charset="0"/>
            </a:endParaRPr>
          </a:p>
          <a:p>
            <a:pPr>
              <a:lnSpc>
                <a:spcPct val="150000"/>
              </a:lnSpc>
              <a:spcBef>
                <a:spcPts val="600"/>
              </a:spcBef>
            </a:pPr>
            <a:r>
              <a:rPr lang="es-ES" altLang="zh-CN" sz="1200">
                <a:solidFill>
                  <a:schemeClr val="bg1">
                    <a:lumMod val="65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a:solidFill>
                  <a:schemeClr val="bg1">
                    <a:lumMod val="65000"/>
                  </a:schemeClr>
                </a:solidFill>
                <a:ea typeface="Lato Light" panose="020F0502020204030203" pitchFamily="34" charset="0"/>
                <a:cs typeface="Lato Light" panose="020F0502020204030203" pitchFamily="34" charset="0"/>
              </a:rPr>
              <a:t>. </a:t>
            </a:r>
            <a:r>
              <a:rPr lang="es-ES" altLang="zh-CN" sz="1200">
                <a:solidFill>
                  <a:schemeClr val="bg1">
                    <a:lumMod val="65000"/>
                  </a:schemeClr>
                </a:solidFill>
                <a:ea typeface="Lato Light" panose="020F0502020204030203" pitchFamily="34" charset="0"/>
                <a:cs typeface="Lato Light" panose="020F0502020204030203" pitchFamily="34" charset="0"/>
              </a:rPr>
              <a:t>No quo maiorum intelleget. Mea cu case ludus integre, vide viderer eleif end ex mea. His at soluta regione diceret. </a:t>
            </a:r>
            <a:endParaRPr lang="es-ES" altLang="zh-CN" sz="1200" dirty="0">
              <a:solidFill>
                <a:schemeClr val="bg1">
                  <a:lumMod val="65000"/>
                </a:schemeClr>
              </a:solidFill>
              <a:ea typeface="Lato Light" panose="020F0502020204030203" pitchFamily="34" charset="0"/>
              <a:cs typeface="Lato Light" panose="020F0502020204030203" pitchFamily="34" charset="0"/>
            </a:endParaRPr>
          </a:p>
        </p:txBody>
      </p:sp>
      <p:sp>
        <p:nvSpPr>
          <p:cNvPr id="28" name="Google Shape;204;p13">
            <a:extLst>
              <a:ext uri="{FF2B5EF4-FFF2-40B4-BE49-F238E27FC236}">
                <a16:creationId xmlns:a16="http://schemas.microsoft.com/office/drawing/2014/main" id="{9FB89B27-D6F8-5FD4-FECF-82AABEA213DA}"/>
              </a:ext>
            </a:extLst>
          </p:cNvPr>
          <p:cNvSpPr txBox="1">
            <a:spLocks/>
          </p:cNvSpPr>
          <p:nvPr/>
        </p:nvSpPr>
        <p:spPr>
          <a:xfrm>
            <a:off x="4028342" y="1253758"/>
            <a:ext cx="10231315" cy="110302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spcBef>
                <a:spcPts val="0"/>
              </a:spcBef>
            </a:pPr>
            <a:r>
              <a:rPr lang="en-US" altLang="zh-CN" sz="6000">
                <a:latin typeface="Outfit Black" pitchFamily="2" charset="0"/>
              </a:rPr>
              <a:t>Our Services</a:t>
            </a:r>
            <a:endParaRPr lang="en-US" sz="6000">
              <a:latin typeface="Outfit Black" pitchFamily="2" charset="0"/>
            </a:endParaRPr>
          </a:p>
        </p:txBody>
      </p:sp>
    </p:spTree>
    <p:extLst>
      <p:ext uri="{BB962C8B-B14F-4D97-AF65-F5344CB8AC3E}">
        <p14:creationId xmlns:p14="http://schemas.microsoft.com/office/powerpoint/2010/main" val="39182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28"/>
                                        </p:tgtEl>
                                        <p:attrNameLst>
                                          <p:attrName>style.visibility</p:attrName>
                                        </p:attrNameLst>
                                      </p:cBhvr>
                                      <p:to>
                                        <p:strVal val="visible"/>
                                      </p:to>
                                    </p:set>
                                    <p:anim to="" calcmode="lin" valueType="num">
                                      <p:cBhvr>
                                        <p:cTn id="7" dur="750" fill="hold">
                                          <p:stCondLst>
                                            <p:cond delay="0"/>
                                          </p:stCondLst>
                                        </p:cTn>
                                        <p:tgtEl>
                                          <p:spTgt spid="28"/>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8"/>
                                        </p:tgtEl>
                                      </p:cBhvr>
                                    </p:animEffect>
                                  </p:childTnLst>
                                </p:cTn>
                              </p:par>
                            </p:childTnLst>
                          </p:cTn>
                        </p:par>
                        <p:par>
                          <p:cTn id="9" fill="hold">
                            <p:stCondLst>
                              <p:cond delay="975"/>
                            </p:stCondLst>
                            <p:childTnLst>
                              <p:par>
                                <p:cTn id="10" presetID="53" presetClass="entr" presetSubtype="16"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par>
                                <p:cTn id="15" presetID="53" presetClass="entr" presetSubtype="16"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1000" fill="hold"/>
                                        <p:tgtEl>
                                          <p:spTgt spid="11"/>
                                        </p:tgtEl>
                                        <p:attrNameLst>
                                          <p:attrName>ppt_w</p:attrName>
                                        </p:attrNameLst>
                                      </p:cBhvr>
                                      <p:tavLst>
                                        <p:tav tm="0">
                                          <p:val>
                                            <p:fltVal val="0"/>
                                          </p:val>
                                        </p:tav>
                                        <p:tav tm="100000">
                                          <p:val>
                                            <p:strVal val="#ppt_w"/>
                                          </p:val>
                                        </p:tav>
                                      </p:tavLst>
                                    </p:anim>
                                    <p:anim calcmode="lin" valueType="num">
                                      <p:cBhvr>
                                        <p:cTn id="18" dur="1000" fill="hold"/>
                                        <p:tgtEl>
                                          <p:spTgt spid="11"/>
                                        </p:tgtEl>
                                        <p:attrNameLst>
                                          <p:attrName>ppt_h</p:attrName>
                                        </p:attrNameLst>
                                      </p:cBhvr>
                                      <p:tavLst>
                                        <p:tav tm="0">
                                          <p:val>
                                            <p:fltVal val="0"/>
                                          </p:val>
                                        </p:tav>
                                        <p:tav tm="100000">
                                          <p:val>
                                            <p:strVal val="#ppt_h"/>
                                          </p:val>
                                        </p:tav>
                                      </p:tavLst>
                                    </p:anim>
                                    <p:animEffect transition="in" filter="fade">
                                      <p:cBhvr>
                                        <p:cTn id="19" dur="1000"/>
                                        <p:tgtEl>
                                          <p:spTgt spid="11"/>
                                        </p:tgtEl>
                                      </p:cBhvr>
                                    </p:animEffect>
                                  </p:childTnLst>
                                </p:cTn>
                              </p:par>
                              <p:par>
                                <p:cTn id="20" presetID="2" presetClass="entr" presetSubtype="8" decel="10000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1000" fill="hold"/>
                                        <p:tgtEl>
                                          <p:spTgt spid="23"/>
                                        </p:tgtEl>
                                        <p:attrNameLst>
                                          <p:attrName>ppt_x</p:attrName>
                                        </p:attrNameLst>
                                      </p:cBhvr>
                                      <p:tavLst>
                                        <p:tav tm="0">
                                          <p:val>
                                            <p:strVal val="0-#ppt_w/2"/>
                                          </p:val>
                                        </p:tav>
                                        <p:tav tm="100000">
                                          <p:val>
                                            <p:strVal val="#ppt_x"/>
                                          </p:val>
                                        </p:tav>
                                      </p:tavLst>
                                    </p:anim>
                                    <p:anim calcmode="lin" valueType="num">
                                      <p:cBhvr additive="base">
                                        <p:cTn id="23" dur="1000" fill="hold"/>
                                        <p:tgtEl>
                                          <p:spTgt spid="23"/>
                                        </p:tgtEl>
                                        <p:attrNameLst>
                                          <p:attrName>ppt_y</p:attrName>
                                        </p:attrNameLst>
                                      </p:cBhvr>
                                      <p:tavLst>
                                        <p:tav tm="0">
                                          <p:val>
                                            <p:strVal val="#ppt_y"/>
                                          </p:val>
                                        </p:tav>
                                        <p:tav tm="100000">
                                          <p:val>
                                            <p:strVal val="#ppt_y"/>
                                          </p:val>
                                        </p:tav>
                                      </p:tavLst>
                                    </p:anim>
                                  </p:childTnLst>
                                </p:cTn>
                              </p:par>
                            </p:childTnLst>
                          </p:cTn>
                        </p:par>
                        <p:par>
                          <p:cTn id="24" fill="hold">
                            <p:stCondLst>
                              <p:cond delay="1975"/>
                            </p:stCondLst>
                            <p:childTnLst>
                              <p:par>
                                <p:cTn id="25" presetID="53" presetClass="entr" presetSubtype="16"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fltVal val="0"/>
                                          </p:val>
                                        </p:tav>
                                        <p:tav tm="100000">
                                          <p:val>
                                            <p:strVal val="#ppt_h"/>
                                          </p:val>
                                        </p:tav>
                                      </p:tavLst>
                                    </p:anim>
                                    <p:animEffect transition="in" filter="fade">
                                      <p:cBhvr>
                                        <p:cTn id="29" dur="1000"/>
                                        <p:tgtEl>
                                          <p:spTgt spid="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1000" fill="hold"/>
                                        <p:tgtEl>
                                          <p:spTgt spid="4"/>
                                        </p:tgtEl>
                                        <p:attrNameLst>
                                          <p:attrName>ppt_w</p:attrName>
                                        </p:attrNameLst>
                                      </p:cBhvr>
                                      <p:tavLst>
                                        <p:tav tm="0">
                                          <p:val>
                                            <p:fltVal val="0"/>
                                          </p:val>
                                        </p:tav>
                                        <p:tav tm="100000">
                                          <p:val>
                                            <p:strVal val="#ppt_w"/>
                                          </p:val>
                                        </p:tav>
                                      </p:tavLst>
                                    </p:anim>
                                    <p:anim calcmode="lin" valueType="num">
                                      <p:cBhvr>
                                        <p:cTn id="33" dur="1000" fill="hold"/>
                                        <p:tgtEl>
                                          <p:spTgt spid="4"/>
                                        </p:tgtEl>
                                        <p:attrNameLst>
                                          <p:attrName>ppt_h</p:attrName>
                                        </p:attrNameLst>
                                      </p:cBhvr>
                                      <p:tavLst>
                                        <p:tav tm="0">
                                          <p:val>
                                            <p:fltVal val="0"/>
                                          </p:val>
                                        </p:tav>
                                        <p:tav tm="100000">
                                          <p:val>
                                            <p:strVal val="#ppt_h"/>
                                          </p:val>
                                        </p:tav>
                                      </p:tavLst>
                                    </p:anim>
                                    <p:animEffect transition="in" filter="fade">
                                      <p:cBhvr>
                                        <p:cTn id="34" dur="1000"/>
                                        <p:tgtEl>
                                          <p:spTgt spid="4"/>
                                        </p:tgtEl>
                                      </p:cBhvr>
                                    </p:animEffect>
                                  </p:childTnLst>
                                </p:cTn>
                              </p:par>
                              <p:par>
                                <p:cTn id="35" presetID="2" presetClass="entr" presetSubtype="2" decel="10000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0" fill="hold"/>
                                        <p:tgtEl>
                                          <p:spTgt spid="25"/>
                                        </p:tgtEl>
                                        <p:attrNameLst>
                                          <p:attrName>ppt_x</p:attrName>
                                        </p:attrNameLst>
                                      </p:cBhvr>
                                      <p:tavLst>
                                        <p:tav tm="0">
                                          <p:val>
                                            <p:strVal val="1+#ppt_w/2"/>
                                          </p:val>
                                        </p:tav>
                                        <p:tav tm="100000">
                                          <p:val>
                                            <p:strVal val="#ppt_x"/>
                                          </p:val>
                                        </p:tav>
                                      </p:tavLst>
                                    </p:anim>
                                    <p:anim calcmode="lin" valueType="num">
                                      <p:cBhvr additive="base">
                                        <p:cTn id="38" dur="10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2975"/>
                            </p:stCondLst>
                            <p:childTnLst>
                              <p:par>
                                <p:cTn id="40" presetID="53" presetClass="entr" presetSubtype="16"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1000" fill="hold"/>
                                        <p:tgtEl>
                                          <p:spTgt spid="10"/>
                                        </p:tgtEl>
                                        <p:attrNameLst>
                                          <p:attrName>ppt_w</p:attrName>
                                        </p:attrNameLst>
                                      </p:cBhvr>
                                      <p:tavLst>
                                        <p:tav tm="0">
                                          <p:val>
                                            <p:fltVal val="0"/>
                                          </p:val>
                                        </p:tav>
                                        <p:tav tm="100000">
                                          <p:val>
                                            <p:strVal val="#ppt_w"/>
                                          </p:val>
                                        </p:tav>
                                      </p:tavLst>
                                    </p:anim>
                                    <p:anim calcmode="lin" valueType="num">
                                      <p:cBhvr>
                                        <p:cTn id="43" dur="1000" fill="hold"/>
                                        <p:tgtEl>
                                          <p:spTgt spid="10"/>
                                        </p:tgtEl>
                                        <p:attrNameLst>
                                          <p:attrName>ppt_h</p:attrName>
                                        </p:attrNameLst>
                                      </p:cBhvr>
                                      <p:tavLst>
                                        <p:tav tm="0">
                                          <p:val>
                                            <p:fltVal val="0"/>
                                          </p:val>
                                        </p:tav>
                                        <p:tav tm="100000">
                                          <p:val>
                                            <p:strVal val="#ppt_h"/>
                                          </p:val>
                                        </p:tav>
                                      </p:tavLst>
                                    </p:anim>
                                    <p:animEffect transition="in" filter="fade">
                                      <p:cBhvr>
                                        <p:cTn id="44" dur="1000"/>
                                        <p:tgtEl>
                                          <p:spTgt spid="10"/>
                                        </p:tgtEl>
                                      </p:cBhvr>
                                    </p:animEffect>
                                  </p:childTnLst>
                                </p:cTn>
                              </p:par>
                              <p:par>
                                <p:cTn id="45" presetID="53" presetClass="entr" presetSubtype="16"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1000" fill="hold"/>
                                        <p:tgtEl>
                                          <p:spTgt spid="17"/>
                                        </p:tgtEl>
                                        <p:attrNameLst>
                                          <p:attrName>ppt_w</p:attrName>
                                        </p:attrNameLst>
                                      </p:cBhvr>
                                      <p:tavLst>
                                        <p:tav tm="0">
                                          <p:val>
                                            <p:fltVal val="0"/>
                                          </p:val>
                                        </p:tav>
                                        <p:tav tm="100000">
                                          <p:val>
                                            <p:strVal val="#ppt_w"/>
                                          </p:val>
                                        </p:tav>
                                      </p:tavLst>
                                    </p:anim>
                                    <p:anim calcmode="lin" valueType="num">
                                      <p:cBhvr>
                                        <p:cTn id="48" dur="1000" fill="hold"/>
                                        <p:tgtEl>
                                          <p:spTgt spid="17"/>
                                        </p:tgtEl>
                                        <p:attrNameLst>
                                          <p:attrName>ppt_h</p:attrName>
                                        </p:attrNameLst>
                                      </p:cBhvr>
                                      <p:tavLst>
                                        <p:tav tm="0">
                                          <p:val>
                                            <p:fltVal val="0"/>
                                          </p:val>
                                        </p:tav>
                                        <p:tav tm="100000">
                                          <p:val>
                                            <p:strVal val="#ppt_h"/>
                                          </p:val>
                                        </p:tav>
                                      </p:tavLst>
                                    </p:anim>
                                    <p:animEffect transition="in" filter="fade">
                                      <p:cBhvr>
                                        <p:cTn id="49" dur="1000"/>
                                        <p:tgtEl>
                                          <p:spTgt spid="17"/>
                                        </p:tgtEl>
                                      </p:cBhvr>
                                    </p:animEffect>
                                  </p:childTnLst>
                                </p:cTn>
                              </p:par>
                              <p:par>
                                <p:cTn id="50" presetID="2" presetClass="entr" presetSubtype="8" decel="10000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1000" fill="hold"/>
                                        <p:tgtEl>
                                          <p:spTgt spid="24"/>
                                        </p:tgtEl>
                                        <p:attrNameLst>
                                          <p:attrName>ppt_x</p:attrName>
                                        </p:attrNameLst>
                                      </p:cBhvr>
                                      <p:tavLst>
                                        <p:tav tm="0">
                                          <p:val>
                                            <p:strVal val="0-#ppt_w/2"/>
                                          </p:val>
                                        </p:tav>
                                        <p:tav tm="100000">
                                          <p:val>
                                            <p:strVal val="#ppt_x"/>
                                          </p:val>
                                        </p:tav>
                                      </p:tavLst>
                                    </p:anim>
                                    <p:anim calcmode="lin" valueType="num">
                                      <p:cBhvr additive="base">
                                        <p:cTn id="53" dur="1000" fill="hold"/>
                                        <p:tgtEl>
                                          <p:spTgt spid="24"/>
                                        </p:tgtEl>
                                        <p:attrNameLst>
                                          <p:attrName>ppt_y</p:attrName>
                                        </p:attrNameLst>
                                      </p:cBhvr>
                                      <p:tavLst>
                                        <p:tav tm="0">
                                          <p:val>
                                            <p:strVal val="#ppt_y"/>
                                          </p:val>
                                        </p:tav>
                                        <p:tav tm="100000">
                                          <p:val>
                                            <p:strVal val="#ppt_y"/>
                                          </p:val>
                                        </p:tav>
                                      </p:tavLst>
                                    </p:anim>
                                  </p:childTnLst>
                                </p:cTn>
                              </p:par>
                            </p:childTnLst>
                          </p:cTn>
                        </p:par>
                        <p:par>
                          <p:cTn id="54" fill="hold">
                            <p:stCondLst>
                              <p:cond delay="3975"/>
                            </p:stCondLst>
                            <p:childTnLst>
                              <p:par>
                                <p:cTn id="55" presetID="53" presetClass="entr" presetSubtype="16" fill="hold" grpId="0" nodeType="after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p:cTn id="57" dur="1000" fill="hold"/>
                                        <p:tgtEl>
                                          <p:spTgt spid="3"/>
                                        </p:tgtEl>
                                        <p:attrNameLst>
                                          <p:attrName>ppt_w</p:attrName>
                                        </p:attrNameLst>
                                      </p:cBhvr>
                                      <p:tavLst>
                                        <p:tav tm="0">
                                          <p:val>
                                            <p:fltVal val="0"/>
                                          </p:val>
                                        </p:tav>
                                        <p:tav tm="100000">
                                          <p:val>
                                            <p:strVal val="#ppt_w"/>
                                          </p:val>
                                        </p:tav>
                                      </p:tavLst>
                                    </p:anim>
                                    <p:anim calcmode="lin" valueType="num">
                                      <p:cBhvr>
                                        <p:cTn id="58" dur="1000" fill="hold"/>
                                        <p:tgtEl>
                                          <p:spTgt spid="3"/>
                                        </p:tgtEl>
                                        <p:attrNameLst>
                                          <p:attrName>ppt_h</p:attrName>
                                        </p:attrNameLst>
                                      </p:cBhvr>
                                      <p:tavLst>
                                        <p:tav tm="0">
                                          <p:val>
                                            <p:fltVal val="0"/>
                                          </p:val>
                                        </p:tav>
                                        <p:tav tm="100000">
                                          <p:val>
                                            <p:strVal val="#ppt_h"/>
                                          </p:val>
                                        </p:tav>
                                      </p:tavLst>
                                    </p:anim>
                                    <p:animEffect transition="in" filter="fade">
                                      <p:cBhvr>
                                        <p:cTn id="59" dur="1000"/>
                                        <p:tgtEl>
                                          <p:spTgt spid="3"/>
                                        </p:tgtEl>
                                      </p:cBhvr>
                                    </p:animEffect>
                                  </p:childTnLst>
                                </p:cTn>
                              </p:par>
                              <p:par>
                                <p:cTn id="60" presetID="53" presetClass="entr" presetSubtype="16" fill="hold" nodeType="with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p:cTn id="62" dur="1000" fill="hold"/>
                                        <p:tgtEl>
                                          <p:spTgt spid="5"/>
                                        </p:tgtEl>
                                        <p:attrNameLst>
                                          <p:attrName>ppt_w</p:attrName>
                                        </p:attrNameLst>
                                      </p:cBhvr>
                                      <p:tavLst>
                                        <p:tav tm="0">
                                          <p:val>
                                            <p:fltVal val="0"/>
                                          </p:val>
                                        </p:tav>
                                        <p:tav tm="100000">
                                          <p:val>
                                            <p:strVal val="#ppt_w"/>
                                          </p:val>
                                        </p:tav>
                                      </p:tavLst>
                                    </p:anim>
                                    <p:anim calcmode="lin" valueType="num">
                                      <p:cBhvr>
                                        <p:cTn id="63" dur="1000" fill="hold"/>
                                        <p:tgtEl>
                                          <p:spTgt spid="5"/>
                                        </p:tgtEl>
                                        <p:attrNameLst>
                                          <p:attrName>ppt_h</p:attrName>
                                        </p:attrNameLst>
                                      </p:cBhvr>
                                      <p:tavLst>
                                        <p:tav tm="0">
                                          <p:val>
                                            <p:fltVal val="0"/>
                                          </p:val>
                                        </p:tav>
                                        <p:tav tm="100000">
                                          <p:val>
                                            <p:strVal val="#ppt_h"/>
                                          </p:val>
                                        </p:tav>
                                      </p:tavLst>
                                    </p:anim>
                                    <p:animEffect transition="in" filter="fade">
                                      <p:cBhvr>
                                        <p:cTn id="64" dur="1000"/>
                                        <p:tgtEl>
                                          <p:spTgt spid="5"/>
                                        </p:tgtEl>
                                      </p:cBhvr>
                                    </p:animEffect>
                                  </p:childTnLst>
                                </p:cTn>
                              </p:par>
                              <p:par>
                                <p:cTn id="65" presetID="2" presetClass="entr" presetSubtype="2" decel="10000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1000" fill="hold"/>
                                        <p:tgtEl>
                                          <p:spTgt spid="26"/>
                                        </p:tgtEl>
                                        <p:attrNameLst>
                                          <p:attrName>ppt_x</p:attrName>
                                        </p:attrNameLst>
                                      </p:cBhvr>
                                      <p:tavLst>
                                        <p:tav tm="0">
                                          <p:val>
                                            <p:strVal val="1+#ppt_w/2"/>
                                          </p:val>
                                        </p:tav>
                                        <p:tav tm="100000">
                                          <p:val>
                                            <p:strVal val="#ppt_x"/>
                                          </p:val>
                                        </p:tav>
                                      </p:tavLst>
                                    </p:anim>
                                    <p:anim calcmode="lin" valueType="num">
                                      <p:cBhvr additive="base">
                                        <p:cTn id="68" dur="10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9" grpId="0" animBg="1"/>
      <p:bldP spid="10" grpId="0" animBg="1"/>
      <p:bldP spid="23" grpId="0"/>
      <p:bldP spid="24" grpId="0"/>
      <p:bldP spid="25" grpId="0"/>
      <p:bldP spid="26"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7B885562-598F-44F1-8FC7-90646C8E44F6}"/>
              </a:ext>
            </a:extLst>
          </p:cNvPr>
          <p:cNvSpPr/>
          <p:nvPr>
            <p:custDataLst>
              <p:tags r:id="rId1"/>
            </p:custDataLst>
          </p:nvPr>
        </p:nvSpPr>
        <p:spPr>
          <a:xfrm>
            <a:off x="2389909" y="1905000"/>
            <a:ext cx="13508181" cy="6477000"/>
          </a:xfrm>
          <a:prstGeom prst="roundRect">
            <a:avLst>
              <a:gd name="adj" fmla="val 0"/>
            </a:avLst>
          </a:prstGeom>
          <a:solidFill>
            <a:schemeClr val="accent1"/>
          </a:solidFill>
          <a:ln>
            <a:noFill/>
          </a:ln>
          <a:effectLst>
            <a:outerShdw blurRad="317500" dist="38100" dir="8100000" sx="102000" sy="102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cs typeface="+mn-ea"/>
              <a:sym typeface="+mn-lt"/>
            </a:endParaRPr>
          </a:p>
        </p:txBody>
      </p:sp>
      <p:sp>
        <p:nvSpPr>
          <p:cNvPr id="3" name="TextBox 2"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3BA85898-03EA-48C8-AF32-8D3DCF5D0FC3}"/>
              </a:ext>
            </a:extLst>
          </p:cNvPr>
          <p:cNvSpPr txBox="1"/>
          <p:nvPr/>
        </p:nvSpPr>
        <p:spPr>
          <a:xfrm flipH="1">
            <a:off x="3795962" y="4481781"/>
            <a:ext cx="3976438" cy="2554545"/>
          </a:xfrm>
          <a:prstGeom prst="rect">
            <a:avLst/>
          </a:prstGeom>
          <a:noFill/>
        </p:spPr>
        <p:txBody>
          <a:bodyPr wrap="square" rtlCol="0">
            <a:spAutoFit/>
          </a:bodyPr>
          <a:lstStyle/>
          <a:p>
            <a:pPr>
              <a:spcBef>
                <a:spcPts val="1200"/>
              </a:spcBef>
            </a:pPr>
            <a:r>
              <a:rPr lang="en-US" altLang="zh-CN" sz="8000" dirty="0">
                <a:solidFill>
                  <a:schemeClr val="bg1"/>
                </a:solidFill>
                <a:latin typeface="Outfit Black" pitchFamily="2" charset="0"/>
                <a:ea typeface="Permanent Marker" panose="02000000000000000000" pitchFamily="2" charset="0"/>
                <a:cs typeface="Poppins ExtraBold" panose="00000900000000000000" pitchFamily="50" charset="0"/>
              </a:rPr>
              <a:t>Call Option:</a:t>
            </a:r>
            <a:endParaRPr lang="en-US" altLang="zh-CN" sz="34400" dirty="0">
              <a:solidFill>
                <a:schemeClr val="bg1"/>
              </a:solidFill>
              <a:latin typeface="Outfit Black" pitchFamily="2" charset="0"/>
              <a:ea typeface="Permanent Marker" panose="02000000000000000000" pitchFamily="2" charset="0"/>
              <a:cs typeface="Poppins ExtraBold" panose="00000900000000000000" pitchFamily="50" charset="0"/>
            </a:endParaRPr>
          </a:p>
        </p:txBody>
      </p:sp>
      <p:sp>
        <p:nvSpPr>
          <p:cNvPr id="6" name="TextBox 5">
            <a:extLst>
              <a:ext uri="{FF2B5EF4-FFF2-40B4-BE49-F238E27FC236}">
                <a16:creationId xmlns:a16="http://schemas.microsoft.com/office/drawing/2014/main" id="{8C4EDE20-171A-4B3A-A60C-47967CC15551}"/>
              </a:ext>
            </a:extLst>
          </p:cNvPr>
          <p:cNvSpPr txBox="1"/>
          <p:nvPr/>
        </p:nvSpPr>
        <p:spPr>
          <a:xfrm>
            <a:off x="7995073" y="2769254"/>
            <a:ext cx="5706534" cy="2123082"/>
          </a:xfrm>
          <a:prstGeom prst="rect">
            <a:avLst/>
          </a:prstGeom>
          <a:noFill/>
        </p:spPr>
        <p:txBody>
          <a:bodyPr wrap="square">
            <a:spAutoFit/>
          </a:bodyPr>
          <a:lstStyle/>
          <a:p>
            <a:pPr>
              <a:lnSpc>
                <a:spcPct val="150000"/>
              </a:lnSpc>
              <a:spcBef>
                <a:spcPts val="1200"/>
              </a:spcBef>
            </a:pPr>
            <a:r>
              <a:rPr lang="en-US" sz="1800" dirty="0"/>
              <a:t>A call option is a financial contract that gives the holder the right (but not the obligation) to buy a specified quantity of an underlying asset at a predetermined price (strike price) within a specified period (until expiration).</a:t>
            </a:r>
            <a:endParaRPr lang="es-ES" altLang="zh-CN" sz="1800" dirty="0">
              <a:solidFill>
                <a:schemeClr val="bg1"/>
              </a:solidFill>
              <a:latin typeface="+mj-lt"/>
              <a:ea typeface="Lato Light" panose="020F0502020204030203" pitchFamily="34" charset="0"/>
              <a:cs typeface="Lato Light" panose="020F0502020204030203" pitchFamily="34" charset="0"/>
            </a:endParaRPr>
          </a:p>
        </p:txBody>
      </p:sp>
      <p:sp>
        <p:nvSpPr>
          <p:cNvPr id="7" name="TextBox 6">
            <a:extLst>
              <a:ext uri="{FF2B5EF4-FFF2-40B4-BE49-F238E27FC236}">
                <a16:creationId xmlns:a16="http://schemas.microsoft.com/office/drawing/2014/main" id="{240D68EC-4D63-4880-8C1D-7AEC2FD3478A}"/>
              </a:ext>
            </a:extLst>
          </p:cNvPr>
          <p:cNvSpPr txBox="1"/>
          <p:nvPr/>
        </p:nvSpPr>
        <p:spPr>
          <a:xfrm>
            <a:off x="7995073" y="5143500"/>
            <a:ext cx="5706534" cy="2123082"/>
          </a:xfrm>
          <a:prstGeom prst="rect">
            <a:avLst/>
          </a:prstGeom>
          <a:noFill/>
        </p:spPr>
        <p:txBody>
          <a:bodyPr wrap="square">
            <a:spAutoFit/>
          </a:bodyPr>
          <a:lstStyle/>
          <a:p>
            <a:pPr>
              <a:lnSpc>
                <a:spcPct val="150000"/>
              </a:lnSpc>
              <a:spcBef>
                <a:spcPts val="1200"/>
              </a:spcBef>
            </a:pPr>
            <a:r>
              <a:rPr lang="en-US" sz="1800" dirty="0"/>
              <a:t>Call options are often used by investors who anticipate an increase in the price of the underlying asset. By holding a call option, they have the right to buy the asset at a fixed price, regardless of how much the market price rises.</a:t>
            </a:r>
            <a:endParaRPr lang="es-ES" altLang="zh-CN" sz="1800" dirty="0">
              <a:solidFill>
                <a:schemeClr val="bg1"/>
              </a:solidFill>
              <a:latin typeface="+mj-lt"/>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265535208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0" presetClass="entr" presetSubtype="0" fill="hold" grpId="0" nodeType="afterEffect">
                                  <p:stCondLst>
                                    <p:cond delay="0"/>
                                  </p:stCondLst>
                                  <p:iterate type="lt">
                                    <p:tmPct val="3000"/>
                                  </p:iterate>
                                  <p:childTnLst>
                                    <p:set>
                                      <p:cBhvr>
                                        <p:cTn id="11" dur="750" fill="hold">
                                          <p:stCondLst>
                                            <p:cond delay="0"/>
                                          </p:stCondLst>
                                        </p:cTn>
                                        <p:tgtEl>
                                          <p:spTgt spid="3"/>
                                        </p:tgtEl>
                                        <p:attrNameLst>
                                          <p:attrName>style.visibility</p:attrName>
                                        </p:attrNameLst>
                                      </p:cBhvr>
                                      <p:to>
                                        <p:strVal val="visible"/>
                                      </p:to>
                                    </p:set>
                                    <p:anim to="" calcmode="lin" valueType="num">
                                      <p:cBhvr>
                                        <p:cTn id="12"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13" dur="750">
                                          <p:stCondLst>
                                            <p:cond delay="0"/>
                                          </p:stCondLst>
                                        </p:cTn>
                                        <p:tgtEl>
                                          <p:spTgt spid="3"/>
                                        </p:tgtEl>
                                      </p:cBhvr>
                                    </p:animEffect>
                                  </p:childTnLst>
                                </p:cTn>
                              </p:par>
                              <p:par>
                                <p:cTn id="14" presetID="0" presetClass="entr" presetSubtype="0" fill="hold" grpId="0" nodeType="withEffect">
                                  <p:stCondLst>
                                    <p:cond delay="0"/>
                                  </p:stCondLst>
                                  <p:iterate type="lt">
                                    <p:tmPct val="500"/>
                                  </p:iterate>
                                  <p:childTnLst>
                                    <p:set>
                                      <p:cBhvr>
                                        <p:cTn id="15" dur="750" fill="hold">
                                          <p:stCondLst>
                                            <p:cond delay="0"/>
                                          </p:stCondLst>
                                        </p:cTn>
                                        <p:tgtEl>
                                          <p:spTgt spid="6"/>
                                        </p:tgtEl>
                                        <p:attrNameLst>
                                          <p:attrName>style.visibility</p:attrName>
                                        </p:attrNameLst>
                                      </p:cBhvr>
                                      <p:to>
                                        <p:strVal val="visible"/>
                                      </p:to>
                                    </p:set>
                                    <p:anim to="" calcmode="lin" valueType="num">
                                      <p:cBhvr>
                                        <p:cTn id="16" dur="750" fill="hold">
                                          <p:stCondLst>
                                            <p:cond delay="0"/>
                                          </p:stCondLst>
                                        </p:cTn>
                                        <p:tgtEl>
                                          <p:spTgt spid="6"/>
                                        </p:tgtEl>
                                        <p:attrNameLst>
                                          <p:attrName>ppt_x</p:attrName>
                                        </p:attrNameLst>
                                      </p:cBhvr>
                                      <p:tavLst>
                                        <p:tav tm="0" fmla="#ppt_x+#ppt_w*((1.5-1.5*$)^3-(1.5-1.5*$)^2)">
                                          <p:val>
                                            <p:strVal val="0"/>
                                          </p:val>
                                        </p:tav>
                                        <p:tav tm="100000">
                                          <p:val>
                                            <p:strVal val="1"/>
                                          </p:val>
                                        </p:tav>
                                      </p:tavLst>
                                    </p:anim>
                                    <p:animEffect filter="fade">
                                      <p:cBhvr>
                                        <p:cTn id="17" dur="750">
                                          <p:stCondLst>
                                            <p:cond delay="0"/>
                                          </p:stCondLst>
                                        </p:cTn>
                                        <p:tgtEl>
                                          <p:spTgt spid="6"/>
                                        </p:tgtEl>
                                      </p:cBhvr>
                                    </p:animEffect>
                                  </p:childTnLst>
                                </p:cTn>
                              </p:par>
                              <p:par>
                                <p:cTn id="18" presetID="0" presetClass="entr" presetSubtype="0" fill="hold" grpId="0" nodeType="withEffect">
                                  <p:stCondLst>
                                    <p:cond delay="0"/>
                                  </p:stCondLst>
                                  <p:iterate type="lt">
                                    <p:tmPct val="500"/>
                                  </p:iterate>
                                  <p:childTnLst>
                                    <p:set>
                                      <p:cBhvr>
                                        <p:cTn id="19" dur="750" fill="hold">
                                          <p:stCondLst>
                                            <p:cond delay="0"/>
                                          </p:stCondLst>
                                        </p:cTn>
                                        <p:tgtEl>
                                          <p:spTgt spid="7"/>
                                        </p:tgtEl>
                                        <p:attrNameLst>
                                          <p:attrName>style.visibility</p:attrName>
                                        </p:attrNameLst>
                                      </p:cBhvr>
                                      <p:to>
                                        <p:strVal val="visible"/>
                                      </p:to>
                                    </p:set>
                                    <p:anim to="" calcmode="lin" valueType="num">
                                      <p:cBhvr>
                                        <p:cTn id="20" dur="750" fill="hold">
                                          <p:stCondLst>
                                            <p:cond delay="0"/>
                                          </p:stCondLst>
                                        </p:cTn>
                                        <p:tgtEl>
                                          <p:spTgt spid="7"/>
                                        </p:tgtEl>
                                        <p:attrNameLst>
                                          <p:attrName>ppt_x</p:attrName>
                                        </p:attrNameLst>
                                      </p:cBhvr>
                                      <p:tavLst>
                                        <p:tav tm="0" fmla="#ppt_x+#ppt_w*((1.5-1.5*$)^3-(1.5-1.5*$)^2)">
                                          <p:val>
                                            <p:strVal val="0"/>
                                          </p:val>
                                        </p:tav>
                                        <p:tav tm="100000">
                                          <p:val>
                                            <p:strVal val="1"/>
                                          </p:val>
                                        </p:tav>
                                      </p:tavLst>
                                    </p:anim>
                                    <p:animEffect filter="fade">
                                      <p:cBhvr>
                                        <p:cTn id="21" dur="75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EFC7170E-BCF3-41B1-A8B1-73467E9E4B13}"/>
              </a:ext>
            </a:extLst>
          </p:cNvPr>
          <p:cNvSpPr/>
          <p:nvPr/>
        </p:nvSpPr>
        <p:spPr>
          <a:xfrm>
            <a:off x="6944325" y="6348773"/>
            <a:ext cx="9476775" cy="1825693"/>
          </a:xfrm>
          <a:prstGeom prst="rect">
            <a:avLst/>
          </a:prstGeom>
          <a:noFill/>
        </p:spPr>
        <p:txBody>
          <a:bodyPr wrap="square" numCol="1" spcCol="640080">
            <a:spAutoFit/>
          </a:bodyPr>
          <a:lstStyle/>
          <a:p>
            <a:pPr>
              <a:lnSpc>
                <a:spcPct val="150000"/>
              </a:lnSpc>
              <a:spcBef>
                <a:spcPts val="1200"/>
              </a:spcBef>
              <a:defRPr/>
            </a:pPr>
            <a:r>
              <a:rPr lang="en-US" sz="1400" dirty="0"/>
              <a:t>A put option is a financial contract that gives the holder the right (but not the obligation) to sell a specified quantity of an underlying asset at a predetermined price (strike price) within a specified period (until expiration). </a:t>
            </a:r>
          </a:p>
          <a:p>
            <a:pPr>
              <a:lnSpc>
                <a:spcPct val="150000"/>
              </a:lnSpc>
              <a:spcBef>
                <a:spcPts val="1200"/>
              </a:spcBef>
              <a:defRPr/>
            </a:pPr>
            <a:r>
              <a:rPr lang="en-US" sz="1400" dirty="0"/>
              <a:t>Put options are typically utilized by investors who expect a decline in the price of the underlying asset. Owning a put option provides the right to sell the asset at a predetermined price, serving as a form of insurance against potential losses.</a:t>
            </a:r>
            <a:endParaRPr lang="es-ES" altLang="zh-CN" sz="1400" dirty="0">
              <a:solidFill>
                <a:schemeClr val="bg1">
                  <a:lumMod val="65000"/>
                </a:schemeClr>
              </a:solidFill>
              <a:ea typeface="Lato Light" panose="020F0502020204030203" pitchFamily="34" charset="0"/>
              <a:cs typeface="Lato Light" panose="020F0502020204030203" pitchFamily="34" charset="0"/>
            </a:endParaRPr>
          </a:p>
        </p:txBody>
      </p:sp>
      <p:sp>
        <p:nvSpPr>
          <p:cNvPr id="7" name="TextBox 6">
            <a:extLst>
              <a:ext uri="{FF2B5EF4-FFF2-40B4-BE49-F238E27FC236}">
                <a16:creationId xmlns:a16="http://schemas.microsoft.com/office/drawing/2014/main" id="{05FCA5C6-54DC-4F09-B1EE-C3C88A1142C7}"/>
              </a:ext>
            </a:extLst>
          </p:cNvPr>
          <p:cNvSpPr txBox="1"/>
          <p:nvPr/>
        </p:nvSpPr>
        <p:spPr>
          <a:xfrm>
            <a:off x="1734819" y="6300452"/>
            <a:ext cx="4594862" cy="1015663"/>
          </a:xfrm>
          <a:prstGeom prst="rect">
            <a:avLst/>
          </a:prstGeom>
          <a:noFill/>
        </p:spPr>
        <p:txBody>
          <a:bodyPr wrap="square" rtlCol="0">
            <a:spAutoFit/>
          </a:bodyPr>
          <a:lstStyle/>
          <a:p>
            <a:pPr>
              <a:spcBef>
                <a:spcPts val="1200"/>
              </a:spcBef>
            </a:pPr>
            <a:r>
              <a:rPr lang="en-US" altLang="zh-CN" sz="6000" dirty="0">
                <a:solidFill>
                  <a:schemeClr val="tx1">
                    <a:lumMod val="85000"/>
                    <a:lumOff val="15000"/>
                  </a:schemeClr>
                </a:solidFill>
                <a:latin typeface="Outfit Black" pitchFamily="2" charset="0"/>
              </a:rPr>
              <a:t>Put Option</a:t>
            </a:r>
            <a:endParaRPr lang="en-US" sz="6000" dirty="0">
              <a:solidFill>
                <a:schemeClr val="accent1"/>
              </a:solidFill>
              <a:latin typeface="Outfit Black" pitchFamily="2" charset="0"/>
            </a:endParaRPr>
          </a:p>
        </p:txBody>
      </p:sp>
      <p:pic>
        <p:nvPicPr>
          <p:cNvPr id="4" name="Picture Placeholder 3">
            <a:extLst>
              <a:ext uri="{FF2B5EF4-FFF2-40B4-BE49-F238E27FC236}">
                <a16:creationId xmlns:a16="http://schemas.microsoft.com/office/drawing/2014/main" id="{807DDFF0-27E4-4268-AA86-C51F04AB08E4}"/>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62921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7"/>
                                        </p:tgtEl>
                                        <p:attrNameLst>
                                          <p:attrName>style.visibility</p:attrName>
                                        </p:attrNameLst>
                                      </p:cBhvr>
                                      <p:to>
                                        <p:strVal val="visible"/>
                                      </p:to>
                                    </p:set>
                                    <p:anim to="" calcmode="lin" valueType="num">
                                      <p:cBhvr>
                                        <p:cTn id="7" dur="750" fill="hold">
                                          <p:stCondLst>
                                            <p:cond delay="0"/>
                                          </p:stCondLst>
                                        </p:cTn>
                                        <p:tgtEl>
                                          <p:spTgt spid="7"/>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7"/>
                                        </p:tgtEl>
                                      </p:cBhvr>
                                    </p:animEffect>
                                  </p:childTnLst>
                                </p:cTn>
                              </p:par>
                            </p:childTnLst>
                          </p:cTn>
                        </p:par>
                        <p:par>
                          <p:cTn id="9" fill="hold">
                            <p:stCondLst>
                              <p:cond delay="93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Table 30">
            <a:extLst>
              <a:ext uri="{FF2B5EF4-FFF2-40B4-BE49-F238E27FC236}">
                <a16:creationId xmlns:a16="http://schemas.microsoft.com/office/drawing/2014/main" id="{89C3CEA4-043C-4A20-98D4-749BB1B5032A}"/>
              </a:ext>
            </a:extLst>
          </p:cNvPr>
          <p:cNvGraphicFramePr>
            <a:graphicFrameLocks noGrp="1"/>
          </p:cNvGraphicFramePr>
          <p:nvPr>
            <p:extLst>
              <p:ext uri="{D42A27DB-BD31-4B8C-83A1-F6EECF244321}">
                <p14:modId xmlns:p14="http://schemas.microsoft.com/office/powerpoint/2010/main" val="1009535344"/>
              </p:ext>
            </p:extLst>
          </p:nvPr>
        </p:nvGraphicFramePr>
        <p:xfrm>
          <a:off x="2038865" y="2707214"/>
          <a:ext cx="14630400" cy="6542669"/>
        </p:xfrm>
        <a:graphic>
          <a:graphicData uri="http://schemas.openxmlformats.org/drawingml/2006/table">
            <a:tbl>
              <a:tblPr/>
              <a:tblGrid>
                <a:gridCol w="4876800">
                  <a:extLst>
                    <a:ext uri="{9D8B030D-6E8A-4147-A177-3AD203B41FA5}">
                      <a16:colId xmlns:a16="http://schemas.microsoft.com/office/drawing/2014/main" val="3059145323"/>
                    </a:ext>
                  </a:extLst>
                </a:gridCol>
                <a:gridCol w="4876800">
                  <a:extLst>
                    <a:ext uri="{9D8B030D-6E8A-4147-A177-3AD203B41FA5}">
                      <a16:colId xmlns:a16="http://schemas.microsoft.com/office/drawing/2014/main" val="744296499"/>
                    </a:ext>
                  </a:extLst>
                </a:gridCol>
                <a:gridCol w="4876800">
                  <a:extLst>
                    <a:ext uri="{9D8B030D-6E8A-4147-A177-3AD203B41FA5}">
                      <a16:colId xmlns:a16="http://schemas.microsoft.com/office/drawing/2014/main" val="649866453"/>
                    </a:ext>
                  </a:extLst>
                </a:gridCol>
              </a:tblGrid>
              <a:tr h="350272">
                <a:tc>
                  <a:txBody>
                    <a:bodyPr/>
                    <a:lstStyle/>
                    <a:p>
                      <a:r>
                        <a:rPr lang="en-IN" sz="1900" dirty="0"/>
                        <a:t>Aspect</a:t>
                      </a:r>
                    </a:p>
                  </a:txBody>
                  <a:tcPr marL="63686" marR="63686" marT="31843" marB="31843" anchor="ctr">
                    <a:lnL>
                      <a:noFill/>
                    </a:lnL>
                    <a:lnR>
                      <a:noFill/>
                    </a:lnR>
                    <a:lnT>
                      <a:noFill/>
                    </a:lnT>
                    <a:lnB w="12700" cap="flat" cmpd="sng" algn="ctr">
                      <a:solidFill>
                        <a:schemeClr val="tx1"/>
                      </a:solidFill>
                      <a:prstDash val="solid"/>
                      <a:round/>
                      <a:headEnd type="none" w="med" len="med"/>
                      <a:tailEnd type="none" w="med" len="med"/>
                    </a:lnB>
                    <a:solidFill>
                      <a:srgbClr val="FFC000"/>
                    </a:solidFill>
                  </a:tcPr>
                </a:tc>
                <a:tc>
                  <a:txBody>
                    <a:bodyPr/>
                    <a:lstStyle/>
                    <a:p>
                      <a:r>
                        <a:rPr lang="en-IN" sz="1900" dirty="0"/>
                        <a:t>Futures</a:t>
                      </a:r>
                    </a:p>
                  </a:txBody>
                  <a:tcPr marL="63686" marR="63686" marT="31843" marB="31843" anchor="ctr">
                    <a:lnL>
                      <a:noFill/>
                    </a:lnL>
                    <a:lnR>
                      <a:noFill/>
                    </a:lnR>
                    <a:lnT>
                      <a:noFill/>
                    </a:lnT>
                    <a:lnB w="12700" cap="flat" cmpd="sng" algn="ctr">
                      <a:solidFill>
                        <a:schemeClr val="tx1"/>
                      </a:solidFill>
                      <a:prstDash val="solid"/>
                      <a:round/>
                      <a:headEnd type="none" w="med" len="med"/>
                      <a:tailEnd type="none" w="med" len="med"/>
                    </a:lnB>
                    <a:solidFill>
                      <a:srgbClr val="FFC000"/>
                    </a:solidFill>
                  </a:tcPr>
                </a:tc>
                <a:tc>
                  <a:txBody>
                    <a:bodyPr/>
                    <a:lstStyle/>
                    <a:p>
                      <a:r>
                        <a:rPr lang="en-IN" sz="1900" dirty="0"/>
                        <a:t>Options</a:t>
                      </a:r>
                    </a:p>
                  </a:txBody>
                  <a:tcPr marL="63686" marR="63686" marT="31843" marB="31843" anchor="ctr">
                    <a:lnL>
                      <a:noFill/>
                    </a:lnL>
                    <a:lnR>
                      <a:noFill/>
                    </a:lnR>
                    <a:lnT>
                      <a:noFill/>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07021403"/>
                  </a:ext>
                </a:extLst>
              </a:tr>
              <a:tr h="923445">
                <a:tc>
                  <a:txBody>
                    <a:bodyPr/>
                    <a:lstStyle/>
                    <a:p>
                      <a:r>
                        <a:rPr lang="en-IN" sz="1900" b="1" dirty="0"/>
                        <a:t>Obligation to Buy/Sell</a:t>
                      </a:r>
                      <a:endParaRPr lang="en-IN" sz="1900" dirty="0"/>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a:t>- Buyer must buy at expiration.&lt;br&gt; - Seller must sell at expiration.</a:t>
                      </a:r>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a:t>- Call option buyer has the right to buy.&lt;br&gt; - Put option buyer has the right to sell.</a:t>
                      </a:r>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3657169"/>
                  </a:ext>
                </a:extLst>
              </a:tr>
              <a:tr h="636859">
                <a:tc>
                  <a:txBody>
                    <a:bodyPr/>
                    <a:lstStyle/>
                    <a:p>
                      <a:r>
                        <a:rPr lang="en-IN" sz="1900" b="1" dirty="0"/>
                        <a:t>Flexibility</a:t>
                      </a:r>
                      <a:endParaRPr lang="en-IN" sz="1900" dirty="0"/>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a:t>- Both parties are obligated to trade.</a:t>
                      </a:r>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a:t>- Buyer has the right to choose whether to exercise.</a:t>
                      </a:r>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6926952"/>
                  </a:ext>
                </a:extLst>
              </a:tr>
              <a:tr h="1210031">
                <a:tc>
                  <a:txBody>
                    <a:bodyPr/>
                    <a:lstStyle/>
                    <a:p>
                      <a:r>
                        <a:rPr lang="en-IN" sz="1900" b="1"/>
                        <a:t>Risk and Reward</a:t>
                      </a:r>
                      <a:endParaRPr lang="en-IN" sz="1900"/>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t>- Unlimited profit and loss potential.</a:t>
                      </a:r>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a:t>- Limited risk for the buyer, unlimited profit potential.&lt;br&gt; - Seller's risk is limited to the obligation.</a:t>
                      </a:r>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1615408"/>
                  </a:ext>
                </a:extLst>
              </a:tr>
              <a:tr h="923445">
                <a:tc>
                  <a:txBody>
                    <a:bodyPr/>
                    <a:lstStyle/>
                    <a:p>
                      <a:r>
                        <a:rPr lang="en-IN" sz="1900" b="1"/>
                        <a:t>Price Determination</a:t>
                      </a:r>
                      <a:endParaRPr lang="en-IN" sz="1900"/>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900" dirty="0"/>
                        <a:t>- Determined by the market.</a:t>
                      </a:r>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t>- Premium determined by asset price, volatility, time, and interest rates.</a:t>
                      </a:r>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0422713"/>
                  </a:ext>
                </a:extLst>
              </a:tr>
              <a:tr h="923445">
                <a:tc>
                  <a:txBody>
                    <a:bodyPr/>
                    <a:lstStyle/>
                    <a:p>
                      <a:r>
                        <a:rPr lang="en-IN" sz="1900" b="1"/>
                        <a:t>Market Presence</a:t>
                      </a:r>
                      <a:endParaRPr lang="en-IN" sz="1900"/>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a:t>- Traded on organized exchanges with standard terms.</a:t>
                      </a:r>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t>- Traded on organized exchanges or OTC with customized terms.</a:t>
                      </a:r>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8147608"/>
                  </a:ext>
                </a:extLst>
              </a:tr>
              <a:tr h="636859">
                <a:tc>
                  <a:txBody>
                    <a:bodyPr/>
                    <a:lstStyle/>
                    <a:p>
                      <a:r>
                        <a:rPr lang="en-IN" sz="1900" b="1"/>
                        <a:t>Margin Requirement</a:t>
                      </a:r>
                      <a:endParaRPr lang="en-IN" sz="1900"/>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a:t>- Both buyer and seller required to deposit margin.</a:t>
                      </a:r>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t>- Only the seller is required to deposit margin.</a:t>
                      </a:r>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8624708"/>
                  </a:ext>
                </a:extLst>
              </a:tr>
              <a:tr h="923445">
                <a:tc>
                  <a:txBody>
                    <a:bodyPr/>
                    <a:lstStyle/>
                    <a:p>
                      <a:r>
                        <a:rPr lang="en-IN" sz="1900" b="1"/>
                        <a:t>Expiration</a:t>
                      </a:r>
                      <a:endParaRPr lang="en-IN" sz="1900"/>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900"/>
                        <a:t>- Monthly expiration dates.</a:t>
                      </a:r>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t>- Various expiration dates, can be settled by physical delivery, cash, or expiration.</a:t>
                      </a:r>
                    </a:p>
                  </a:txBody>
                  <a:tcPr marL="63686" marR="63686" marT="31843" marB="31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0090711"/>
                  </a:ext>
                </a:extLst>
              </a:tr>
            </a:tbl>
          </a:graphicData>
        </a:graphic>
      </p:graphicFrame>
      <p:sp>
        <p:nvSpPr>
          <p:cNvPr id="34" name="TextBox 33">
            <a:extLst>
              <a:ext uri="{FF2B5EF4-FFF2-40B4-BE49-F238E27FC236}">
                <a16:creationId xmlns:a16="http://schemas.microsoft.com/office/drawing/2014/main" id="{B1A97526-55C4-4270-9291-A969FAE81140}"/>
              </a:ext>
            </a:extLst>
          </p:cNvPr>
          <p:cNvSpPr txBox="1"/>
          <p:nvPr/>
        </p:nvSpPr>
        <p:spPr>
          <a:xfrm>
            <a:off x="1804086" y="1135328"/>
            <a:ext cx="15235882" cy="1015663"/>
          </a:xfrm>
          <a:prstGeom prst="rect">
            <a:avLst/>
          </a:prstGeom>
          <a:noFill/>
        </p:spPr>
        <p:txBody>
          <a:bodyPr wrap="square" rtlCol="0">
            <a:spAutoFit/>
          </a:bodyPr>
          <a:lstStyle/>
          <a:p>
            <a:pPr>
              <a:spcBef>
                <a:spcPts val="1200"/>
              </a:spcBef>
            </a:pPr>
            <a:r>
              <a:rPr lang="en-US" altLang="zh-CN" sz="6000" dirty="0">
                <a:solidFill>
                  <a:schemeClr val="tx1">
                    <a:lumMod val="85000"/>
                    <a:lumOff val="15000"/>
                  </a:schemeClr>
                </a:solidFill>
                <a:latin typeface="Outfit Black" pitchFamily="2" charset="0"/>
              </a:rPr>
              <a:t>Difference Between Futures &amp; Options</a:t>
            </a:r>
            <a:endParaRPr lang="en-US" sz="6000" dirty="0">
              <a:solidFill>
                <a:schemeClr val="accent1"/>
              </a:solidFill>
              <a:latin typeface="Outfit Black" pitchFamily="2" charset="0"/>
            </a:endParaRPr>
          </a:p>
        </p:txBody>
      </p:sp>
    </p:spTree>
    <p:extLst>
      <p:ext uri="{BB962C8B-B14F-4D97-AF65-F5344CB8AC3E}">
        <p14:creationId xmlns:p14="http://schemas.microsoft.com/office/powerpoint/2010/main" val="322188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34"/>
                                        </p:tgtEl>
                                        <p:attrNameLst>
                                          <p:attrName>style.visibility</p:attrName>
                                        </p:attrNameLst>
                                      </p:cBhvr>
                                      <p:to>
                                        <p:strVal val="visible"/>
                                      </p:to>
                                    </p:set>
                                    <p:anim to="" calcmode="lin" valueType="num">
                                      <p:cBhvr>
                                        <p:cTn id="7" dur="750" fill="hold">
                                          <p:stCondLst>
                                            <p:cond delay="0"/>
                                          </p:stCondLst>
                                        </p:cTn>
                                        <p:tgtEl>
                                          <p:spTgt spid="34"/>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176020F-9D1F-D714-F8CD-B0F91629B1B1}"/>
              </a:ext>
            </a:extLst>
          </p:cNvPr>
          <p:cNvSpPr/>
          <p:nvPr>
            <p:custDataLst>
              <p:tags r:id="rId1"/>
            </p:custDataLst>
          </p:nvPr>
        </p:nvSpPr>
        <p:spPr>
          <a:xfrm>
            <a:off x="1" y="0"/>
            <a:ext cx="7048500" cy="10287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p>
        </p:txBody>
      </p:sp>
      <p:sp>
        <p:nvSpPr>
          <p:cNvPr id="2" name="Rectangle 1">
            <a:extLst>
              <a:ext uri="{FF2B5EF4-FFF2-40B4-BE49-F238E27FC236}">
                <a16:creationId xmlns:a16="http://schemas.microsoft.com/office/drawing/2014/main" id="{6FB0BD45-AFFF-4D62-8DD8-0095ADA12D4F}"/>
              </a:ext>
            </a:extLst>
          </p:cNvPr>
          <p:cNvSpPr/>
          <p:nvPr/>
        </p:nvSpPr>
        <p:spPr>
          <a:xfrm>
            <a:off x="2964180" y="4251436"/>
            <a:ext cx="12359640" cy="2800062"/>
          </a:xfrm>
          <a:prstGeom prst="rect">
            <a:avLst/>
          </a:prstGeom>
        </p:spPr>
        <p:txBody>
          <a:bodyPr wrap="square">
            <a:spAutoFit/>
          </a:bodyPr>
          <a:lstStyle/>
          <a:p>
            <a:pPr>
              <a:lnSpc>
                <a:spcPct val="150000"/>
              </a:lnSpc>
            </a:pPr>
            <a:r>
              <a:rPr lang="en-US" sz="2400" dirty="0">
                <a:solidFill>
                  <a:schemeClr val="tx1">
                    <a:lumMod val="85000"/>
                    <a:lumOff val="15000"/>
                  </a:schemeClr>
                </a:solidFill>
              </a:rPr>
              <a:t>Characteristics: American options can be exercised at any time before or on the expiration date.</a:t>
            </a:r>
          </a:p>
          <a:p>
            <a:pPr>
              <a:lnSpc>
                <a:spcPct val="150000"/>
              </a:lnSpc>
            </a:pPr>
            <a:r>
              <a:rPr lang="en-US" sz="2400" dirty="0">
                <a:solidFill>
                  <a:schemeClr val="tx1">
                    <a:lumMod val="85000"/>
                    <a:lumOff val="15000"/>
                  </a:schemeClr>
                </a:solidFill>
              </a:rPr>
              <a:t>Flexibility: The flexibility to exercise the option at any point before expiration adds versatility, allowing the option holder to capitalize on favorable price movements in the underlying asset.</a:t>
            </a:r>
          </a:p>
        </p:txBody>
      </p:sp>
      <p:sp>
        <p:nvSpPr>
          <p:cNvPr id="3" name="TextBox 2">
            <a:extLst>
              <a:ext uri="{FF2B5EF4-FFF2-40B4-BE49-F238E27FC236}">
                <a16:creationId xmlns:a16="http://schemas.microsoft.com/office/drawing/2014/main" id="{F0A4C0BF-2E9E-4CDD-869E-C20DB7995A26}"/>
              </a:ext>
            </a:extLst>
          </p:cNvPr>
          <p:cNvSpPr txBox="1"/>
          <p:nvPr/>
        </p:nvSpPr>
        <p:spPr>
          <a:xfrm>
            <a:off x="2964180" y="3405235"/>
            <a:ext cx="5855730" cy="707886"/>
          </a:xfrm>
          <a:prstGeom prst="rect">
            <a:avLst/>
          </a:prstGeom>
          <a:noFill/>
        </p:spPr>
        <p:txBody>
          <a:bodyPr wrap="square" rtlCol="0">
            <a:spAutoFit/>
          </a:bodyPr>
          <a:lstStyle/>
          <a:p>
            <a:r>
              <a:rPr lang="en-US" altLang="zh-CN" sz="4000" dirty="0">
                <a:latin typeface="+mj-lt"/>
              </a:rPr>
              <a:t>American Options:</a:t>
            </a:r>
            <a:endParaRPr lang="en-US" sz="4000" dirty="0">
              <a:latin typeface="+mj-lt"/>
            </a:endParaRPr>
          </a:p>
        </p:txBody>
      </p:sp>
      <p:sp>
        <p:nvSpPr>
          <p:cNvPr id="7" name="Freeform: Shape 6">
            <a:extLst>
              <a:ext uri="{FF2B5EF4-FFF2-40B4-BE49-F238E27FC236}">
                <a16:creationId xmlns:a16="http://schemas.microsoft.com/office/drawing/2014/main" id="{2C6539D5-67F5-5D9B-DB82-6458E0E93AEE}"/>
              </a:ext>
            </a:extLst>
          </p:cNvPr>
          <p:cNvSpPr/>
          <p:nvPr/>
        </p:nvSpPr>
        <p:spPr>
          <a:xfrm>
            <a:off x="827088" y="794476"/>
            <a:ext cx="708152" cy="180327"/>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65000"/>
                </a:schemeClr>
              </a:solidFill>
            </a:endParaRPr>
          </a:p>
        </p:txBody>
      </p:sp>
    </p:spTree>
    <p:extLst>
      <p:ext uri="{BB962C8B-B14F-4D97-AF65-F5344CB8AC3E}">
        <p14:creationId xmlns:p14="http://schemas.microsoft.com/office/powerpoint/2010/main" val="223402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0" presetClass="entr" presetSubtype="0" fill="hold" grpId="0" nodeType="withEffect">
                                  <p:stCondLst>
                                    <p:cond delay="0"/>
                                  </p:stCondLst>
                                  <p:iterate type="lt">
                                    <p:tmPct val="500"/>
                                  </p:iterate>
                                  <p:childTnLst>
                                    <p:set>
                                      <p:cBhvr>
                                        <p:cTn id="10" dur="750" fill="hold">
                                          <p:stCondLst>
                                            <p:cond delay="0"/>
                                          </p:stCondLst>
                                        </p:cTn>
                                        <p:tgtEl>
                                          <p:spTgt spid="2"/>
                                        </p:tgtEl>
                                        <p:attrNameLst>
                                          <p:attrName>style.visibility</p:attrName>
                                        </p:attrNameLst>
                                      </p:cBhvr>
                                      <p:to>
                                        <p:strVal val="visible"/>
                                      </p:to>
                                    </p:set>
                                    <p:anim to="" calcmode="lin" valueType="num">
                                      <p:cBhvr>
                                        <p:cTn id="11"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12" dur="750">
                                          <p:stCondLst>
                                            <p:cond delay="0"/>
                                          </p:stCondLst>
                                        </p:cTn>
                                        <p:tgtEl>
                                          <p:spTgt spid="2"/>
                                        </p:tgtEl>
                                      </p:cBhvr>
                                    </p:animEffect>
                                  </p:childTnLst>
                                </p:cTn>
                              </p:par>
                            </p:childTnLst>
                          </p:cTn>
                        </p:par>
                        <p:par>
                          <p:cTn id="13" fill="hold">
                            <p:stCondLst>
                              <p:cond delay="1684"/>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AA86657A-E639-4B23-9FDB-CFE5F1E49B90}"/>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
        <p:nvSpPr>
          <p:cNvPr id="2" name="Google Shape;204;p13">
            <a:extLst>
              <a:ext uri="{FF2B5EF4-FFF2-40B4-BE49-F238E27FC236}">
                <a16:creationId xmlns:a16="http://schemas.microsoft.com/office/drawing/2014/main" id="{98C0AB85-591C-48E4-8A90-56F1F92D5008}"/>
              </a:ext>
            </a:extLst>
          </p:cNvPr>
          <p:cNvSpPr txBox="1">
            <a:spLocks/>
          </p:cNvSpPr>
          <p:nvPr/>
        </p:nvSpPr>
        <p:spPr>
          <a:xfrm>
            <a:off x="1838960" y="2230600"/>
            <a:ext cx="5189220" cy="167413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spcBef>
                <a:spcPts val="0"/>
              </a:spcBef>
            </a:pPr>
            <a:r>
              <a:rPr lang="en-IN" sz="6000" b="1" dirty="0"/>
              <a:t>European Options</a:t>
            </a:r>
            <a:endParaRPr lang="en-US" sz="6000" dirty="0">
              <a:latin typeface="Outfit Black" pitchFamily="2" charset="0"/>
            </a:endParaRPr>
          </a:p>
        </p:txBody>
      </p:sp>
      <p:sp>
        <p:nvSpPr>
          <p:cNvPr id="4" name="TextBox 3">
            <a:extLst>
              <a:ext uri="{FF2B5EF4-FFF2-40B4-BE49-F238E27FC236}">
                <a16:creationId xmlns:a16="http://schemas.microsoft.com/office/drawing/2014/main" id="{AC6FCFE0-453E-4C4E-B3D0-D88CE35C4F8B}"/>
              </a:ext>
            </a:extLst>
          </p:cNvPr>
          <p:cNvSpPr txBox="1"/>
          <p:nvPr/>
        </p:nvSpPr>
        <p:spPr>
          <a:xfrm>
            <a:off x="1776242" y="4386689"/>
            <a:ext cx="5251938" cy="3733714"/>
          </a:xfrm>
          <a:prstGeom prst="rect">
            <a:avLst/>
          </a:prstGeom>
          <a:noFill/>
        </p:spPr>
        <p:txBody>
          <a:bodyPr wrap="square" rtlCol="0">
            <a:spAutoFit/>
          </a:bodyPr>
          <a:lstStyle/>
          <a:p>
            <a:pPr>
              <a:lnSpc>
                <a:spcPct val="150000"/>
              </a:lnSpc>
            </a:pPr>
            <a:r>
              <a:rPr lang="en-US" sz="2000" b="1" dirty="0">
                <a:latin typeface="+mj-lt"/>
              </a:rPr>
              <a:t>Characteristics</a:t>
            </a:r>
            <a:r>
              <a:rPr lang="en-US" sz="2000" b="1" dirty="0"/>
              <a:t>:</a:t>
            </a:r>
            <a:r>
              <a:rPr lang="en-US" sz="2000" dirty="0"/>
              <a:t> European options can only be exercised at the expiration date, not before.</a:t>
            </a:r>
          </a:p>
          <a:p>
            <a:pPr>
              <a:lnSpc>
                <a:spcPct val="150000"/>
              </a:lnSpc>
            </a:pPr>
            <a:r>
              <a:rPr lang="en-US" sz="2000" b="1" dirty="0">
                <a:latin typeface="+mj-lt"/>
              </a:rPr>
              <a:t>Simplicity</a:t>
            </a:r>
            <a:r>
              <a:rPr lang="en-US" sz="2000" b="1" dirty="0"/>
              <a:t>:</a:t>
            </a:r>
            <a:r>
              <a:rPr lang="en-US" sz="2000" dirty="0"/>
              <a:t> The limitation to exercising only at expiration simplifies the decision-making process for option holders, as they don't need to continually assess whether to exercise the option.</a:t>
            </a:r>
          </a:p>
        </p:txBody>
      </p:sp>
      <p:sp>
        <p:nvSpPr>
          <p:cNvPr id="6" name="TextBox 5">
            <a:extLst>
              <a:ext uri="{FF2B5EF4-FFF2-40B4-BE49-F238E27FC236}">
                <a16:creationId xmlns:a16="http://schemas.microsoft.com/office/drawing/2014/main" id="{C3058BF4-990D-4FC1-2F26-5FFAADB0614F}"/>
              </a:ext>
            </a:extLst>
          </p:cNvPr>
          <p:cNvSpPr txBox="1"/>
          <p:nvPr/>
        </p:nvSpPr>
        <p:spPr>
          <a:xfrm>
            <a:off x="15377011" y="746141"/>
            <a:ext cx="2232810" cy="276999"/>
          </a:xfrm>
          <a:prstGeom prst="rect">
            <a:avLst/>
          </a:prstGeom>
          <a:noFill/>
        </p:spPr>
        <p:txBody>
          <a:bodyPr wrap="square" rtlCol="0">
            <a:spAutoFit/>
          </a:bodyPr>
          <a:lstStyle/>
          <a:p>
            <a:pPr algn="r"/>
            <a:r>
              <a:rPr lang="en-US" sz="1200" spc="300">
                <a:solidFill>
                  <a:schemeClr val="bg1"/>
                </a:solidFill>
                <a:latin typeface="+mn-lt"/>
              </a:rPr>
              <a:t>BUSINESS</a:t>
            </a:r>
          </a:p>
        </p:txBody>
      </p:sp>
      <p:sp>
        <p:nvSpPr>
          <p:cNvPr id="7" name="TextBox 6">
            <a:extLst>
              <a:ext uri="{FF2B5EF4-FFF2-40B4-BE49-F238E27FC236}">
                <a16:creationId xmlns:a16="http://schemas.microsoft.com/office/drawing/2014/main" id="{EAF26935-06B3-E270-5922-9A6F40D40425}"/>
              </a:ext>
            </a:extLst>
          </p:cNvPr>
          <p:cNvSpPr txBox="1"/>
          <p:nvPr/>
        </p:nvSpPr>
        <p:spPr>
          <a:xfrm>
            <a:off x="15377010" y="9274858"/>
            <a:ext cx="2232811" cy="276999"/>
          </a:xfrm>
          <a:prstGeom prst="rect">
            <a:avLst/>
          </a:prstGeom>
          <a:noFill/>
        </p:spPr>
        <p:txBody>
          <a:bodyPr wrap="square" rtlCol="0">
            <a:spAutoFit/>
          </a:bodyPr>
          <a:lstStyle/>
          <a:p>
            <a:pPr algn="r"/>
            <a:r>
              <a:rPr lang="en-US" altLang="zh-CN" sz="1200" spc="300">
                <a:solidFill>
                  <a:schemeClr val="bg1"/>
                </a:solidFill>
              </a:rPr>
              <a:t>MSLIDES.COM</a:t>
            </a:r>
            <a:endParaRPr lang="zh-CN" altLang="en-US" sz="1200" spc="300">
              <a:solidFill>
                <a:schemeClr val="bg1"/>
              </a:solidFill>
            </a:endParaRPr>
          </a:p>
        </p:txBody>
      </p:sp>
    </p:spTree>
    <p:extLst>
      <p:ext uri="{BB962C8B-B14F-4D97-AF65-F5344CB8AC3E}">
        <p14:creationId xmlns:p14="http://schemas.microsoft.com/office/powerpoint/2010/main" val="159118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3000"/>
                                  </p:iterate>
                                  <p:childTnLst>
                                    <p:set>
                                      <p:cBhvr>
                                        <p:cTn id="6" dur="750" fill="hold">
                                          <p:stCondLst>
                                            <p:cond delay="0"/>
                                          </p:stCondLst>
                                        </p:cTn>
                                        <p:tgtEl>
                                          <p:spTgt spid="2"/>
                                        </p:tgtEl>
                                        <p:attrNameLst>
                                          <p:attrName>style.visibility</p:attrName>
                                        </p:attrNameLst>
                                      </p:cBhvr>
                                      <p:to>
                                        <p:strVal val="visible"/>
                                      </p:to>
                                    </p:set>
                                    <p:anim to="" calcmode="lin" valueType="num">
                                      <p:cBhvr>
                                        <p:cTn id="7" dur="750" fill="hold">
                                          <p:stCondLst>
                                            <p:cond delay="0"/>
                                          </p:stCondLst>
                                        </p:cTn>
                                        <p:tgtEl>
                                          <p:spTgt spid="2"/>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2"/>
                                        </p:tgtEl>
                                      </p:cBhvr>
                                    </p:animEffect>
                                  </p:childTnLst>
                                </p:cTn>
                              </p:par>
                            </p:childTnLst>
                          </p:cTn>
                        </p:par>
                        <p:par>
                          <p:cTn id="9" fill="hold">
                            <p:stCondLst>
                              <p:cond delay="1065"/>
                            </p:stCondLst>
                            <p:childTnLst>
                              <p:par>
                                <p:cTn id="10" presetID="2" presetClass="entr" presetSubtype="4" decel="100000"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65"/>
                            </p:stCondLst>
                            <p:childTnLst>
                              <p:par>
                                <p:cTn id="15" presetID="2" presetClass="entr" presetSubtype="4" decel="100000" fill="hold" grpId="0" nodeType="after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6E00361C-8BED-47B1-9DDF-0FFA7A2747ED}"/>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p:pic>
      <p:grpSp>
        <p:nvGrpSpPr>
          <p:cNvPr id="4" name="Group 3">
            <a:extLst>
              <a:ext uri="{FF2B5EF4-FFF2-40B4-BE49-F238E27FC236}">
                <a16:creationId xmlns:a16="http://schemas.microsoft.com/office/drawing/2014/main" id="{31D27474-4323-3B6B-681E-D192B8AE2047}"/>
              </a:ext>
            </a:extLst>
          </p:cNvPr>
          <p:cNvGrpSpPr/>
          <p:nvPr/>
        </p:nvGrpSpPr>
        <p:grpSpPr>
          <a:xfrm>
            <a:off x="9465790" y="2124754"/>
            <a:ext cx="7298210" cy="1025474"/>
            <a:chOff x="9465790" y="2124754"/>
            <a:chExt cx="7298210" cy="1025474"/>
          </a:xfrm>
        </p:grpSpPr>
        <p:sp>
          <p:nvSpPr>
            <p:cNvPr id="22" name="Rectangle 17">
              <a:extLst>
                <a:ext uri="{FF2B5EF4-FFF2-40B4-BE49-F238E27FC236}">
                  <a16:creationId xmlns:a16="http://schemas.microsoft.com/office/drawing/2014/main" id="{F863D7D6-CE99-41DB-BBAC-3B0DC0FF5D63}"/>
                </a:ext>
              </a:extLst>
            </p:cNvPr>
            <p:cNvSpPr/>
            <p:nvPr/>
          </p:nvSpPr>
          <p:spPr>
            <a:xfrm rot="5400000" flipV="1">
              <a:off x="10117564" y="2621187"/>
              <a:ext cx="985834" cy="68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solidFill>
                  <a:schemeClr val="bg2">
                    <a:lumMod val="75000"/>
                  </a:schemeClr>
                </a:solidFill>
              </a:endParaRPr>
            </a:p>
          </p:txBody>
        </p:sp>
        <p:sp>
          <p:nvSpPr>
            <p:cNvPr id="54" name="TextBox 53">
              <a:extLst>
                <a:ext uri="{FF2B5EF4-FFF2-40B4-BE49-F238E27FC236}">
                  <a16:creationId xmlns:a16="http://schemas.microsoft.com/office/drawing/2014/main" id="{A28E14A9-1B6E-430C-9A50-7251A588DDC2}"/>
                </a:ext>
              </a:extLst>
            </p:cNvPr>
            <p:cNvSpPr txBox="1"/>
            <p:nvPr/>
          </p:nvSpPr>
          <p:spPr>
            <a:xfrm>
              <a:off x="9465790" y="2239978"/>
              <a:ext cx="1086610" cy="830997"/>
            </a:xfrm>
            <a:prstGeom prst="rect">
              <a:avLst/>
            </a:prstGeom>
            <a:noFill/>
          </p:spPr>
          <p:txBody>
            <a:bodyPr wrap="square" rtlCol="0">
              <a:spAutoFit/>
            </a:bodyPr>
            <a:lstStyle/>
            <a:p>
              <a:r>
                <a:rPr lang="en-US" sz="4800">
                  <a:solidFill>
                    <a:schemeClr val="accent1"/>
                  </a:solidFill>
                  <a:latin typeface="Outfit Black" pitchFamily="2" charset="0"/>
                </a:rPr>
                <a:t>01</a:t>
              </a:r>
            </a:p>
          </p:txBody>
        </p:sp>
        <p:sp>
          <p:nvSpPr>
            <p:cNvPr id="55" name="Rectangle 54" descr="e7d195523061f1c0cef09ac28eaae964ec9988a5cce77c8b8C1E4685C6E6B40CD7615480512384A61EE159C6FE0045D14B61E85D0A95589D558B81FFC809322ACC20DC2254D928200A3EA0841B8B18145E4076E2716215F9CA74215B300285468169D7DD1FA2F2873B8815601B39E841862D712EA7F5373BA315BA9E7E16882AEF70AD4E677971A3">
              <a:extLst>
                <a:ext uri="{FF2B5EF4-FFF2-40B4-BE49-F238E27FC236}">
                  <a16:creationId xmlns:a16="http://schemas.microsoft.com/office/drawing/2014/main" id="{86352995-C3AC-4BD6-ACE3-CC092E4D2712}"/>
                </a:ext>
              </a:extLst>
            </p:cNvPr>
            <p:cNvSpPr/>
            <p:nvPr/>
          </p:nvSpPr>
          <p:spPr>
            <a:xfrm>
              <a:off x="11047473" y="2124754"/>
              <a:ext cx="5716527" cy="1025474"/>
            </a:xfrm>
            <a:prstGeom prst="rect">
              <a:avLst/>
            </a:prstGeom>
          </p:spPr>
          <p:txBody>
            <a:bodyPr wrap="square">
              <a:spAutoFit/>
            </a:bodyPr>
            <a:lstStyle/>
            <a:p>
              <a:pPr>
                <a:lnSpc>
                  <a:spcPct val="150000"/>
                </a:lnSpc>
              </a:pPr>
              <a:r>
                <a:rPr lang="en-US" sz="1400" dirty="0"/>
                <a:t>Payoff and payoff diagrams are concepts commonly used in finance to illustrate the potential profits or losses of an investment or trading strategy at different levels of the underlying asset's price</a:t>
              </a:r>
              <a:endParaRPr lang="es-ES" altLang="zh-CN" sz="1100" dirty="0">
                <a:solidFill>
                  <a:schemeClr val="bg1">
                    <a:lumMod val="65000"/>
                  </a:schemeClr>
                </a:solidFill>
                <a:ea typeface="Lato Light" panose="020F0502020204030203" pitchFamily="34" charset="0"/>
                <a:cs typeface="Lato Light" panose="020F0502020204030203" pitchFamily="34" charset="0"/>
              </a:endParaRPr>
            </a:p>
          </p:txBody>
        </p:sp>
      </p:grpSp>
      <p:grpSp>
        <p:nvGrpSpPr>
          <p:cNvPr id="5" name="Group 4">
            <a:extLst>
              <a:ext uri="{FF2B5EF4-FFF2-40B4-BE49-F238E27FC236}">
                <a16:creationId xmlns:a16="http://schemas.microsoft.com/office/drawing/2014/main" id="{66B89F74-A13A-2C12-52B7-8A82570DA72C}"/>
              </a:ext>
            </a:extLst>
          </p:cNvPr>
          <p:cNvGrpSpPr/>
          <p:nvPr/>
        </p:nvGrpSpPr>
        <p:grpSpPr>
          <a:xfrm>
            <a:off x="9465790" y="3567993"/>
            <a:ext cx="7298210" cy="1025474"/>
            <a:chOff x="9465790" y="3783436"/>
            <a:chExt cx="7298210" cy="1025474"/>
          </a:xfrm>
        </p:grpSpPr>
        <p:sp>
          <p:nvSpPr>
            <p:cNvPr id="58" name="Rectangle 17">
              <a:extLst>
                <a:ext uri="{FF2B5EF4-FFF2-40B4-BE49-F238E27FC236}">
                  <a16:creationId xmlns:a16="http://schemas.microsoft.com/office/drawing/2014/main" id="{17564DFF-0382-4C31-89E2-83B558207C31}"/>
                </a:ext>
              </a:extLst>
            </p:cNvPr>
            <p:cNvSpPr/>
            <p:nvPr/>
          </p:nvSpPr>
          <p:spPr>
            <a:xfrm rot="5400000" flipV="1">
              <a:off x="10117564" y="4279869"/>
              <a:ext cx="985834" cy="68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solidFill>
                  <a:schemeClr val="bg2">
                    <a:lumMod val="75000"/>
                  </a:schemeClr>
                </a:solidFill>
              </a:endParaRPr>
            </a:p>
          </p:txBody>
        </p:sp>
        <p:sp>
          <p:nvSpPr>
            <p:cNvPr id="59" name="TextBox 58">
              <a:extLst>
                <a:ext uri="{FF2B5EF4-FFF2-40B4-BE49-F238E27FC236}">
                  <a16:creationId xmlns:a16="http://schemas.microsoft.com/office/drawing/2014/main" id="{3FEA5963-5B33-403D-A725-40D45C3BD2FF}"/>
                </a:ext>
              </a:extLst>
            </p:cNvPr>
            <p:cNvSpPr txBox="1"/>
            <p:nvPr/>
          </p:nvSpPr>
          <p:spPr>
            <a:xfrm>
              <a:off x="9465790" y="3898660"/>
              <a:ext cx="1086610" cy="830997"/>
            </a:xfrm>
            <a:prstGeom prst="rect">
              <a:avLst/>
            </a:prstGeom>
            <a:noFill/>
          </p:spPr>
          <p:txBody>
            <a:bodyPr wrap="square" rtlCol="0">
              <a:spAutoFit/>
            </a:bodyPr>
            <a:lstStyle/>
            <a:p>
              <a:r>
                <a:rPr lang="en-US" sz="4800">
                  <a:solidFill>
                    <a:schemeClr val="accent1"/>
                  </a:solidFill>
                  <a:latin typeface="Outfit Black" pitchFamily="2" charset="0"/>
                </a:rPr>
                <a:t>02</a:t>
              </a:r>
            </a:p>
          </p:txBody>
        </p:sp>
        <p:sp>
          <p:nvSpPr>
            <p:cNvPr id="60" name="Rectangle 59" descr="e7d195523061f1c0cef09ac28eaae964ec9988a5cce77c8b8C1E4685C6E6B40CD7615480512384A61EE159C6FE0045D14B61E85D0A95589D558B81FFC809322ACC20DC2254D928200A3EA0841B8B18145E4076E2716215F9CA74215B300285468169D7DD1FA2F2873B8815601B39E841862D712EA7F5373BA315BA9E7E16882AEF70AD4E677971A3">
              <a:extLst>
                <a:ext uri="{FF2B5EF4-FFF2-40B4-BE49-F238E27FC236}">
                  <a16:creationId xmlns:a16="http://schemas.microsoft.com/office/drawing/2014/main" id="{BF4B9B42-1759-4D11-9F99-BF6DA7BB45FC}"/>
                </a:ext>
              </a:extLst>
            </p:cNvPr>
            <p:cNvSpPr/>
            <p:nvPr/>
          </p:nvSpPr>
          <p:spPr>
            <a:xfrm>
              <a:off x="11047473" y="3783436"/>
              <a:ext cx="5716527" cy="1025474"/>
            </a:xfrm>
            <a:prstGeom prst="rect">
              <a:avLst/>
            </a:prstGeom>
          </p:spPr>
          <p:txBody>
            <a:bodyPr wrap="square">
              <a:spAutoFit/>
            </a:bodyPr>
            <a:lstStyle/>
            <a:p>
              <a:pPr>
                <a:lnSpc>
                  <a:spcPct val="150000"/>
                </a:lnSpc>
              </a:pPr>
              <a:r>
                <a:rPr lang="en-US" sz="1400" dirty="0"/>
                <a:t>The payoff of an investment or trading strategy is the profit or loss at a specific point in time. It represents the actual monetary gain or loss resulting from the performance of the underlying asset.</a:t>
              </a:r>
              <a:endParaRPr lang="es-ES" altLang="zh-CN" sz="1100" dirty="0">
                <a:solidFill>
                  <a:schemeClr val="bg1">
                    <a:lumMod val="65000"/>
                  </a:schemeClr>
                </a:solidFill>
                <a:ea typeface="Lato Light" panose="020F0502020204030203" pitchFamily="34" charset="0"/>
                <a:cs typeface="Lato Light" panose="020F0502020204030203" pitchFamily="34" charset="0"/>
              </a:endParaRPr>
            </a:p>
          </p:txBody>
        </p:sp>
      </p:grpSp>
      <p:grpSp>
        <p:nvGrpSpPr>
          <p:cNvPr id="6" name="Group 5">
            <a:extLst>
              <a:ext uri="{FF2B5EF4-FFF2-40B4-BE49-F238E27FC236}">
                <a16:creationId xmlns:a16="http://schemas.microsoft.com/office/drawing/2014/main" id="{70677D5B-3849-1A17-C87E-5904D83494E0}"/>
              </a:ext>
            </a:extLst>
          </p:cNvPr>
          <p:cNvGrpSpPr/>
          <p:nvPr/>
        </p:nvGrpSpPr>
        <p:grpSpPr>
          <a:xfrm>
            <a:off x="9465790" y="5011232"/>
            <a:ext cx="7298210" cy="1671804"/>
            <a:chOff x="9465790" y="5442118"/>
            <a:chExt cx="7298210" cy="1671804"/>
          </a:xfrm>
        </p:grpSpPr>
        <p:sp>
          <p:nvSpPr>
            <p:cNvPr id="62" name="Rectangle 17">
              <a:extLst>
                <a:ext uri="{FF2B5EF4-FFF2-40B4-BE49-F238E27FC236}">
                  <a16:creationId xmlns:a16="http://schemas.microsoft.com/office/drawing/2014/main" id="{10B7D99D-3C38-47B4-BBF1-01C5CB82154B}"/>
                </a:ext>
              </a:extLst>
            </p:cNvPr>
            <p:cNvSpPr/>
            <p:nvPr/>
          </p:nvSpPr>
          <p:spPr>
            <a:xfrm rot="5400000" flipV="1">
              <a:off x="10117564" y="5938551"/>
              <a:ext cx="985834" cy="68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solidFill>
                  <a:schemeClr val="bg2">
                    <a:lumMod val="75000"/>
                  </a:schemeClr>
                </a:solidFill>
              </a:endParaRPr>
            </a:p>
          </p:txBody>
        </p:sp>
        <p:sp>
          <p:nvSpPr>
            <p:cNvPr id="63" name="TextBox 62">
              <a:extLst>
                <a:ext uri="{FF2B5EF4-FFF2-40B4-BE49-F238E27FC236}">
                  <a16:creationId xmlns:a16="http://schemas.microsoft.com/office/drawing/2014/main" id="{57DCC5F4-E81B-4017-BEE9-9B27B0FECA88}"/>
                </a:ext>
              </a:extLst>
            </p:cNvPr>
            <p:cNvSpPr txBox="1"/>
            <p:nvPr/>
          </p:nvSpPr>
          <p:spPr>
            <a:xfrm>
              <a:off x="9465790" y="5557342"/>
              <a:ext cx="1086610" cy="830997"/>
            </a:xfrm>
            <a:prstGeom prst="rect">
              <a:avLst/>
            </a:prstGeom>
            <a:noFill/>
          </p:spPr>
          <p:txBody>
            <a:bodyPr wrap="square" rtlCol="0">
              <a:spAutoFit/>
            </a:bodyPr>
            <a:lstStyle/>
            <a:p>
              <a:r>
                <a:rPr lang="en-US" sz="4800">
                  <a:solidFill>
                    <a:schemeClr val="accent1"/>
                  </a:solidFill>
                  <a:latin typeface="Outfit Black" pitchFamily="2" charset="0"/>
                </a:rPr>
                <a:t>03</a:t>
              </a:r>
            </a:p>
          </p:txBody>
        </p:sp>
        <p:sp>
          <p:nvSpPr>
            <p:cNvPr id="64" name="Rectangle 63" descr="e7d195523061f1c0cef09ac28eaae964ec9988a5cce77c8b8C1E4685C6E6B40CD7615480512384A61EE159C6FE0045D14B61E85D0A95589D558B81FFC809322ACC20DC2254D928200A3EA0841B8B18145E4076E2716215F9CA74215B300285468169D7DD1FA2F2873B8815601B39E841862D712EA7F5373BA315BA9E7E16882AEF70AD4E677971A3">
              <a:extLst>
                <a:ext uri="{FF2B5EF4-FFF2-40B4-BE49-F238E27FC236}">
                  <a16:creationId xmlns:a16="http://schemas.microsoft.com/office/drawing/2014/main" id="{6EDB6565-5867-4E5E-A609-17B341E86335}"/>
                </a:ext>
              </a:extLst>
            </p:cNvPr>
            <p:cNvSpPr/>
            <p:nvPr/>
          </p:nvSpPr>
          <p:spPr>
            <a:xfrm>
              <a:off x="11047473" y="5442118"/>
              <a:ext cx="5716527" cy="1671804"/>
            </a:xfrm>
            <a:prstGeom prst="rect">
              <a:avLst/>
            </a:prstGeom>
          </p:spPr>
          <p:txBody>
            <a:bodyPr wrap="square">
              <a:spAutoFit/>
            </a:bodyPr>
            <a:lstStyle/>
            <a:p>
              <a:pPr>
                <a:lnSpc>
                  <a:spcPct val="150000"/>
                </a:lnSpc>
              </a:pPr>
              <a:r>
                <a:rPr lang="en-US" sz="1400" dirty="0"/>
                <a:t>A payoff diagram is a visual representation of the potential profit or loss of an investment or trading strategy across a range of possible prices for the underlying asset at expiration. The x-axis typically represents the possible prices of the underlying asset, while the y-axis represents the profit or loss.</a:t>
              </a:r>
              <a:endParaRPr lang="es-ES" altLang="zh-CN" sz="1100" dirty="0">
                <a:solidFill>
                  <a:schemeClr val="bg1">
                    <a:lumMod val="65000"/>
                  </a:schemeClr>
                </a:solidFill>
                <a:ea typeface="Lato Light" panose="020F0502020204030203" pitchFamily="34" charset="0"/>
                <a:cs typeface="Lato Light" panose="020F0502020204030203" pitchFamily="34" charset="0"/>
              </a:endParaRPr>
            </a:p>
          </p:txBody>
        </p:sp>
      </p:grpSp>
      <p:grpSp>
        <p:nvGrpSpPr>
          <p:cNvPr id="7" name="Group 6">
            <a:extLst>
              <a:ext uri="{FF2B5EF4-FFF2-40B4-BE49-F238E27FC236}">
                <a16:creationId xmlns:a16="http://schemas.microsoft.com/office/drawing/2014/main" id="{E6F8B391-FEB4-12C3-E931-CCB53682B3D4}"/>
              </a:ext>
            </a:extLst>
          </p:cNvPr>
          <p:cNvGrpSpPr/>
          <p:nvPr/>
        </p:nvGrpSpPr>
        <p:grpSpPr>
          <a:xfrm>
            <a:off x="9465790" y="7100801"/>
            <a:ext cx="7298210" cy="1671804"/>
            <a:chOff x="9465790" y="7100801"/>
            <a:chExt cx="7298210" cy="1671804"/>
          </a:xfrm>
        </p:grpSpPr>
        <p:sp>
          <p:nvSpPr>
            <p:cNvPr id="66" name="Rectangle 17">
              <a:extLst>
                <a:ext uri="{FF2B5EF4-FFF2-40B4-BE49-F238E27FC236}">
                  <a16:creationId xmlns:a16="http://schemas.microsoft.com/office/drawing/2014/main" id="{53787E6C-51AE-4B56-96DF-859746D3E3A6}"/>
                </a:ext>
              </a:extLst>
            </p:cNvPr>
            <p:cNvSpPr/>
            <p:nvPr/>
          </p:nvSpPr>
          <p:spPr>
            <a:xfrm rot="5400000" flipV="1">
              <a:off x="10117564" y="7597234"/>
              <a:ext cx="985834" cy="685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solidFill>
                  <a:schemeClr val="bg2">
                    <a:lumMod val="75000"/>
                  </a:schemeClr>
                </a:solidFill>
              </a:endParaRPr>
            </a:p>
          </p:txBody>
        </p:sp>
        <p:sp>
          <p:nvSpPr>
            <p:cNvPr id="67" name="TextBox 66">
              <a:extLst>
                <a:ext uri="{FF2B5EF4-FFF2-40B4-BE49-F238E27FC236}">
                  <a16:creationId xmlns:a16="http://schemas.microsoft.com/office/drawing/2014/main" id="{2F597649-0BB0-45B0-B603-933AF914749E}"/>
                </a:ext>
              </a:extLst>
            </p:cNvPr>
            <p:cNvSpPr txBox="1"/>
            <p:nvPr/>
          </p:nvSpPr>
          <p:spPr>
            <a:xfrm>
              <a:off x="9465790" y="7216025"/>
              <a:ext cx="1086610" cy="830997"/>
            </a:xfrm>
            <a:prstGeom prst="rect">
              <a:avLst/>
            </a:prstGeom>
            <a:noFill/>
          </p:spPr>
          <p:txBody>
            <a:bodyPr wrap="square" rtlCol="0">
              <a:spAutoFit/>
            </a:bodyPr>
            <a:lstStyle/>
            <a:p>
              <a:r>
                <a:rPr lang="en-US" sz="4800">
                  <a:solidFill>
                    <a:schemeClr val="accent1"/>
                  </a:solidFill>
                  <a:latin typeface="Outfit Black" pitchFamily="2" charset="0"/>
                </a:rPr>
                <a:t>04</a:t>
              </a:r>
            </a:p>
          </p:txBody>
        </p:sp>
        <p:sp>
          <p:nvSpPr>
            <p:cNvPr id="68" name="Rectangle 67" descr="e7d195523061f1c0cef09ac28eaae964ec9988a5cce77c8b8C1E4685C6E6B40CD7615480512384A61EE159C6FE0045D14B61E85D0A95589D558B81FFC809322ACC20DC2254D928200A3EA0841B8B18145E4076E2716215F9CA74215B300285468169D7DD1FA2F2873B8815601B39E841862D712EA7F5373BA315BA9E7E16882AEF70AD4E677971A3">
              <a:extLst>
                <a:ext uri="{FF2B5EF4-FFF2-40B4-BE49-F238E27FC236}">
                  <a16:creationId xmlns:a16="http://schemas.microsoft.com/office/drawing/2014/main" id="{206E1EC0-FA42-4CD0-A780-3B302F191599}"/>
                </a:ext>
              </a:extLst>
            </p:cNvPr>
            <p:cNvSpPr/>
            <p:nvPr/>
          </p:nvSpPr>
          <p:spPr>
            <a:xfrm>
              <a:off x="11047473" y="7100801"/>
              <a:ext cx="5716527" cy="1671804"/>
            </a:xfrm>
            <a:prstGeom prst="rect">
              <a:avLst/>
            </a:prstGeom>
          </p:spPr>
          <p:txBody>
            <a:bodyPr wrap="square">
              <a:spAutoFit/>
            </a:bodyPr>
            <a:lstStyle/>
            <a:p>
              <a:pPr>
                <a:lnSpc>
                  <a:spcPct val="150000"/>
                </a:lnSpc>
              </a:pPr>
              <a:r>
                <a:rPr lang="en-US" sz="1400" dirty="0"/>
                <a:t>A payoff diagram helps investors and traders visualize how the value of their positions will change with different movements in the underlying asset's price.</a:t>
              </a:r>
            </a:p>
            <a:p>
              <a:pPr>
                <a:lnSpc>
                  <a:spcPct val="150000"/>
                </a:lnSpc>
              </a:pPr>
              <a:r>
                <a:rPr lang="en-US" sz="1400" dirty="0"/>
                <a:t>It allows for a clear understanding of potential risks and rewards associated with different investment strategies.</a:t>
              </a:r>
            </a:p>
          </p:txBody>
        </p:sp>
      </p:grpSp>
      <p:sp>
        <p:nvSpPr>
          <p:cNvPr id="24" name="Freeform: Shape 23">
            <a:extLst>
              <a:ext uri="{FF2B5EF4-FFF2-40B4-BE49-F238E27FC236}">
                <a16:creationId xmlns:a16="http://schemas.microsoft.com/office/drawing/2014/main" id="{345D5DDD-3D19-D2BE-6FA2-BBB71711DA66}"/>
              </a:ext>
            </a:extLst>
          </p:cNvPr>
          <p:cNvSpPr/>
          <p:nvPr/>
        </p:nvSpPr>
        <p:spPr>
          <a:xfrm>
            <a:off x="827088" y="794476"/>
            <a:ext cx="708152" cy="180327"/>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5" name="TextBox 24">
            <a:extLst>
              <a:ext uri="{FF2B5EF4-FFF2-40B4-BE49-F238E27FC236}">
                <a16:creationId xmlns:a16="http://schemas.microsoft.com/office/drawing/2014/main" id="{A1A40746-1E18-2174-E8EA-509E90975ED8}"/>
              </a:ext>
            </a:extLst>
          </p:cNvPr>
          <p:cNvSpPr txBox="1"/>
          <p:nvPr/>
        </p:nvSpPr>
        <p:spPr>
          <a:xfrm>
            <a:off x="725107" y="9276205"/>
            <a:ext cx="3194113" cy="276999"/>
          </a:xfrm>
          <a:prstGeom prst="rect">
            <a:avLst/>
          </a:prstGeom>
          <a:noFill/>
        </p:spPr>
        <p:txBody>
          <a:bodyPr wrap="square" rtlCol="0">
            <a:spAutoFit/>
          </a:bodyPr>
          <a:lstStyle/>
          <a:p>
            <a:r>
              <a:rPr lang="en-US" altLang="zh-CN" sz="1200">
                <a:solidFill>
                  <a:schemeClr val="bg1">
                    <a:alpha val="80000"/>
                  </a:schemeClr>
                </a:solidFill>
                <a:latin typeface="+mn-lt"/>
              </a:rPr>
              <a:t>©2022 MSLIDES Copyright</a:t>
            </a:r>
            <a:endParaRPr lang="zh-CN" altLang="en-US" sz="1200">
              <a:solidFill>
                <a:schemeClr val="bg1">
                  <a:alpha val="80000"/>
                </a:schemeClr>
              </a:solidFill>
              <a:latin typeface="+mn-lt"/>
            </a:endParaRPr>
          </a:p>
        </p:txBody>
      </p:sp>
      <p:sp>
        <p:nvSpPr>
          <p:cNvPr id="26" name="Rectangle 7">
            <a:extLst>
              <a:ext uri="{FF2B5EF4-FFF2-40B4-BE49-F238E27FC236}">
                <a16:creationId xmlns:a16="http://schemas.microsoft.com/office/drawing/2014/main" id="{F6EA4AB0-6600-4F41-99A7-DA081D11DE21}"/>
              </a:ext>
            </a:extLst>
          </p:cNvPr>
          <p:cNvSpPr/>
          <p:nvPr>
            <p:custDataLst>
              <p:tags r:id="rId1"/>
            </p:custDataLst>
          </p:nvPr>
        </p:nvSpPr>
        <p:spPr>
          <a:xfrm>
            <a:off x="1" y="0"/>
            <a:ext cx="7048500" cy="10287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p>
        </p:txBody>
      </p:sp>
      <p:sp>
        <p:nvSpPr>
          <p:cNvPr id="27" name="TextBox 26"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0109A574-E8C1-443C-BBFA-EE266CB52F6D}"/>
              </a:ext>
            </a:extLst>
          </p:cNvPr>
          <p:cNvSpPr txBox="1"/>
          <p:nvPr/>
        </p:nvSpPr>
        <p:spPr>
          <a:xfrm flipH="1">
            <a:off x="1738950" y="4081671"/>
            <a:ext cx="5309550" cy="3139321"/>
          </a:xfrm>
          <a:prstGeom prst="rect">
            <a:avLst/>
          </a:prstGeom>
          <a:noFill/>
        </p:spPr>
        <p:txBody>
          <a:bodyPr wrap="square" rtlCol="0">
            <a:spAutoFit/>
          </a:bodyPr>
          <a:lstStyle/>
          <a:p>
            <a:pPr>
              <a:spcBef>
                <a:spcPts val="1200"/>
              </a:spcBef>
            </a:pPr>
            <a:r>
              <a:rPr lang="en-US" altLang="zh-CN" sz="6600" dirty="0">
                <a:solidFill>
                  <a:schemeClr val="bg1"/>
                </a:solidFill>
                <a:latin typeface="Outfit Black" pitchFamily="2" charset="0"/>
                <a:ea typeface="Permanent Marker" panose="02000000000000000000" pitchFamily="2" charset="0"/>
                <a:cs typeface="Poppins ExtraBold" panose="00000900000000000000" pitchFamily="50" charset="0"/>
              </a:rPr>
              <a:t>Pay-off and Pay-off Diagrams</a:t>
            </a:r>
            <a:endParaRPr lang="en-US" altLang="zh-CN" sz="23900" dirty="0">
              <a:solidFill>
                <a:schemeClr val="bg1"/>
              </a:solidFill>
              <a:latin typeface="Outfit Black" pitchFamily="2" charset="0"/>
              <a:ea typeface="Permanent Marker" panose="02000000000000000000" pitchFamily="2" charset="0"/>
              <a:cs typeface="Poppins ExtraBold" panose="00000900000000000000" pitchFamily="50" charset="0"/>
            </a:endParaRPr>
          </a:p>
        </p:txBody>
      </p:sp>
    </p:spTree>
    <p:extLst>
      <p:ext uri="{BB962C8B-B14F-4D97-AF65-F5344CB8AC3E}">
        <p14:creationId xmlns:p14="http://schemas.microsoft.com/office/powerpoint/2010/main" val="17462667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1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2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1+#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300"/>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0" presetClass="entr" presetSubtype="0" fill="hold" grpId="0" nodeType="withEffect">
                                  <p:stCondLst>
                                    <p:cond delay="0"/>
                                  </p:stCondLst>
                                  <p:iterate type="lt">
                                    <p:tmPct val="3000"/>
                                  </p:iterate>
                                  <p:childTnLst>
                                    <p:set>
                                      <p:cBhvr>
                                        <p:cTn id="26" dur="750" fill="hold">
                                          <p:stCondLst>
                                            <p:cond delay="0"/>
                                          </p:stCondLst>
                                        </p:cTn>
                                        <p:tgtEl>
                                          <p:spTgt spid="27"/>
                                        </p:tgtEl>
                                        <p:attrNameLst>
                                          <p:attrName>style.visibility</p:attrName>
                                        </p:attrNameLst>
                                      </p:cBhvr>
                                      <p:to>
                                        <p:strVal val="visible"/>
                                      </p:to>
                                    </p:set>
                                    <p:anim to="" calcmode="lin" valueType="num">
                                      <p:cBhvr>
                                        <p:cTn id="27" dur="750" fill="hold">
                                          <p:stCondLst>
                                            <p:cond delay="0"/>
                                          </p:stCondLst>
                                        </p:cTn>
                                        <p:tgtEl>
                                          <p:spTgt spid="27"/>
                                        </p:tgtEl>
                                        <p:attrNameLst>
                                          <p:attrName>ppt_x</p:attrName>
                                        </p:attrNameLst>
                                      </p:cBhvr>
                                      <p:tavLst>
                                        <p:tav tm="0" fmla="#ppt_x+#ppt_w*((1.5-1.5*$)^3-(1.5-1.5*$)^2)">
                                          <p:val>
                                            <p:strVal val="0"/>
                                          </p:val>
                                        </p:tav>
                                        <p:tav tm="100000">
                                          <p:val>
                                            <p:strVal val="1"/>
                                          </p:val>
                                        </p:tav>
                                      </p:tavLst>
                                    </p:anim>
                                    <p:animEffect filter="fade">
                                      <p:cBhvr>
                                        <p:cTn id="28" dur="750">
                                          <p:stCondLst>
                                            <p:cond delay="0"/>
                                          </p:stCondLst>
                                        </p:cTn>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1097"/>
  <p:tag name="KSO_WM_UNIT_TYPE" val="q_h_i"/>
  <p:tag name="KSO_WM_UNIT_INDEX" val="1_6_1"/>
  <p:tag name="KSO_WM_UNIT_ID" val="diagram20171097_4*q_h_i*1_6_1"/>
  <p:tag name="KSO_WM_UNIT_LAYERLEVEL" val="1_1_1"/>
  <p:tag name="KSO_WM_DIAGRAM_GROUP_CODE" val="q1-1"/>
  <p:tag name="KSO_WM_UNIT_ADJUSTLAYOUT_ID" val="5"/>
  <p:tag name="KSO_WM_UNIT_FILL_FORE_SCHEMECOLOR_INDEX" val="6"/>
  <p:tag name="KSO_WM_UNIT_FILL_TYPE" val="1"/>
  <p:tag name="KSO_WM_UNIT_TEXT_FILL_FORE_SCHEMECOLOR_INDEX" val="13"/>
  <p:tag name="KSO_WM_UNIT_TEXT_FILL_TYPE" val="1"/>
  <p:tag name="KSO_WM_UNIT_USESOURCEFORMAT_APPLY" val="1"/>
  <p:tag name="KSO_WM_UNIT_DIAGRAM_SCHEMECOLOR_ID" val="0"/>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1097"/>
  <p:tag name="KSO_WM_UNIT_TYPE" val="q_h_i"/>
  <p:tag name="KSO_WM_UNIT_INDEX" val="1_1_1"/>
  <p:tag name="KSO_WM_UNIT_ID" val="diagram20171097_4*q_h_i*1_1_1"/>
  <p:tag name="KSO_WM_UNIT_LAYERLEVEL" val="1_1_1"/>
  <p:tag name="KSO_WM_DIAGRAM_GROUP_CODE" val="q1-1"/>
  <p:tag name="KSO_WM_UNIT_ADJUSTLAYOUT_ID" val="6"/>
  <p:tag name="KSO_WM_UNIT_FILL_FORE_SCHEMECOLOR_INDEX" val="5"/>
  <p:tag name="KSO_WM_UNIT_FILL_TYPE" val="1"/>
  <p:tag name="KSO_WM_UNIT_TEXT_FILL_FORE_SCHEMECOLOR_INDEX" val="13"/>
  <p:tag name="KSO_WM_UNIT_TEXT_FILL_TYPE" val="1"/>
  <p:tag name="KSO_WM_UNIT_USESOURCEFORMAT_APPLY" val="1"/>
  <p:tag name="KSO_WM_UNIT_DIAGRAM_SCHEMECOLOR_ID" val="0"/>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1097"/>
  <p:tag name="KSO_WM_UNIT_TYPE" val="q_h_i"/>
  <p:tag name="KSO_WM_UNIT_INDEX" val="1_2_1"/>
  <p:tag name="KSO_WM_UNIT_ID" val="diagram20171097_4*q_h_i*1_2_1"/>
  <p:tag name="KSO_WM_UNIT_LAYERLEVEL" val="1_1_1"/>
  <p:tag name="KSO_WM_DIAGRAM_GROUP_CODE" val="q1-1"/>
  <p:tag name="KSO_WM_UNIT_ADJUSTLAYOUT_ID" val="7"/>
  <p:tag name="KSO_WM_UNIT_FILL_FORE_SCHEMECOLOR_INDEX" val="6"/>
  <p:tag name="KSO_WM_UNIT_FILL_TYPE" val="1"/>
  <p:tag name="KSO_WM_UNIT_TEXT_FILL_FORE_SCHEMECOLOR_INDEX" val="13"/>
  <p:tag name="KSO_WM_UNIT_TEXT_FILL_TYPE" val="1"/>
  <p:tag name="KSO_WM_UNIT_USESOURCEFORMAT_APPLY" val="1"/>
  <p:tag name="KSO_WM_UNIT_DIAGRAM_SCHEMECOLOR_ID" val="0"/>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1097"/>
  <p:tag name="KSO_WM_UNIT_TYPE" val="q_h_i"/>
  <p:tag name="KSO_WM_UNIT_INDEX" val="1_3_1"/>
  <p:tag name="KSO_WM_UNIT_ID" val="diagram20171097_4*q_h_i*1_3_1"/>
  <p:tag name="KSO_WM_UNIT_LAYERLEVEL" val="1_1_1"/>
  <p:tag name="KSO_WM_DIAGRAM_GROUP_CODE" val="q1-1"/>
  <p:tag name="KSO_WM_UNIT_ADJUSTLAYOUT_ID" val="8"/>
  <p:tag name="KSO_WM_UNIT_FILL_FORE_SCHEMECOLOR_INDEX" val="7"/>
  <p:tag name="KSO_WM_UNIT_FILL_TYPE" val="1"/>
  <p:tag name="KSO_WM_UNIT_TEXT_FILL_FORE_SCHEMECOLOR_INDEX" val="13"/>
  <p:tag name="KSO_WM_UNIT_TEXT_FILL_TYPE" val="1"/>
  <p:tag name="KSO_WM_UNIT_USESOURCEFORMAT_APPLY" val="1"/>
  <p:tag name="KSO_WM_UNIT_DIAGRAM_SCHEMECOLOR_ID" val="0"/>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1097"/>
  <p:tag name="KSO_WM_UNIT_TYPE" val="q_h_i"/>
  <p:tag name="KSO_WM_UNIT_INDEX" val="1_4_1"/>
  <p:tag name="KSO_WM_UNIT_ID" val="diagram20171097_4*q_h_i*1_4_1"/>
  <p:tag name="KSO_WM_UNIT_LAYERLEVEL" val="1_1_1"/>
  <p:tag name="KSO_WM_DIAGRAM_GROUP_CODE" val="q1-1"/>
  <p:tag name="KSO_WM_UNIT_ADJUSTLAYOUT_ID" val="9"/>
  <p:tag name="KSO_WM_UNIT_FILL_FORE_SCHEMECOLOR_INDEX" val="8"/>
  <p:tag name="KSO_WM_UNIT_FILL_TYPE" val="1"/>
  <p:tag name="KSO_WM_UNIT_TEXT_FILL_FORE_SCHEMECOLOR_INDEX" val="13"/>
  <p:tag name="KSO_WM_UNIT_TEXT_FILL_TYPE" val="1"/>
  <p:tag name="KSO_WM_UNIT_USESOURCEFORMAT_APPLY" val="1"/>
  <p:tag name="KSO_WM_UNIT_DIAGRAM_SCHEMECOLOR_ID" val="0"/>
</p:tagLst>
</file>

<file path=ppt/tags/tag1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1097"/>
  <p:tag name="KSO_WM_UNIT_TYPE" val="q_h_i"/>
  <p:tag name="KSO_WM_UNIT_INDEX" val="1_5_2"/>
  <p:tag name="KSO_WM_UNIT_ID" val="diagram20171097_4*q_h_i*1_5_2"/>
  <p:tag name="KSO_WM_UNIT_LAYERLEVEL" val="1_1_1"/>
  <p:tag name="KSO_WM_DIAGRAM_GROUP_CODE" val="q1-1"/>
  <p:tag name="KSO_WM_UNIT_ADJUSTLAYOUT_ID" val="4"/>
  <p:tag name="KSO_WM_UNIT_FILL_FORE_SCHEMECOLOR_INDEX" val="9"/>
  <p:tag name="KSO_WM_UNIT_FILL_TYPE" val="1"/>
  <p:tag name="KSO_WM_UNIT_TEXT_FILL_FORE_SCHEMECOLOR_INDEX" val="13"/>
  <p:tag name="KSO_WM_UNIT_TEXT_FILL_TYPE" val="1"/>
  <p:tag name="KSO_WM_UNIT_USESOURCEFORMAT_APPLY" val="1"/>
  <p:tag name="KSO_WM_UNIT_DIAGRAM_SCHEMECOLOR_ID" val="0"/>
</p:tagLst>
</file>

<file path=ppt/theme/theme1.xml><?xml version="1.0" encoding="utf-8"?>
<a:theme xmlns:a="http://schemas.openxmlformats.org/drawingml/2006/main" name="Simplicity theme">
  <a:themeElements>
    <a:clrScheme name="1-single 01 bright">
      <a:dk1>
        <a:sysClr val="windowText" lastClr="000000"/>
      </a:dk1>
      <a:lt1>
        <a:sysClr val="window" lastClr="FFFFFF"/>
      </a:lt1>
      <a:dk2>
        <a:srgbClr val="262626"/>
      </a:dk2>
      <a:lt2>
        <a:srgbClr val="EFEFEF"/>
      </a:lt2>
      <a:accent1>
        <a:srgbClr val="FFC501"/>
      </a:accent1>
      <a:accent2>
        <a:srgbClr val="595959"/>
      </a:accent2>
      <a:accent3>
        <a:srgbClr val="7F7F7F"/>
      </a:accent3>
      <a:accent4>
        <a:srgbClr val="A5A5A5"/>
      </a:accent4>
      <a:accent5>
        <a:srgbClr val="BFBFBF"/>
      </a:accent5>
      <a:accent6>
        <a:srgbClr val="D8D8D8"/>
      </a:accent6>
      <a:hlink>
        <a:srgbClr val="FFC501"/>
      </a:hlink>
      <a:folHlink>
        <a:srgbClr val="BFBFBF"/>
      </a:folHlink>
    </a:clrScheme>
    <a:fontScheme name="Custom 29">
      <a:majorFont>
        <a:latin typeface="Outfit"/>
        <a:ea typeface="Microsoft YaHei UI"/>
        <a:cs typeface=""/>
      </a:majorFont>
      <a:minorFont>
        <a:latin typeface="Outfit Light"/>
        <a:ea typeface="Microsoft YaHei UI Light"/>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7d195523061f1c0 xmlns="http://e7d195523061f1c0/custom/data/def">
  <_7b1dac89e7d195523061f1c0316ecb71 xmlns="">e7d195523061f1c0cef09ac28eaae964ec9988a5cce77c8b8C1E4685C6E6B40CD7615480512384A61EE159C6FE0045D14B61E85D0A95589D558B81FFC809322ACC20DC2254D928200A3EA0841B8B1814961BE795024DFDEF45878460D5EEC04B3DB4C246007153409DEDE37CA726A66AF19B77CE744E11CADCFB09B3408DEC1F688348922E38CCEE</_7b1dac89e7d195523061f1c0316ecb71>
  <_7b1dac89e7d195523061f1c0316ecb71 xmlns="">e7d195523061f1c0cef09ac28eaae964ec9988a5cce77c8b8C1E4685C6E6B40CD7615480512384A61EE159C6FE0045D14B61E85D0A95589D558B81FFC809322ACC20DC2254D928200A3EA0841B8B1814961BE795024DFDEFCC1129033FEC21F5C5BDE68E2B7A1F8E41338FB0DD71548A78ADD1F5722F5FD965480A64BD076FD2328431DAE9622527</_7b1dac89e7d195523061f1c0316ecb71>
  <_7b1dac89e7d195523061f1c0316ecb71 xmlns="">e7d195523061f1c0cef09ac28eaae964ec9988a5cce77c8b8C1E4685C6E6B40CD7615480512384A61EE159C6FE0045D14B61E85D0A95589D558B81FFC809322ACC20DC2254D928200A3EA0841B8B18144DC47CBD04FCA384408AF03A26AFFDF192346722787A389DB6D6BE826066A063ECDC78A932AD2721B5CFDE870F76DE7C3CCE2B9A07730B5F</_7b1dac89e7d195523061f1c0316ecb71>
  <_7b1dac89e7d195523061f1c0316ecb71 xmlns="">e7d195523061f1c0cef09ac28eaae964ec9988a5cce77c8b8C1E4685C6E6B40CD7615480512384A61EE159C6FE0045D14B61E85D0A95589D558B81FFC809322ACC20DC2254D928200A3EA0841B8B18146B5918F8DA8F2BB8EBBD78811AB79BAD25B3D3572375DC872E76B122646A4CFEC757C0C5DC45C58AA1C19C5F82E1244272D3D963277B72E4</_7b1dac89e7d195523061f1c0316ecb71>
  <_7b1dac89e7d195523061f1c0316ecb71 xmlns="">e7d195523061f1c0cef09ac28eaae964ec9988a5cce77c8b8C1E4685C6E6B40CD7615480512384A61EE159C6FE0045D14B61E85D0A95589D558B81FFC809322ACC20DC2254D928200A3EA0841B8B1814D46540F92FDE0CC7D2E4FED8FEEFC6C9A68F4EFD8E967F607C3A4874F08B710D4B9EDAF2198A37174DB562817F68A467C4A8AF4E469EC69C</_7b1dac89e7d195523061f1c0316ecb71>
  <_7b1dac89e7d195523061f1c0316ecb71 xmlns="">e7d195523061f1c0cef09ac28eaae964ec9988a5cce77c8b8C1E4685C6E6B40CD7615480512384A61EE159C6FE0045D14B61E85D0A95589D558B81FFC809322ACC20DC2254D928200A3EA0841B8B1814D46540F92FDE0CC7F1A0A352A74694BDC8D7E096E6A67150D06CE09000740E4468C0E429E53B576B791DC034A987477FBCAC6FCDEEA8FDF8</_7b1dac89e7d195523061f1c0316ecb71>
  <_7b1dac89e7d195523061f1c0316ecb71 xmlns="">e7d195523061f1c0cef09ac28eaae964ec9988a5cce77c8b8C1E4685C6E6B40CD7615480512384A61EE159C6FE0045D14B61E85D0A95589D558B81FFC809322ACC20DC2254D928200A3EA0841B8B18142FBE450CA6476861A085A53B0B0F3C0501F176467351CFE8A50B523E8722B0960368A29699C716E5560DC472CD7028D123F7EF4AA3569329</_7b1dac89e7d195523061f1c0316ecb71>
  <_7b1dac89e7d195523061f1c0316ecb71 xmlns="">e7d195523061f1c0cef09ac28eaae964ec9988a5cce77c8b8C1E4685C6E6B40CD7615480512384A61EE159C6FE0045D14B61E85D0A95589D558B81FFC809322ACC20DC2254D928200A3EA0841B8B181497967B5C7141FB2B73FA35BB466BBE4B7AEDFC2ECE8ED32C637BBE79C8274B940C4D097F2D520BB92E21F9B7E46A13F753F53D832A761DC01D64101EEDBAA6DE</_7b1dac89e7d195523061f1c0316ecb71>
  <_7b1dac89e7d195523061f1c0316ecb71 xmlns="">e7d195523061f1c0cef09ac28eaae964ec9988a5cce77c8b8C1E4685C6E6B40CD7615480512384A61EE159C6FE0045D14B61E85D0A95589D558B81FFC809322ACC20DC2254D928200A3EA0841B8B1814CCEAFA1407BA82CF1A1F8602E4545942575339612F352FC1C793AA89CE956E3FED3286C44BBFE36EF33792E4E3AF4980969F2A19EBE68C21</_7b1dac89e7d195523061f1c0316ecb71>
  <_7b1dac89e7d195523061f1c0316ecb71 xmlns="">e7d195523061f1c0cef09ac28eaae964ec9988a5cce77c8b8C1E4685C6E6B40CD7615480512384A61EE159C6FE0045D14B61E85D0A95589D558B81FFC809322ACC20DC2254D928200A3EA0841B8B18141B9F7DD698B7CCF44C9216763E8A16F8F569E8958EDB0333C8BFA7609389EEC4801C7DDBD37B372814389AA2C39DB34C7B07EB3752B9F665</_7b1dac89e7d195523061f1c0316ecb71>
  <_7b1dac89e7d195523061f1c0316ecb71 xmlns="">e7d195523061f1c0cef09ac28eaae964ec9988a5cce77c8b8C1E4685C6E6B40CD7615480512384A61EE159C6FE0045D14B61E85D0A95589D558B81FFC809322ACC20DC2254D928200A3EA0841B8B1814698A4C960560469CA8A8F3F9287BE9713BB2BEEFF16769B86F03514EDC2D637C22BECE1BFABBC94AC3116D8CD2ACAFD5170249B213C49E4D</_7b1dac89e7d195523061f1c0316ecb71>
  <_7b1dac89e7d195523061f1c0316ecb71 xmlns="">e7d195523061f1c0cef09ac28eaae964ec9988a5cce77c8b8C1E4685C6E6B40CD7615480512384A61EE159C6FE0045D14B61E85D0A95589D558B81FFC809322ACC20DC2254D928200A3EA0841B8B181425E75F621A0737AE1BF7D07EA7969786D68EDEADF71E79D44BC2C687233A866F34D79438FD6F1D02587CB78DE60651920A5F539071126543</_7b1dac89e7d195523061f1c0316ecb71>
  <_7b1dac89e7d195523061f1c0316ecb71 xmlns="">e7d195523061f1c0cef09ac28eaae964ec9988a5cce77c8b8C1E4685C6E6B40CD7615480512384A61EE159C6FE0045D14B61E85D0A95589D558B81FFC809322ACC20DC2254D928200A3EA0841B8B18145D7DC62DE5AA0F7A4D8411BCF39BBBCEC08D09261D6A1BBC7EE625E59B150391F5232318D27653B00040D334DDB89C325FA32DA05BD12AB5</_7b1dac89e7d195523061f1c0316ecb71>
</e7d195523061f1c0>
</file>

<file path=customXml/itemProps1.xml><?xml version="1.0" encoding="utf-8"?>
<ds:datastoreItem xmlns:ds="http://schemas.openxmlformats.org/officeDocument/2006/customXml" ds:itemID="{01BAF993-C85B-4CE1-B9E0-C79EAD7A96BF}">
  <ds:schemaRefs>
    <ds:schemaRef ds:uri="http://e7d195523061f1c0/custom/data/def"/>
    <ds:schemaRef ds:uri=""/>
  </ds:schemaRefs>
</ds:datastoreItem>
</file>

<file path=docProps/app.xml><?xml version="1.0" encoding="utf-8"?>
<Properties xmlns="http://schemas.openxmlformats.org/officeDocument/2006/extended-properties" xmlns:vt="http://schemas.openxmlformats.org/officeDocument/2006/docPropsVTypes">
  <Template/>
  <TotalTime>418910</TotalTime>
  <Words>3762</Words>
  <Application>Microsoft Office PowerPoint</Application>
  <PresentationFormat>Custom</PresentationFormat>
  <Paragraphs>270</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Outfit</vt:lpstr>
      <vt:lpstr>Outfit Black</vt:lpstr>
      <vt:lpstr>Outfit Light</vt:lpstr>
      <vt:lpstr>Simplicity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Balasubramanian PG</cp:lastModifiedBy>
  <cp:revision>6008</cp:revision>
  <dcterms:created xsi:type="dcterms:W3CDTF">2015-11-23T02:03:38Z</dcterms:created>
  <dcterms:modified xsi:type="dcterms:W3CDTF">2023-11-29T17:47:37Z</dcterms:modified>
</cp:coreProperties>
</file>