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2"/>
  </p:sldMasterIdLst>
  <p:notesMasterIdLst>
    <p:notesMasterId r:id="rId20"/>
  </p:notesMasterIdLst>
  <p:handoutMasterIdLst>
    <p:handoutMasterId r:id="rId21"/>
  </p:handoutMasterIdLst>
  <p:sldIdLst>
    <p:sldId id="6855" r:id="rId3"/>
    <p:sldId id="6766" r:id="rId4"/>
    <p:sldId id="6788" r:id="rId5"/>
    <p:sldId id="6857" r:id="rId6"/>
    <p:sldId id="6856" r:id="rId7"/>
    <p:sldId id="6858" r:id="rId8"/>
    <p:sldId id="6859" r:id="rId9"/>
    <p:sldId id="6861" r:id="rId10"/>
    <p:sldId id="6860" r:id="rId11"/>
    <p:sldId id="6866" r:id="rId12"/>
    <p:sldId id="6865" r:id="rId13"/>
    <p:sldId id="6882" r:id="rId14"/>
    <p:sldId id="6872" r:id="rId15"/>
    <p:sldId id="6869" r:id="rId16"/>
    <p:sldId id="6873" r:id="rId17"/>
    <p:sldId id="6863" r:id="rId18"/>
    <p:sldId id="6878" r:id="rId19"/>
  </p:sldIdLst>
  <p:sldSz cx="18288000" cy="10287000"/>
  <p:notesSz cx="6858000" cy="9144000"/>
  <p:defaultTextStyle>
    <a:defPPr>
      <a:defRPr lang="zh-CN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C0FC92DD-DC26-443F-A45A-9A03E6898BBA}">
          <p14:sldIdLst>
            <p14:sldId id="6855"/>
            <p14:sldId id="6766"/>
            <p14:sldId id="6788"/>
            <p14:sldId id="6857"/>
            <p14:sldId id="6856"/>
            <p14:sldId id="6858"/>
            <p14:sldId id="6859"/>
            <p14:sldId id="6861"/>
            <p14:sldId id="6860"/>
            <p14:sldId id="6866"/>
            <p14:sldId id="6865"/>
            <p14:sldId id="6882"/>
            <p14:sldId id="6872"/>
            <p14:sldId id="6869"/>
            <p14:sldId id="6873"/>
            <p14:sldId id="6863"/>
            <p14:sldId id="6878"/>
          </p14:sldIdLst>
        </p14:section>
        <p14:section name="Other Slides" id="{C58D6335-83B7-4981-9586-ACAEC314380D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DED9"/>
    <a:srgbClr val="E0DDD8"/>
    <a:srgbClr val="00B0EF"/>
    <a:srgbClr val="F0EFEB"/>
    <a:srgbClr val="EEE6DD"/>
    <a:srgbClr val="EEEDE9"/>
    <a:srgbClr val="EAE6E2"/>
    <a:srgbClr val="000000"/>
    <a:srgbClr val="E7E7E7"/>
    <a:srgbClr val="7D2CF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66" autoAdjust="0"/>
    <p:restoredTop sz="94980" autoAdjust="0"/>
  </p:normalViewPr>
  <p:slideViewPr>
    <p:cSldViewPr snapToGrid="0" showGuides="1">
      <p:cViewPr varScale="1">
        <p:scale>
          <a:sx n="57" d="100"/>
          <a:sy n="57" d="100"/>
        </p:scale>
        <p:origin x="67" y="230"/>
      </p:cViewPr>
      <p:guideLst/>
    </p:cSldViewPr>
  </p:slideViewPr>
  <p:outlineViewPr>
    <p:cViewPr>
      <p:scale>
        <a:sx n="100" d="100"/>
        <a:sy n="100" d="100"/>
      </p:scale>
      <p:origin x="0" y="-52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2371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" userId="e542c3f68aa91397" providerId="LiveId" clId="{14558C84-87A7-48B3-B168-5177B25E063F}"/>
    <pc:docChg chg="modSld addSection modSection">
      <pc:chgData name="yang x" userId="e542c3f68aa91397" providerId="LiveId" clId="{14558C84-87A7-48B3-B168-5177B25E063F}" dt="2023-03-14T08:59:35.375" v="3" actId="20577"/>
      <pc:docMkLst>
        <pc:docMk/>
      </pc:docMkLst>
      <pc:sldChg chg="modSp mod">
        <pc:chgData name="yang x" userId="e542c3f68aa91397" providerId="LiveId" clId="{14558C84-87A7-48B3-B168-5177B25E063F}" dt="2023-03-14T08:59:35.375" v="3" actId="20577"/>
        <pc:sldMkLst>
          <pc:docMk/>
          <pc:sldMk cId="2270210726" sldId="6856"/>
        </pc:sldMkLst>
        <pc:spChg chg="mod">
          <ac:chgData name="yang x" userId="e542c3f68aa91397" providerId="LiveId" clId="{14558C84-87A7-48B3-B168-5177B25E063F}" dt="2023-03-14T08:59:35.375" v="3" actId="20577"/>
          <ac:spMkLst>
            <pc:docMk/>
            <pc:sldMk cId="2270210726" sldId="6856"/>
            <ac:spMk id="13" creationId="{7291B5E9-2533-F54D-B185-B4687B09E79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Outfit Light" pitchFamily="2" charset="0"/>
              <a:ea typeface="Microsoft YaHei Light" panose="020B0502040204020203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F343E-A4B4-4945-A289-F71CC24FF5E2}" type="datetimeFigureOut">
              <a:rPr lang="zh-CN" altLang="en-US" smtClean="0">
                <a:latin typeface="Outfit Light" pitchFamily="2" charset="0"/>
                <a:ea typeface="Microsoft YaHei Light" panose="020B0502040204020203" pitchFamily="34" charset="-122"/>
              </a:rPr>
              <a:t>2023/12/3</a:t>
            </a:fld>
            <a:endParaRPr lang="zh-CN" altLang="en-US">
              <a:latin typeface="Outfit Light" pitchFamily="2" charset="0"/>
              <a:ea typeface="Microsoft YaHei Light" panose="020B0502040204020203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Outfit Light" pitchFamily="2" charset="0"/>
              <a:ea typeface="Microsoft YaHei Light" panose="020B0502040204020203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E3BE7-4887-454D-AC07-8146F5385083}" type="slidenum">
              <a:rPr lang="zh-CN" altLang="en-US" smtClean="0">
                <a:latin typeface="Outfit Light" pitchFamily="2" charset="0"/>
                <a:ea typeface="Microsoft YaHei Light" panose="020B0502040204020203" pitchFamily="34" charset="-122"/>
              </a:rPr>
              <a:t>‹#›</a:t>
            </a:fld>
            <a:endParaRPr lang="zh-CN" altLang="en-US">
              <a:latin typeface="Outfit Light" pitchFamily="2" charset="0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5806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utfit Light" pitchFamily="2" charset="0"/>
                <a:ea typeface="Microsoft YaHei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utfit Light" pitchFamily="2" charset="0"/>
                <a:ea typeface="Microsoft YaHei Light" panose="020B0502040204020203" pitchFamily="34" charset="-122"/>
              </a:defRPr>
            </a:lvl1pPr>
          </a:lstStyle>
          <a:p>
            <a:fld id="{184EC83E-688E-43DA-BB76-712D53DE601D}" type="datetimeFigureOut">
              <a:rPr lang="zh-CN" altLang="en-US" smtClean="0"/>
              <a:pPr/>
              <a:t>2023/12/3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utfit Light" pitchFamily="2" charset="0"/>
                <a:ea typeface="Microsoft YaHei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utfit Light" pitchFamily="2" charset="0"/>
                <a:ea typeface="Microsoft YaHei Light" panose="020B0502040204020203" pitchFamily="34" charset="-122"/>
              </a:defRPr>
            </a:lvl1pPr>
          </a:lstStyle>
          <a:p>
            <a:fld id="{BFEC4DAE-4541-43CA-A4FF-DC618A162F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933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600" rtl="0" eaLnBrk="1" latinLnBrk="0" hangingPunct="1">
      <a:defRPr sz="1800" kern="1200">
        <a:solidFill>
          <a:schemeClr val="tx1"/>
        </a:solidFill>
        <a:latin typeface="Outfit Light" pitchFamily="2" charset="0"/>
        <a:ea typeface="Microsoft YaHei Light" panose="020B0502040204020203" pitchFamily="34" charset="-122"/>
        <a:cs typeface="+mn-cs"/>
      </a:defRPr>
    </a:lvl1pPr>
    <a:lvl2pPr marL="685800" algn="l" defTabSz="1371600" rtl="0" eaLnBrk="1" latinLnBrk="0" hangingPunct="1">
      <a:defRPr sz="1800" kern="1200">
        <a:solidFill>
          <a:schemeClr val="tx1"/>
        </a:solidFill>
        <a:latin typeface="Outfit Light" pitchFamily="2" charset="0"/>
        <a:ea typeface="Microsoft YaHei Light" panose="020B0502040204020203" pitchFamily="34" charset="-122"/>
        <a:cs typeface="+mn-cs"/>
      </a:defRPr>
    </a:lvl2pPr>
    <a:lvl3pPr marL="1371600" algn="l" defTabSz="1371600" rtl="0" eaLnBrk="1" latinLnBrk="0" hangingPunct="1">
      <a:defRPr sz="1800" kern="1200">
        <a:solidFill>
          <a:schemeClr val="tx1"/>
        </a:solidFill>
        <a:latin typeface="Outfit Light" pitchFamily="2" charset="0"/>
        <a:ea typeface="Microsoft YaHei Light" panose="020B0502040204020203" pitchFamily="34" charset="-122"/>
        <a:cs typeface="+mn-cs"/>
      </a:defRPr>
    </a:lvl3pPr>
    <a:lvl4pPr marL="2057400" algn="l" defTabSz="1371600" rtl="0" eaLnBrk="1" latinLnBrk="0" hangingPunct="1">
      <a:defRPr sz="1800" kern="1200">
        <a:solidFill>
          <a:schemeClr val="tx1"/>
        </a:solidFill>
        <a:latin typeface="Outfit Light" pitchFamily="2" charset="0"/>
        <a:ea typeface="Microsoft YaHei Light" panose="020B0502040204020203" pitchFamily="34" charset="-122"/>
        <a:cs typeface="+mn-cs"/>
      </a:defRPr>
    </a:lvl4pPr>
    <a:lvl5pPr marL="2743200" algn="l" defTabSz="1371600" rtl="0" eaLnBrk="1" latinLnBrk="0" hangingPunct="1">
      <a:defRPr sz="1800" kern="1200">
        <a:solidFill>
          <a:schemeClr val="tx1"/>
        </a:solidFill>
        <a:latin typeface="Outfit Light" pitchFamily="2" charset="0"/>
        <a:ea typeface="Microsoft YaHei Light" panose="020B0502040204020203" pitchFamily="34" charset="-122"/>
        <a:cs typeface="+mn-cs"/>
      </a:defRPr>
    </a:lvl5pPr>
    <a:lvl6pPr marL="34290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8624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3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5FE4AA2-8C25-D9A0-D121-D16F107FB6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68251" y="1516903"/>
            <a:ext cx="3351289" cy="7253169"/>
          </a:xfrm>
          <a:custGeom>
            <a:avLst/>
            <a:gdLst>
              <a:gd name="connsiteX0" fmla="*/ 645744 w 3351289"/>
              <a:gd name="connsiteY0" fmla="*/ 0 h 7253169"/>
              <a:gd name="connsiteX1" fmla="*/ 688567 w 3351289"/>
              <a:gd name="connsiteY1" fmla="*/ 2353 h 7253169"/>
              <a:gd name="connsiteX2" fmla="*/ 717114 w 3351289"/>
              <a:gd name="connsiteY2" fmla="*/ 11087 h 7253169"/>
              <a:gd name="connsiteX3" fmla="*/ 736198 w 3351289"/>
              <a:gd name="connsiteY3" fmla="*/ 48710 h 7253169"/>
              <a:gd name="connsiteX4" fmla="*/ 739456 w 3351289"/>
              <a:gd name="connsiteY4" fmla="*/ 94730 h 7253169"/>
              <a:gd name="connsiteX5" fmla="*/ 790966 w 3351289"/>
              <a:gd name="connsiteY5" fmla="*/ 209278 h 7253169"/>
              <a:gd name="connsiteX6" fmla="*/ 913383 w 3351289"/>
              <a:gd name="connsiteY6" fmla="*/ 268737 h 7253169"/>
              <a:gd name="connsiteX7" fmla="*/ 936188 w 3351289"/>
              <a:gd name="connsiteY7" fmla="*/ 269744 h 7253169"/>
              <a:gd name="connsiteX8" fmla="*/ 1632824 w 3351289"/>
              <a:gd name="connsiteY8" fmla="*/ 269744 h 7253169"/>
              <a:gd name="connsiteX9" fmla="*/ 1718466 w 3351289"/>
              <a:gd name="connsiteY9" fmla="*/ 269744 h 7253169"/>
              <a:gd name="connsiteX10" fmla="*/ 2415100 w 3351289"/>
              <a:gd name="connsiteY10" fmla="*/ 269744 h 7253169"/>
              <a:gd name="connsiteX11" fmla="*/ 2437908 w 3351289"/>
              <a:gd name="connsiteY11" fmla="*/ 268737 h 7253169"/>
              <a:gd name="connsiteX12" fmla="*/ 2560323 w 3351289"/>
              <a:gd name="connsiteY12" fmla="*/ 209278 h 7253169"/>
              <a:gd name="connsiteX13" fmla="*/ 2611834 w 3351289"/>
              <a:gd name="connsiteY13" fmla="*/ 94730 h 7253169"/>
              <a:gd name="connsiteX14" fmla="*/ 2615092 w 3351289"/>
              <a:gd name="connsiteY14" fmla="*/ 48710 h 7253169"/>
              <a:gd name="connsiteX15" fmla="*/ 2634176 w 3351289"/>
              <a:gd name="connsiteY15" fmla="*/ 11087 h 7253169"/>
              <a:gd name="connsiteX16" fmla="*/ 2662724 w 3351289"/>
              <a:gd name="connsiteY16" fmla="*/ 2353 h 7253169"/>
              <a:gd name="connsiteX17" fmla="*/ 2705546 w 3351289"/>
              <a:gd name="connsiteY17" fmla="*/ 0 h 7253169"/>
              <a:gd name="connsiteX18" fmla="*/ 2978924 w 3351289"/>
              <a:gd name="connsiteY18" fmla="*/ 3360 h 7253169"/>
              <a:gd name="connsiteX19" fmla="*/ 3125544 w 3351289"/>
              <a:gd name="connsiteY19" fmla="*/ 22844 h 7253169"/>
              <a:gd name="connsiteX20" fmla="*/ 3247028 w 3351289"/>
              <a:gd name="connsiteY20" fmla="*/ 100104 h 7253169"/>
              <a:gd name="connsiteX21" fmla="*/ 3324603 w 3351289"/>
              <a:gd name="connsiteY21" fmla="*/ 222044 h 7253169"/>
              <a:gd name="connsiteX22" fmla="*/ 3347876 w 3351289"/>
              <a:gd name="connsiteY22" fmla="*/ 355404 h 7253169"/>
              <a:gd name="connsiteX23" fmla="*/ 3351289 w 3351289"/>
              <a:gd name="connsiteY23" fmla="*/ 543518 h 7253169"/>
              <a:gd name="connsiteX24" fmla="*/ 3351289 w 3351289"/>
              <a:gd name="connsiteY24" fmla="*/ 6703606 h 7253169"/>
              <a:gd name="connsiteX25" fmla="*/ 3347876 w 3351289"/>
              <a:gd name="connsiteY25" fmla="*/ 6893063 h 7253169"/>
              <a:gd name="connsiteX26" fmla="*/ 3324603 w 3351289"/>
              <a:gd name="connsiteY26" fmla="*/ 7027432 h 7253169"/>
              <a:gd name="connsiteX27" fmla="*/ 3247028 w 3351289"/>
              <a:gd name="connsiteY27" fmla="*/ 7148699 h 7253169"/>
              <a:gd name="connsiteX28" fmla="*/ 3125544 w 3351289"/>
              <a:gd name="connsiteY28" fmla="*/ 7226295 h 7253169"/>
              <a:gd name="connsiteX29" fmla="*/ 2992267 w 3351289"/>
              <a:gd name="connsiteY29" fmla="*/ 7249809 h 7253169"/>
              <a:gd name="connsiteX30" fmla="*/ 2805154 w 3351289"/>
              <a:gd name="connsiteY30" fmla="*/ 7253169 h 7253169"/>
              <a:gd name="connsiteX31" fmla="*/ 546138 w 3351289"/>
              <a:gd name="connsiteY31" fmla="*/ 7253169 h 7253169"/>
              <a:gd name="connsiteX32" fmla="*/ 359022 w 3351289"/>
              <a:gd name="connsiteY32" fmla="*/ 7249809 h 7253169"/>
              <a:gd name="connsiteX33" fmla="*/ 225746 w 3351289"/>
              <a:gd name="connsiteY33" fmla="*/ 7226295 h 7253169"/>
              <a:gd name="connsiteX34" fmla="*/ 104265 w 3351289"/>
              <a:gd name="connsiteY34" fmla="*/ 7148699 h 7253169"/>
              <a:gd name="connsiteX35" fmla="*/ 27152 w 3351289"/>
              <a:gd name="connsiteY35" fmla="*/ 7027432 h 7253169"/>
              <a:gd name="connsiteX36" fmla="*/ 3414 w 3351289"/>
              <a:gd name="connsiteY36" fmla="*/ 6893063 h 7253169"/>
              <a:gd name="connsiteX37" fmla="*/ 0 w 3351289"/>
              <a:gd name="connsiteY37" fmla="*/ 6703606 h 7253169"/>
              <a:gd name="connsiteX38" fmla="*/ 0 w 3351289"/>
              <a:gd name="connsiteY38" fmla="*/ 543518 h 7253169"/>
              <a:gd name="connsiteX39" fmla="*/ 3414 w 3351289"/>
              <a:gd name="connsiteY39" fmla="*/ 355404 h 7253169"/>
              <a:gd name="connsiteX40" fmla="*/ 27152 w 3351289"/>
              <a:gd name="connsiteY40" fmla="*/ 222044 h 7253169"/>
              <a:gd name="connsiteX41" fmla="*/ 104265 w 3351289"/>
              <a:gd name="connsiteY41" fmla="*/ 100104 h 7253169"/>
              <a:gd name="connsiteX42" fmla="*/ 225746 w 3351289"/>
              <a:gd name="connsiteY42" fmla="*/ 22844 h 7253169"/>
              <a:gd name="connsiteX43" fmla="*/ 372833 w 3351289"/>
              <a:gd name="connsiteY43" fmla="*/ 3360 h 7253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351289" h="7253169">
                <a:moveTo>
                  <a:pt x="645744" y="0"/>
                </a:moveTo>
                <a:cubicBezTo>
                  <a:pt x="660174" y="0"/>
                  <a:pt x="674604" y="674"/>
                  <a:pt x="688567" y="2353"/>
                </a:cubicBezTo>
                <a:cubicBezTo>
                  <a:pt x="698496" y="3696"/>
                  <a:pt x="708737" y="5039"/>
                  <a:pt x="717114" y="11087"/>
                </a:cubicBezTo>
                <a:cubicBezTo>
                  <a:pt x="728906" y="19484"/>
                  <a:pt x="733870" y="34265"/>
                  <a:pt x="736198" y="48710"/>
                </a:cubicBezTo>
                <a:cubicBezTo>
                  <a:pt x="738681" y="64162"/>
                  <a:pt x="738060" y="78270"/>
                  <a:pt x="739456" y="94730"/>
                </a:cubicBezTo>
                <a:cubicBezTo>
                  <a:pt x="743491" y="138735"/>
                  <a:pt x="761798" y="178374"/>
                  <a:pt x="790966" y="209278"/>
                </a:cubicBezTo>
                <a:cubicBezTo>
                  <a:pt x="821844" y="241864"/>
                  <a:pt x="865130" y="264706"/>
                  <a:pt x="913383" y="268737"/>
                </a:cubicBezTo>
                <a:cubicBezTo>
                  <a:pt x="927035" y="269744"/>
                  <a:pt x="935414" y="269744"/>
                  <a:pt x="936188" y="269744"/>
                </a:cubicBezTo>
                <a:lnTo>
                  <a:pt x="1632824" y="269744"/>
                </a:lnTo>
                <a:lnTo>
                  <a:pt x="1718466" y="269744"/>
                </a:lnTo>
                <a:lnTo>
                  <a:pt x="2415100" y="269744"/>
                </a:lnTo>
                <a:cubicBezTo>
                  <a:pt x="2415876" y="269744"/>
                  <a:pt x="2424255" y="269744"/>
                  <a:pt x="2437908" y="268737"/>
                </a:cubicBezTo>
                <a:cubicBezTo>
                  <a:pt x="2486160" y="264706"/>
                  <a:pt x="2529448" y="241864"/>
                  <a:pt x="2560323" y="209278"/>
                </a:cubicBezTo>
                <a:cubicBezTo>
                  <a:pt x="2589492" y="178374"/>
                  <a:pt x="2607801" y="138735"/>
                  <a:pt x="2611834" y="94730"/>
                </a:cubicBezTo>
                <a:cubicBezTo>
                  <a:pt x="2613230" y="78270"/>
                  <a:pt x="2612608" y="64162"/>
                  <a:pt x="2615092" y="48710"/>
                </a:cubicBezTo>
                <a:cubicBezTo>
                  <a:pt x="2617420" y="34265"/>
                  <a:pt x="2622384" y="19484"/>
                  <a:pt x="2634176" y="11087"/>
                </a:cubicBezTo>
                <a:cubicBezTo>
                  <a:pt x="2642554" y="5039"/>
                  <a:pt x="2652794" y="3696"/>
                  <a:pt x="2662724" y="2353"/>
                </a:cubicBezTo>
                <a:cubicBezTo>
                  <a:pt x="2676689" y="674"/>
                  <a:pt x="2691115" y="0"/>
                  <a:pt x="2705546" y="0"/>
                </a:cubicBezTo>
                <a:lnTo>
                  <a:pt x="2978924" y="3360"/>
                </a:lnTo>
                <a:cubicBezTo>
                  <a:pt x="3031986" y="-2687"/>
                  <a:pt x="3079618" y="5039"/>
                  <a:pt x="3125544" y="22844"/>
                </a:cubicBezTo>
                <a:cubicBezTo>
                  <a:pt x="3171313" y="40984"/>
                  <a:pt x="3212894" y="66177"/>
                  <a:pt x="3247028" y="100104"/>
                </a:cubicBezTo>
                <a:cubicBezTo>
                  <a:pt x="3281004" y="134033"/>
                  <a:pt x="3307846" y="175687"/>
                  <a:pt x="3324603" y="222044"/>
                </a:cubicBezTo>
                <a:cubicBezTo>
                  <a:pt x="3337946" y="264370"/>
                  <a:pt x="3344463" y="305017"/>
                  <a:pt x="3347876" y="355404"/>
                </a:cubicBezTo>
                <a:cubicBezTo>
                  <a:pt x="3351289" y="405457"/>
                  <a:pt x="3351289" y="464913"/>
                  <a:pt x="3351289" y="543518"/>
                </a:cubicBezTo>
                <a:lnTo>
                  <a:pt x="3351289" y="6703606"/>
                </a:lnTo>
                <a:cubicBezTo>
                  <a:pt x="3351289" y="6783219"/>
                  <a:pt x="3351289" y="6842677"/>
                  <a:pt x="3347876" y="6893063"/>
                </a:cubicBezTo>
                <a:cubicBezTo>
                  <a:pt x="3344463" y="6943451"/>
                  <a:pt x="3337946" y="6985107"/>
                  <a:pt x="3324603" y="7027432"/>
                </a:cubicBezTo>
                <a:cubicBezTo>
                  <a:pt x="3307692" y="7073789"/>
                  <a:pt x="3280850" y="7114771"/>
                  <a:pt x="3247028" y="7148699"/>
                </a:cubicBezTo>
                <a:cubicBezTo>
                  <a:pt x="3213050" y="7182625"/>
                  <a:pt x="3171779" y="7209497"/>
                  <a:pt x="3125544" y="7226295"/>
                </a:cubicBezTo>
                <a:cubicBezTo>
                  <a:pt x="3083341" y="7239732"/>
                  <a:pt x="3042225" y="7246451"/>
                  <a:pt x="2992267" y="7249809"/>
                </a:cubicBezTo>
                <a:cubicBezTo>
                  <a:pt x="2942308" y="7253169"/>
                  <a:pt x="2883350" y="7253169"/>
                  <a:pt x="2805154" y="7253169"/>
                </a:cubicBezTo>
                <a:lnTo>
                  <a:pt x="546138" y="7253169"/>
                </a:lnTo>
                <a:cubicBezTo>
                  <a:pt x="467941" y="7253169"/>
                  <a:pt x="408983" y="7253169"/>
                  <a:pt x="359022" y="7249809"/>
                </a:cubicBezTo>
                <a:cubicBezTo>
                  <a:pt x="309064" y="7246451"/>
                  <a:pt x="267949" y="7239732"/>
                  <a:pt x="225746" y="7226295"/>
                </a:cubicBezTo>
                <a:cubicBezTo>
                  <a:pt x="179513" y="7209497"/>
                  <a:pt x="138242" y="7182625"/>
                  <a:pt x="104265" y="7148699"/>
                </a:cubicBezTo>
                <a:cubicBezTo>
                  <a:pt x="70440" y="7114771"/>
                  <a:pt x="44063" y="7073789"/>
                  <a:pt x="27152" y="7027432"/>
                </a:cubicBezTo>
                <a:cubicBezTo>
                  <a:pt x="13809" y="6985107"/>
                  <a:pt x="6827" y="6943451"/>
                  <a:pt x="3414" y="6893063"/>
                </a:cubicBezTo>
                <a:cubicBezTo>
                  <a:pt x="0" y="6842677"/>
                  <a:pt x="0" y="6783219"/>
                  <a:pt x="0" y="6703606"/>
                </a:cubicBezTo>
                <a:lnTo>
                  <a:pt x="0" y="543518"/>
                </a:lnTo>
                <a:cubicBezTo>
                  <a:pt x="0" y="464913"/>
                  <a:pt x="0" y="405457"/>
                  <a:pt x="3414" y="355404"/>
                </a:cubicBezTo>
                <a:cubicBezTo>
                  <a:pt x="6827" y="305017"/>
                  <a:pt x="13809" y="264370"/>
                  <a:pt x="27152" y="222044"/>
                </a:cubicBezTo>
                <a:cubicBezTo>
                  <a:pt x="43908" y="175687"/>
                  <a:pt x="70285" y="134033"/>
                  <a:pt x="104265" y="100104"/>
                </a:cubicBezTo>
                <a:cubicBezTo>
                  <a:pt x="138397" y="66177"/>
                  <a:pt x="179977" y="40984"/>
                  <a:pt x="225746" y="22844"/>
                </a:cubicBezTo>
                <a:cubicBezTo>
                  <a:pt x="271671" y="5039"/>
                  <a:pt x="319770" y="-2687"/>
                  <a:pt x="372833" y="336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66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orient="horz" pos="2064">
          <p15:clr>
            <a:srgbClr val="FBAE40"/>
          </p15:clr>
        </p15:guide>
        <p15:guide id="3" pos="674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3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C90CF44-83F6-03D6-D518-2A0EFB0F2E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03468" y="2012169"/>
            <a:ext cx="8414280" cy="6293031"/>
          </a:xfrm>
          <a:custGeom>
            <a:avLst/>
            <a:gdLst>
              <a:gd name="connsiteX0" fmla="*/ 0 w 8414280"/>
              <a:gd name="connsiteY0" fmla="*/ 0 h 6293031"/>
              <a:gd name="connsiteX1" fmla="*/ 8414280 w 8414280"/>
              <a:gd name="connsiteY1" fmla="*/ 0 h 6293031"/>
              <a:gd name="connsiteX2" fmla="*/ 8414280 w 8414280"/>
              <a:gd name="connsiteY2" fmla="*/ 6293031 h 6293031"/>
              <a:gd name="connsiteX3" fmla="*/ 0 w 8414280"/>
              <a:gd name="connsiteY3" fmla="*/ 6293031 h 6293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14280" h="6293031">
                <a:moveTo>
                  <a:pt x="0" y="0"/>
                </a:moveTo>
                <a:lnTo>
                  <a:pt x="8414280" y="0"/>
                </a:lnTo>
                <a:lnTo>
                  <a:pt x="8414280" y="6293031"/>
                </a:lnTo>
                <a:lnTo>
                  <a:pt x="0" y="629303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8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orient="horz" pos="2064">
          <p15:clr>
            <a:srgbClr val="FBAE40"/>
          </p15:clr>
        </p15:guide>
        <p15:guide id="3" pos="674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3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F20B712-31FB-2E90-399C-51F2A9A0F9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71021" y="1887361"/>
            <a:ext cx="9719378" cy="6078971"/>
          </a:xfrm>
          <a:custGeom>
            <a:avLst/>
            <a:gdLst>
              <a:gd name="connsiteX0" fmla="*/ 0 w 9719378"/>
              <a:gd name="connsiteY0" fmla="*/ 0 h 6078971"/>
              <a:gd name="connsiteX1" fmla="*/ 9719378 w 9719378"/>
              <a:gd name="connsiteY1" fmla="*/ 0 h 6078971"/>
              <a:gd name="connsiteX2" fmla="*/ 9719378 w 9719378"/>
              <a:gd name="connsiteY2" fmla="*/ 6078971 h 6078971"/>
              <a:gd name="connsiteX3" fmla="*/ 0 w 9719378"/>
              <a:gd name="connsiteY3" fmla="*/ 6078971 h 60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19378" h="6078971">
                <a:moveTo>
                  <a:pt x="0" y="0"/>
                </a:moveTo>
                <a:lnTo>
                  <a:pt x="9719378" y="0"/>
                </a:lnTo>
                <a:lnTo>
                  <a:pt x="9719378" y="6078971"/>
                </a:lnTo>
                <a:lnTo>
                  <a:pt x="0" y="607897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57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orient="horz" pos="2064">
          <p15:clr>
            <a:srgbClr val="FBAE40"/>
          </p15:clr>
        </p15:guide>
        <p15:guide id="3" pos="67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3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1068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orient="horz" pos="2064">
          <p15:clr>
            <a:srgbClr val="FBAE40"/>
          </p15:clr>
        </p15:guide>
        <p15:guide id="3" pos="67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3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EBC66CB-AB13-7F31-28D7-5C8CCC2937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0" y="1905000"/>
            <a:ext cx="8318500" cy="6477000"/>
          </a:xfrm>
          <a:custGeom>
            <a:avLst/>
            <a:gdLst>
              <a:gd name="connsiteX0" fmla="*/ 0 w 8318500"/>
              <a:gd name="connsiteY0" fmla="*/ 0 h 6477000"/>
              <a:gd name="connsiteX1" fmla="*/ 8318500 w 8318500"/>
              <a:gd name="connsiteY1" fmla="*/ 0 h 6477000"/>
              <a:gd name="connsiteX2" fmla="*/ 8318500 w 8318500"/>
              <a:gd name="connsiteY2" fmla="*/ 6477000 h 6477000"/>
              <a:gd name="connsiteX3" fmla="*/ 0 w 8318500"/>
              <a:gd name="connsiteY3" fmla="*/ 647700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18500" h="6477000">
                <a:moveTo>
                  <a:pt x="0" y="0"/>
                </a:moveTo>
                <a:lnTo>
                  <a:pt x="8318500" y="0"/>
                </a:lnTo>
                <a:lnTo>
                  <a:pt x="8318500" y="6477000"/>
                </a:lnTo>
                <a:lnTo>
                  <a:pt x="0" y="6477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6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orient="horz" pos="2064">
          <p15:clr>
            <a:srgbClr val="FBAE40"/>
          </p15:clr>
        </p15:guide>
        <p15:guide id="3" pos="67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3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A58B13-FFEE-DCF6-6C01-9C4E9DCCB0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7088" y="1905000"/>
            <a:ext cx="6477002" cy="6477000"/>
          </a:xfrm>
          <a:custGeom>
            <a:avLst/>
            <a:gdLst>
              <a:gd name="connsiteX0" fmla="*/ 0 w 6477002"/>
              <a:gd name="connsiteY0" fmla="*/ 0 h 6477000"/>
              <a:gd name="connsiteX1" fmla="*/ 6477002 w 6477002"/>
              <a:gd name="connsiteY1" fmla="*/ 0 h 6477000"/>
              <a:gd name="connsiteX2" fmla="*/ 6477002 w 6477002"/>
              <a:gd name="connsiteY2" fmla="*/ 6477000 h 6477000"/>
              <a:gd name="connsiteX3" fmla="*/ 0 w 6477002"/>
              <a:gd name="connsiteY3" fmla="*/ 647700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7002" h="6477000">
                <a:moveTo>
                  <a:pt x="0" y="0"/>
                </a:moveTo>
                <a:lnTo>
                  <a:pt x="6477002" y="0"/>
                </a:lnTo>
                <a:lnTo>
                  <a:pt x="6477002" y="6477000"/>
                </a:lnTo>
                <a:lnTo>
                  <a:pt x="0" y="6477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6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orient="horz" pos="2064">
          <p15:clr>
            <a:srgbClr val="FBAE40"/>
          </p15:clr>
        </p15:guide>
        <p15:guide id="3" pos="67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3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995508D-8B40-FA74-B301-6B43FC1D9B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0" y="0"/>
            <a:ext cx="9144000" cy="10287000"/>
          </a:xfrm>
          <a:custGeom>
            <a:avLst/>
            <a:gdLst>
              <a:gd name="connsiteX0" fmla="*/ 0 w 9144000"/>
              <a:gd name="connsiteY0" fmla="*/ 0 h 10287000"/>
              <a:gd name="connsiteX1" fmla="*/ 9144000 w 9144000"/>
              <a:gd name="connsiteY1" fmla="*/ 0 h 10287000"/>
              <a:gd name="connsiteX2" fmla="*/ 9144000 w 9144000"/>
              <a:gd name="connsiteY2" fmla="*/ 10287000 h 10287000"/>
              <a:gd name="connsiteX3" fmla="*/ 0 w 91440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10287000">
                <a:moveTo>
                  <a:pt x="0" y="0"/>
                </a:moveTo>
                <a:lnTo>
                  <a:pt x="9144000" y="0"/>
                </a:lnTo>
                <a:lnTo>
                  <a:pt x="91440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1FC41D-DB90-2E9F-F004-EA2647682F83}"/>
              </a:ext>
            </a:extLst>
          </p:cNvPr>
          <p:cNvSpPr txBox="1"/>
          <p:nvPr userDrawn="1"/>
        </p:nvSpPr>
        <p:spPr>
          <a:xfrm>
            <a:off x="15438120" y="768098"/>
            <a:ext cx="2153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spc="300">
                <a:solidFill>
                  <a:schemeClr val="bg1">
                    <a:lumMod val="65000"/>
                  </a:schemeClr>
                </a:solidFill>
                <a:latin typeface="+mn-lt"/>
              </a:rPr>
              <a:t>PROPOSAL</a:t>
            </a:r>
            <a:endParaRPr lang="en-US" sz="1200" spc="30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113721-BDB5-F986-7E03-518B539D399B}"/>
              </a:ext>
            </a:extLst>
          </p:cNvPr>
          <p:cNvSpPr txBox="1"/>
          <p:nvPr userDrawn="1"/>
        </p:nvSpPr>
        <p:spPr>
          <a:xfrm>
            <a:off x="14397445" y="9276205"/>
            <a:ext cx="3194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1200" spc="3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zh-CN"/>
              <a:t>MSLIDES.COM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97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orient="horz" pos="2064">
          <p15:clr>
            <a:srgbClr val="FBAE40"/>
          </p15:clr>
        </p15:guide>
        <p15:guide id="3" pos="67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3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12EA5BD-9089-449A-14F2-1C37857C21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10287000"/>
          </a:xfrm>
          <a:custGeom>
            <a:avLst/>
            <a:gdLst>
              <a:gd name="connsiteX0" fmla="*/ 0 w 9144000"/>
              <a:gd name="connsiteY0" fmla="*/ 0 h 10287000"/>
              <a:gd name="connsiteX1" fmla="*/ 9144000 w 9144000"/>
              <a:gd name="connsiteY1" fmla="*/ 0 h 10287000"/>
              <a:gd name="connsiteX2" fmla="*/ 9144000 w 9144000"/>
              <a:gd name="connsiteY2" fmla="*/ 10287000 h 10287000"/>
              <a:gd name="connsiteX3" fmla="*/ 0 w 91440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10287000">
                <a:moveTo>
                  <a:pt x="0" y="0"/>
                </a:moveTo>
                <a:lnTo>
                  <a:pt x="9144000" y="0"/>
                </a:lnTo>
                <a:lnTo>
                  <a:pt x="91440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61DBA-60D6-6961-0BDC-7D3B6E85D835}"/>
              </a:ext>
            </a:extLst>
          </p:cNvPr>
          <p:cNvSpPr txBox="1"/>
          <p:nvPr userDrawn="1"/>
        </p:nvSpPr>
        <p:spPr>
          <a:xfrm>
            <a:off x="725107" y="9276205"/>
            <a:ext cx="3194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1">
                    <a:lumMod val="65000"/>
                  </a:schemeClr>
                </a:solidFill>
                <a:latin typeface="+mn-lt"/>
              </a:rPr>
              <a:t>©2023 MSLIDES Copyright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531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orient="horz" pos="2064">
          <p15:clr>
            <a:srgbClr val="FBAE40"/>
          </p15:clr>
        </p15:guide>
        <p15:guide id="3" pos="674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3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A8B4BD2-DD0E-E332-07CE-B41ADAF0E9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1" y="1905000"/>
            <a:ext cx="8318499" cy="6477000"/>
          </a:xfrm>
          <a:custGeom>
            <a:avLst/>
            <a:gdLst>
              <a:gd name="connsiteX0" fmla="*/ 0 w 8318499"/>
              <a:gd name="connsiteY0" fmla="*/ 0 h 6477000"/>
              <a:gd name="connsiteX1" fmla="*/ 8318499 w 8318499"/>
              <a:gd name="connsiteY1" fmla="*/ 0 h 6477000"/>
              <a:gd name="connsiteX2" fmla="*/ 8318499 w 8318499"/>
              <a:gd name="connsiteY2" fmla="*/ 6477000 h 6477000"/>
              <a:gd name="connsiteX3" fmla="*/ 0 w 8318499"/>
              <a:gd name="connsiteY3" fmla="*/ 647700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18499" h="6477000">
                <a:moveTo>
                  <a:pt x="0" y="0"/>
                </a:moveTo>
                <a:lnTo>
                  <a:pt x="8318499" y="0"/>
                </a:lnTo>
                <a:lnTo>
                  <a:pt x="8318499" y="6477000"/>
                </a:lnTo>
                <a:lnTo>
                  <a:pt x="0" y="6477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4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orient="horz" pos="2064">
          <p15:clr>
            <a:srgbClr val="FBAE40"/>
          </p15:clr>
        </p15:guide>
        <p15:guide id="3" pos="674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3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000C1C7-7489-DAC9-A2D7-57ACFE18CD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7000"/>
          </a:xfrm>
          <a:custGeom>
            <a:avLst/>
            <a:gdLst>
              <a:gd name="connsiteX0" fmla="*/ 0 w 18288000"/>
              <a:gd name="connsiteY0" fmla="*/ 0 h 10287000"/>
              <a:gd name="connsiteX1" fmla="*/ 18288000 w 18288000"/>
              <a:gd name="connsiteY1" fmla="*/ 0 h 10287000"/>
              <a:gd name="connsiteX2" fmla="*/ 18288000 w 18288000"/>
              <a:gd name="connsiteY2" fmla="*/ 10287000 h 10287000"/>
              <a:gd name="connsiteX3" fmla="*/ 0 w 182880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69BF2F6-EFAD-2C35-2ED3-1D1663136994}"/>
              </a:ext>
            </a:extLst>
          </p:cNvPr>
          <p:cNvSpPr/>
          <p:nvPr userDrawn="1"/>
        </p:nvSpPr>
        <p:spPr>
          <a:xfrm>
            <a:off x="828993" y="809133"/>
            <a:ext cx="765492" cy="194928"/>
          </a:xfrm>
          <a:custGeom>
            <a:avLst/>
            <a:gdLst/>
            <a:ahLst/>
            <a:cxnLst/>
            <a:rect l="l" t="t" r="r" b="b"/>
            <a:pathLst>
              <a:path w="961453" h="244831">
                <a:moveTo>
                  <a:pt x="841096" y="30861"/>
                </a:moveTo>
                <a:cubicBezTo>
                  <a:pt x="824179" y="30861"/>
                  <a:pt x="809263" y="34748"/>
                  <a:pt x="796347" y="42520"/>
                </a:cubicBezTo>
                <a:cubicBezTo>
                  <a:pt x="783431" y="50292"/>
                  <a:pt x="773259" y="61037"/>
                  <a:pt x="765829" y="74753"/>
                </a:cubicBezTo>
                <a:cubicBezTo>
                  <a:pt x="758399" y="88469"/>
                  <a:pt x="754685" y="104242"/>
                  <a:pt x="754685" y="122073"/>
                </a:cubicBezTo>
                <a:cubicBezTo>
                  <a:pt x="754685" y="135332"/>
                  <a:pt x="756799" y="147619"/>
                  <a:pt x="761028" y="158935"/>
                </a:cubicBezTo>
                <a:cubicBezTo>
                  <a:pt x="765257" y="170250"/>
                  <a:pt x="771201" y="179966"/>
                  <a:pt x="778859" y="188081"/>
                </a:cubicBezTo>
                <a:cubicBezTo>
                  <a:pt x="786517" y="196196"/>
                  <a:pt x="795661" y="202540"/>
                  <a:pt x="806291" y="207112"/>
                </a:cubicBezTo>
                <a:cubicBezTo>
                  <a:pt x="816921" y="211684"/>
                  <a:pt x="828523" y="213970"/>
                  <a:pt x="841096" y="213970"/>
                </a:cubicBezTo>
                <a:cubicBezTo>
                  <a:pt x="858241" y="213970"/>
                  <a:pt x="873271" y="210027"/>
                  <a:pt x="886187" y="202140"/>
                </a:cubicBezTo>
                <a:cubicBezTo>
                  <a:pt x="899103" y="194253"/>
                  <a:pt x="909333" y="183395"/>
                  <a:pt x="916876" y="169565"/>
                </a:cubicBezTo>
                <a:cubicBezTo>
                  <a:pt x="924420" y="155734"/>
                  <a:pt x="928192" y="139904"/>
                  <a:pt x="928192" y="122073"/>
                </a:cubicBezTo>
                <a:cubicBezTo>
                  <a:pt x="928192" y="108814"/>
                  <a:pt x="926020" y="96641"/>
                  <a:pt x="921677" y="85554"/>
                </a:cubicBezTo>
                <a:cubicBezTo>
                  <a:pt x="917334" y="74467"/>
                  <a:pt x="911276" y="64809"/>
                  <a:pt x="903503" y="56579"/>
                </a:cubicBezTo>
                <a:cubicBezTo>
                  <a:pt x="895731" y="48349"/>
                  <a:pt x="886587" y="42006"/>
                  <a:pt x="876071" y="37548"/>
                </a:cubicBezTo>
                <a:cubicBezTo>
                  <a:pt x="865556" y="33090"/>
                  <a:pt x="853897" y="30861"/>
                  <a:pt x="841096" y="30861"/>
                </a:cubicBezTo>
                <a:close/>
                <a:moveTo>
                  <a:pt x="298171" y="30861"/>
                </a:moveTo>
                <a:cubicBezTo>
                  <a:pt x="281254" y="30861"/>
                  <a:pt x="266338" y="34748"/>
                  <a:pt x="253422" y="42520"/>
                </a:cubicBezTo>
                <a:cubicBezTo>
                  <a:pt x="240506" y="50292"/>
                  <a:pt x="230334" y="61037"/>
                  <a:pt x="222904" y="74753"/>
                </a:cubicBezTo>
                <a:cubicBezTo>
                  <a:pt x="215474" y="88469"/>
                  <a:pt x="211760" y="104242"/>
                  <a:pt x="211760" y="122073"/>
                </a:cubicBezTo>
                <a:cubicBezTo>
                  <a:pt x="211760" y="135332"/>
                  <a:pt x="213874" y="147619"/>
                  <a:pt x="218103" y="158935"/>
                </a:cubicBezTo>
                <a:cubicBezTo>
                  <a:pt x="222333" y="170250"/>
                  <a:pt x="228276" y="179966"/>
                  <a:pt x="235934" y="188081"/>
                </a:cubicBezTo>
                <a:cubicBezTo>
                  <a:pt x="243592" y="196196"/>
                  <a:pt x="252736" y="202540"/>
                  <a:pt x="263366" y="207112"/>
                </a:cubicBezTo>
                <a:cubicBezTo>
                  <a:pt x="273996" y="211684"/>
                  <a:pt x="285598" y="213970"/>
                  <a:pt x="298171" y="213970"/>
                </a:cubicBezTo>
                <a:cubicBezTo>
                  <a:pt x="315316" y="213970"/>
                  <a:pt x="330346" y="210027"/>
                  <a:pt x="343262" y="202140"/>
                </a:cubicBezTo>
                <a:cubicBezTo>
                  <a:pt x="356178" y="194253"/>
                  <a:pt x="366408" y="183395"/>
                  <a:pt x="373951" y="169565"/>
                </a:cubicBezTo>
                <a:cubicBezTo>
                  <a:pt x="381495" y="155734"/>
                  <a:pt x="385267" y="139904"/>
                  <a:pt x="385267" y="122073"/>
                </a:cubicBezTo>
                <a:cubicBezTo>
                  <a:pt x="385267" y="108814"/>
                  <a:pt x="383095" y="96641"/>
                  <a:pt x="378752" y="85554"/>
                </a:cubicBezTo>
                <a:cubicBezTo>
                  <a:pt x="374409" y="74467"/>
                  <a:pt x="368351" y="64809"/>
                  <a:pt x="360578" y="56579"/>
                </a:cubicBezTo>
                <a:cubicBezTo>
                  <a:pt x="352806" y="48349"/>
                  <a:pt x="343662" y="42006"/>
                  <a:pt x="333146" y="37548"/>
                </a:cubicBezTo>
                <a:cubicBezTo>
                  <a:pt x="322631" y="33090"/>
                  <a:pt x="310972" y="30861"/>
                  <a:pt x="298171" y="30861"/>
                </a:cubicBezTo>
                <a:close/>
                <a:moveTo>
                  <a:pt x="0" y="3429"/>
                </a:moveTo>
                <a:lnTo>
                  <a:pt x="32233" y="3429"/>
                </a:lnTo>
                <a:lnTo>
                  <a:pt x="32233" y="211913"/>
                </a:lnTo>
                <a:lnTo>
                  <a:pt x="149504" y="211913"/>
                </a:lnTo>
                <a:lnTo>
                  <a:pt x="149504" y="241402"/>
                </a:lnTo>
                <a:lnTo>
                  <a:pt x="32233" y="241402"/>
                </a:lnTo>
                <a:lnTo>
                  <a:pt x="21946" y="241402"/>
                </a:lnTo>
                <a:lnTo>
                  <a:pt x="0" y="241402"/>
                </a:lnTo>
                <a:close/>
                <a:moveTo>
                  <a:pt x="841096" y="0"/>
                </a:moveTo>
                <a:cubicBezTo>
                  <a:pt x="858012" y="0"/>
                  <a:pt x="873728" y="3087"/>
                  <a:pt x="888244" y="9259"/>
                </a:cubicBezTo>
                <a:cubicBezTo>
                  <a:pt x="902760" y="15431"/>
                  <a:pt x="915505" y="24118"/>
                  <a:pt x="926478" y="35319"/>
                </a:cubicBezTo>
                <a:cubicBezTo>
                  <a:pt x="937450" y="46521"/>
                  <a:pt x="946023" y="59551"/>
                  <a:pt x="952195" y="74410"/>
                </a:cubicBezTo>
                <a:cubicBezTo>
                  <a:pt x="958367" y="89269"/>
                  <a:pt x="961453" y="105271"/>
                  <a:pt x="961453" y="122416"/>
                </a:cubicBezTo>
                <a:cubicBezTo>
                  <a:pt x="961453" y="139332"/>
                  <a:pt x="958367" y="155220"/>
                  <a:pt x="952195" y="170079"/>
                </a:cubicBezTo>
                <a:cubicBezTo>
                  <a:pt x="946023" y="184938"/>
                  <a:pt x="937508" y="197968"/>
                  <a:pt x="926649" y="209169"/>
                </a:cubicBezTo>
                <a:cubicBezTo>
                  <a:pt x="915791" y="220371"/>
                  <a:pt x="903103" y="229115"/>
                  <a:pt x="888587" y="235401"/>
                </a:cubicBezTo>
                <a:cubicBezTo>
                  <a:pt x="874071" y="241688"/>
                  <a:pt x="858469" y="244831"/>
                  <a:pt x="841781" y="244831"/>
                </a:cubicBezTo>
                <a:cubicBezTo>
                  <a:pt x="824865" y="244831"/>
                  <a:pt x="809092" y="241688"/>
                  <a:pt x="794461" y="235401"/>
                </a:cubicBezTo>
                <a:cubicBezTo>
                  <a:pt x="779831" y="229115"/>
                  <a:pt x="767029" y="220314"/>
                  <a:pt x="756056" y="208998"/>
                </a:cubicBezTo>
                <a:cubicBezTo>
                  <a:pt x="745084" y="197682"/>
                  <a:pt x="736568" y="184595"/>
                  <a:pt x="730510" y="169736"/>
                </a:cubicBezTo>
                <a:cubicBezTo>
                  <a:pt x="724452" y="154877"/>
                  <a:pt x="721423" y="138989"/>
                  <a:pt x="721423" y="122073"/>
                </a:cubicBezTo>
                <a:cubicBezTo>
                  <a:pt x="721423" y="104928"/>
                  <a:pt x="724452" y="88983"/>
                  <a:pt x="730510" y="74238"/>
                </a:cubicBezTo>
                <a:cubicBezTo>
                  <a:pt x="736568" y="59494"/>
                  <a:pt x="745026" y="46521"/>
                  <a:pt x="755885" y="35319"/>
                </a:cubicBezTo>
                <a:cubicBezTo>
                  <a:pt x="766743" y="24118"/>
                  <a:pt x="779431" y="15431"/>
                  <a:pt x="793947" y="9259"/>
                </a:cubicBezTo>
                <a:cubicBezTo>
                  <a:pt x="808463" y="3087"/>
                  <a:pt x="824179" y="0"/>
                  <a:pt x="841096" y="0"/>
                </a:cubicBezTo>
                <a:close/>
                <a:moveTo>
                  <a:pt x="576453" y="0"/>
                </a:moveTo>
                <a:cubicBezTo>
                  <a:pt x="595427" y="0"/>
                  <a:pt x="612915" y="3658"/>
                  <a:pt x="628917" y="10973"/>
                </a:cubicBezTo>
                <a:cubicBezTo>
                  <a:pt x="644919" y="18288"/>
                  <a:pt x="658292" y="28804"/>
                  <a:pt x="669036" y="42520"/>
                </a:cubicBezTo>
                <a:lnTo>
                  <a:pt x="646747" y="64809"/>
                </a:lnTo>
                <a:cubicBezTo>
                  <a:pt x="639204" y="53836"/>
                  <a:pt x="629260" y="45435"/>
                  <a:pt x="616915" y="39605"/>
                </a:cubicBezTo>
                <a:cubicBezTo>
                  <a:pt x="604571" y="33776"/>
                  <a:pt x="591083" y="30861"/>
                  <a:pt x="576453" y="30861"/>
                </a:cubicBezTo>
                <a:cubicBezTo>
                  <a:pt x="559079" y="30861"/>
                  <a:pt x="543706" y="34748"/>
                  <a:pt x="530333" y="42520"/>
                </a:cubicBezTo>
                <a:cubicBezTo>
                  <a:pt x="516960" y="50292"/>
                  <a:pt x="506559" y="61037"/>
                  <a:pt x="499129" y="74753"/>
                </a:cubicBezTo>
                <a:cubicBezTo>
                  <a:pt x="491700" y="88469"/>
                  <a:pt x="487985" y="104242"/>
                  <a:pt x="487985" y="122073"/>
                </a:cubicBezTo>
                <a:cubicBezTo>
                  <a:pt x="487985" y="140132"/>
                  <a:pt x="491757" y="156020"/>
                  <a:pt x="499300" y="169736"/>
                </a:cubicBezTo>
                <a:cubicBezTo>
                  <a:pt x="506844" y="183452"/>
                  <a:pt x="517017" y="194196"/>
                  <a:pt x="529819" y="201969"/>
                </a:cubicBezTo>
                <a:cubicBezTo>
                  <a:pt x="542620" y="209741"/>
                  <a:pt x="557251" y="213627"/>
                  <a:pt x="573710" y="213627"/>
                </a:cubicBezTo>
                <a:cubicBezTo>
                  <a:pt x="590398" y="213627"/>
                  <a:pt x="604857" y="210427"/>
                  <a:pt x="617087" y="204026"/>
                </a:cubicBezTo>
                <a:cubicBezTo>
                  <a:pt x="629317" y="197625"/>
                  <a:pt x="638746" y="188195"/>
                  <a:pt x="645376" y="175737"/>
                </a:cubicBezTo>
                <a:cubicBezTo>
                  <a:pt x="648691" y="169507"/>
                  <a:pt x="651177" y="162578"/>
                  <a:pt x="652834" y="154948"/>
                </a:cubicBezTo>
                <a:lnTo>
                  <a:pt x="653921" y="144018"/>
                </a:lnTo>
                <a:lnTo>
                  <a:pt x="571995" y="144018"/>
                </a:lnTo>
                <a:lnTo>
                  <a:pt x="571995" y="114529"/>
                </a:lnTo>
                <a:lnTo>
                  <a:pt x="688581" y="114529"/>
                </a:lnTo>
                <a:lnTo>
                  <a:pt x="688581" y="119330"/>
                </a:lnTo>
                <a:cubicBezTo>
                  <a:pt x="688581" y="146990"/>
                  <a:pt x="683723" y="170136"/>
                  <a:pt x="674008" y="188767"/>
                </a:cubicBezTo>
                <a:cubicBezTo>
                  <a:pt x="664292" y="207398"/>
                  <a:pt x="650805" y="221400"/>
                  <a:pt x="633546" y="230772"/>
                </a:cubicBezTo>
                <a:cubicBezTo>
                  <a:pt x="616286" y="240145"/>
                  <a:pt x="596570" y="244831"/>
                  <a:pt x="574396" y="244831"/>
                </a:cubicBezTo>
                <a:cubicBezTo>
                  <a:pt x="557708" y="244831"/>
                  <a:pt x="542106" y="241688"/>
                  <a:pt x="527590" y="235401"/>
                </a:cubicBezTo>
                <a:cubicBezTo>
                  <a:pt x="513074" y="229115"/>
                  <a:pt x="500386" y="220371"/>
                  <a:pt x="489528" y="209169"/>
                </a:cubicBezTo>
                <a:cubicBezTo>
                  <a:pt x="478669" y="197968"/>
                  <a:pt x="470154" y="184938"/>
                  <a:pt x="463982" y="170079"/>
                </a:cubicBezTo>
                <a:cubicBezTo>
                  <a:pt x="457810" y="155220"/>
                  <a:pt x="454723" y="139218"/>
                  <a:pt x="454723" y="122073"/>
                </a:cubicBezTo>
                <a:cubicBezTo>
                  <a:pt x="454723" y="104928"/>
                  <a:pt x="457810" y="88983"/>
                  <a:pt x="463982" y="74238"/>
                </a:cubicBezTo>
                <a:cubicBezTo>
                  <a:pt x="470154" y="59494"/>
                  <a:pt x="478726" y="46521"/>
                  <a:pt x="489699" y="35319"/>
                </a:cubicBezTo>
                <a:cubicBezTo>
                  <a:pt x="500672" y="24118"/>
                  <a:pt x="513531" y="15431"/>
                  <a:pt x="528276" y="9259"/>
                </a:cubicBezTo>
                <a:cubicBezTo>
                  <a:pt x="543020" y="3087"/>
                  <a:pt x="559079" y="0"/>
                  <a:pt x="576453" y="0"/>
                </a:cubicBezTo>
                <a:close/>
                <a:moveTo>
                  <a:pt x="298171" y="0"/>
                </a:moveTo>
                <a:cubicBezTo>
                  <a:pt x="315087" y="0"/>
                  <a:pt x="330803" y="3087"/>
                  <a:pt x="345319" y="9259"/>
                </a:cubicBezTo>
                <a:cubicBezTo>
                  <a:pt x="359835" y="15431"/>
                  <a:pt x="372580" y="24118"/>
                  <a:pt x="383553" y="35319"/>
                </a:cubicBezTo>
                <a:cubicBezTo>
                  <a:pt x="394525" y="46521"/>
                  <a:pt x="403098" y="59551"/>
                  <a:pt x="409270" y="74410"/>
                </a:cubicBezTo>
                <a:cubicBezTo>
                  <a:pt x="415442" y="89269"/>
                  <a:pt x="418528" y="105271"/>
                  <a:pt x="418528" y="122416"/>
                </a:cubicBezTo>
                <a:cubicBezTo>
                  <a:pt x="418528" y="139332"/>
                  <a:pt x="415442" y="155220"/>
                  <a:pt x="409270" y="170079"/>
                </a:cubicBezTo>
                <a:cubicBezTo>
                  <a:pt x="403098" y="184938"/>
                  <a:pt x="394583" y="197968"/>
                  <a:pt x="383724" y="209169"/>
                </a:cubicBezTo>
                <a:cubicBezTo>
                  <a:pt x="372866" y="220371"/>
                  <a:pt x="360178" y="229115"/>
                  <a:pt x="345662" y="235401"/>
                </a:cubicBezTo>
                <a:cubicBezTo>
                  <a:pt x="331146" y="241688"/>
                  <a:pt x="315544" y="244831"/>
                  <a:pt x="298856" y="244831"/>
                </a:cubicBezTo>
                <a:cubicBezTo>
                  <a:pt x="281940" y="244831"/>
                  <a:pt x="266167" y="241688"/>
                  <a:pt x="251536" y="235401"/>
                </a:cubicBezTo>
                <a:cubicBezTo>
                  <a:pt x="236906" y="229115"/>
                  <a:pt x="224104" y="220314"/>
                  <a:pt x="213131" y="208998"/>
                </a:cubicBezTo>
                <a:cubicBezTo>
                  <a:pt x="202159" y="197682"/>
                  <a:pt x="193643" y="184595"/>
                  <a:pt x="187585" y="169736"/>
                </a:cubicBezTo>
                <a:cubicBezTo>
                  <a:pt x="181527" y="154877"/>
                  <a:pt x="178498" y="138989"/>
                  <a:pt x="178498" y="122073"/>
                </a:cubicBezTo>
                <a:cubicBezTo>
                  <a:pt x="178498" y="104928"/>
                  <a:pt x="181527" y="88983"/>
                  <a:pt x="187585" y="74238"/>
                </a:cubicBezTo>
                <a:cubicBezTo>
                  <a:pt x="193643" y="59494"/>
                  <a:pt x="202101" y="46521"/>
                  <a:pt x="212960" y="35319"/>
                </a:cubicBezTo>
                <a:cubicBezTo>
                  <a:pt x="223818" y="24118"/>
                  <a:pt x="236506" y="15431"/>
                  <a:pt x="251022" y="9259"/>
                </a:cubicBezTo>
                <a:cubicBezTo>
                  <a:pt x="265538" y="3087"/>
                  <a:pt x="281254" y="0"/>
                  <a:pt x="2981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6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orient="horz" pos="2064">
          <p15:clr>
            <a:srgbClr val="FBAE40"/>
          </p15:clr>
        </p15:guide>
        <p15:guide id="3" pos="674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3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57B7A53-8B2A-7308-13BC-5BD5E3F90CC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41865" y="1551965"/>
            <a:ext cx="2746184" cy="2746184"/>
          </a:xfrm>
          <a:custGeom>
            <a:avLst/>
            <a:gdLst>
              <a:gd name="connsiteX0" fmla="*/ 0 w 2746184"/>
              <a:gd name="connsiteY0" fmla="*/ 0 h 2746184"/>
              <a:gd name="connsiteX1" fmla="*/ 2746184 w 2746184"/>
              <a:gd name="connsiteY1" fmla="*/ 0 h 2746184"/>
              <a:gd name="connsiteX2" fmla="*/ 2746184 w 2746184"/>
              <a:gd name="connsiteY2" fmla="*/ 2746184 h 2746184"/>
              <a:gd name="connsiteX3" fmla="*/ 0 w 2746184"/>
              <a:gd name="connsiteY3" fmla="*/ 2746184 h 2746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6184" h="2746184">
                <a:moveTo>
                  <a:pt x="0" y="0"/>
                </a:moveTo>
                <a:lnTo>
                  <a:pt x="2746184" y="0"/>
                </a:lnTo>
                <a:lnTo>
                  <a:pt x="2746184" y="2746184"/>
                </a:lnTo>
                <a:lnTo>
                  <a:pt x="0" y="274618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A67786C-E563-9CA3-6E27-4160DAC3A7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446798" y="1551965"/>
            <a:ext cx="2746184" cy="2746184"/>
          </a:xfrm>
          <a:custGeom>
            <a:avLst/>
            <a:gdLst>
              <a:gd name="connsiteX0" fmla="*/ 0 w 2746184"/>
              <a:gd name="connsiteY0" fmla="*/ 0 h 2746184"/>
              <a:gd name="connsiteX1" fmla="*/ 2746184 w 2746184"/>
              <a:gd name="connsiteY1" fmla="*/ 0 h 2746184"/>
              <a:gd name="connsiteX2" fmla="*/ 2746184 w 2746184"/>
              <a:gd name="connsiteY2" fmla="*/ 2746184 h 2746184"/>
              <a:gd name="connsiteX3" fmla="*/ 0 w 2746184"/>
              <a:gd name="connsiteY3" fmla="*/ 2746184 h 2746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6184" h="2746184">
                <a:moveTo>
                  <a:pt x="0" y="0"/>
                </a:moveTo>
                <a:lnTo>
                  <a:pt x="2746184" y="0"/>
                </a:lnTo>
                <a:lnTo>
                  <a:pt x="2746184" y="2746184"/>
                </a:lnTo>
                <a:lnTo>
                  <a:pt x="0" y="274618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B09F98E-5630-5894-B288-1ED06AE1F37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446798" y="5458131"/>
            <a:ext cx="2746184" cy="2746184"/>
          </a:xfrm>
          <a:custGeom>
            <a:avLst/>
            <a:gdLst>
              <a:gd name="connsiteX0" fmla="*/ 0 w 2746184"/>
              <a:gd name="connsiteY0" fmla="*/ 0 h 2746184"/>
              <a:gd name="connsiteX1" fmla="*/ 2746184 w 2746184"/>
              <a:gd name="connsiteY1" fmla="*/ 0 h 2746184"/>
              <a:gd name="connsiteX2" fmla="*/ 2746184 w 2746184"/>
              <a:gd name="connsiteY2" fmla="*/ 2746184 h 2746184"/>
              <a:gd name="connsiteX3" fmla="*/ 0 w 2746184"/>
              <a:gd name="connsiteY3" fmla="*/ 2746184 h 2746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6184" h="2746184">
                <a:moveTo>
                  <a:pt x="0" y="0"/>
                </a:moveTo>
                <a:lnTo>
                  <a:pt x="2746184" y="0"/>
                </a:lnTo>
                <a:lnTo>
                  <a:pt x="2746184" y="2746184"/>
                </a:lnTo>
                <a:lnTo>
                  <a:pt x="0" y="274618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4E021A9-8A9F-4D55-CFCD-1866372033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1865" y="5458131"/>
            <a:ext cx="2746184" cy="2746184"/>
          </a:xfrm>
          <a:custGeom>
            <a:avLst/>
            <a:gdLst>
              <a:gd name="connsiteX0" fmla="*/ 0 w 2746184"/>
              <a:gd name="connsiteY0" fmla="*/ 0 h 2746184"/>
              <a:gd name="connsiteX1" fmla="*/ 2746184 w 2746184"/>
              <a:gd name="connsiteY1" fmla="*/ 0 h 2746184"/>
              <a:gd name="connsiteX2" fmla="*/ 2746184 w 2746184"/>
              <a:gd name="connsiteY2" fmla="*/ 2746184 h 2746184"/>
              <a:gd name="connsiteX3" fmla="*/ 0 w 2746184"/>
              <a:gd name="connsiteY3" fmla="*/ 2746184 h 2746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6184" h="2746184">
                <a:moveTo>
                  <a:pt x="0" y="0"/>
                </a:moveTo>
                <a:lnTo>
                  <a:pt x="2746184" y="0"/>
                </a:lnTo>
                <a:lnTo>
                  <a:pt x="2746184" y="2746184"/>
                </a:lnTo>
                <a:lnTo>
                  <a:pt x="0" y="274618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947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orient="horz" pos="2064">
          <p15:clr>
            <a:srgbClr val="FBAE40"/>
          </p15:clr>
        </p15:guide>
        <p15:guide id="3" pos="67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494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0" userDrawn="1">
          <p15:clr>
            <a:srgbClr val="F26B43"/>
          </p15:clr>
        </p15:guide>
        <p15:guide id="2" orient="horz" pos="3240" userDrawn="1">
          <p15:clr>
            <a:srgbClr val="F26B43"/>
          </p15:clr>
        </p15:guide>
        <p15:guide id="3" orient="horz" pos="519" userDrawn="1">
          <p15:clr>
            <a:srgbClr val="9FCC3B"/>
          </p15:clr>
        </p15:guide>
        <p15:guide id="4" pos="521" userDrawn="1">
          <p15:clr>
            <a:srgbClr val="9FCC3B"/>
          </p15:clr>
        </p15:guide>
        <p15:guide id="5" orient="horz" pos="5961" userDrawn="1">
          <p15:clr>
            <a:srgbClr val="9FCC3B"/>
          </p15:clr>
        </p15:guide>
        <p15:guide id="6" pos="11000" userDrawn="1">
          <p15:clr>
            <a:srgbClr val="9FCC3B"/>
          </p15:clr>
        </p15:guide>
        <p15:guide id="7" orient="horz" pos="864" userDrawn="1">
          <p15:clr>
            <a:srgbClr val="FDE53C"/>
          </p15:clr>
        </p15:guide>
        <p15:guide id="8" orient="horz" pos="1200" userDrawn="1">
          <p15:clr>
            <a:srgbClr val="FDE53C"/>
          </p15:clr>
        </p15:guide>
        <p15:guide id="9" orient="horz" pos="1536" userDrawn="1">
          <p15:clr>
            <a:srgbClr val="FDE53C"/>
          </p15:clr>
        </p15:guide>
        <p15:guide id="10" orient="horz" pos="1872" userDrawn="1">
          <p15:clr>
            <a:srgbClr val="FDE53C"/>
          </p15:clr>
        </p15:guide>
        <p15:guide id="11" orient="horz" pos="2904" userDrawn="1">
          <p15:clr>
            <a:srgbClr val="FDE53C"/>
          </p15:clr>
        </p15:guide>
        <p15:guide id="12" orient="horz" pos="2568" userDrawn="1">
          <p15:clr>
            <a:srgbClr val="FDE53C"/>
          </p15:clr>
        </p15:guide>
        <p15:guide id="13" orient="horz" pos="2232" userDrawn="1">
          <p15:clr>
            <a:srgbClr val="FDE53C"/>
          </p15:clr>
        </p15:guide>
        <p15:guide id="14" orient="horz" pos="3576" userDrawn="1">
          <p15:clr>
            <a:srgbClr val="FDE53C"/>
          </p15:clr>
        </p15:guide>
        <p15:guide id="15" orient="horz" pos="3936" userDrawn="1">
          <p15:clr>
            <a:srgbClr val="FDE53C"/>
          </p15:clr>
        </p15:guide>
        <p15:guide id="16" orient="horz" pos="5280" userDrawn="1">
          <p15:clr>
            <a:srgbClr val="FDE53C"/>
          </p15:clr>
        </p15:guide>
        <p15:guide id="17" orient="horz" pos="4608" userDrawn="1">
          <p15:clr>
            <a:srgbClr val="FDE53C"/>
          </p15:clr>
        </p15:guide>
        <p15:guide id="18" orient="horz" pos="4944" userDrawn="1">
          <p15:clr>
            <a:srgbClr val="FDE53C"/>
          </p15:clr>
        </p15:guide>
        <p15:guide id="19" orient="horz" pos="4272" userDrawn="1">
          <p15:clr>
            <a:srgbClr val="FDE53C"/>
          </p15:clr>
        </p15:guide>
        <p15:guide id="20" orient="horz" pos="5616" userDrawn="1">
          <p15:clr>
            <a:srgbClr val="FDE53C"/>
          </p15:clr>
        </p15:guide>
        <p15:guide id="21" pos="1176" userDrawn="1">
          <p15:clr>
            <a:srgbClr val="FDE53C"/>
          </p15:clr>
        </p15:guide>
        <p15:guide id="22" pos="1824" userDrawn="1">
          <p15:clr>
            <a:srgbClr val="FDE53C"/>
          </p15:clr>
        </p15:guide>
        <p15:guide id="23" pos="2472" userDrawn="1">
          <p15:clr>
            <a:srgbClr val="FDE53C"/>
          </p15:clr>
        </p15:guide>
        <p15:guide id="24" pos="3144" userDrawn="1">
          <p15:clr>
            <a:srgbClr val="FDE53C"/>
          </p15:clr>
        </p15:guide>
        <p15:guide id="25" pos="3792" userDrawn="1">
          <p15:clr>
            <a:srgbClr val="FDE53C"/>
          </p15:clr>
        </p15:guide>
        <p15:guide id="26" pos="4440" userDrawn="1">
          <p15:clr>
            <a:srgbClr val="FDE53C"/>
          </p15:clr>
        </p15:guide>
        <p15:guide id="27" pos="5112" userDrawn="1">
          <p15:clr>
            <a:srgbClr val="FDE53C"/>
          </p15:clr>
        </p15:guide>
        <p15:guide id="28" pos="6408" userDrawn="1">
          <p15:clr>
            <a:srgbClr val="FDE53C"/>
          </p15:clr>
        </p15:guide>
        <p15:guide id="29" pos="7080" userDrawn="1">
          <p15:clr>
            <a:srgbClr val="FDE53C"/>
          </p15:clr>
        </p15:guide>
        <p15:guide id="30" pos="7728" userDrawn="1">
          <p15:clr>
            <a:srgbClr val="FDE53C"/>
          </p15:clr>
        </p15:guide>
        <p15:guide id="31" pos="8376" userDrawn="1">
          <p15:clr>
            <a:srgbClr val="FDE53C"/>
          </p15:clr>
        </p15:guide>
        <p15:guide id="32" pos="9024" userDrawn="1">
          <p15:clr>
            <a:srgbClr val="FDE53C"/>
          </p15:clr>
        </p15:guide>
        <p15:guide id="34" pos="10344" userDrawn="1">
          <p15:clr>
            <a:srgbClr val="FDE53C"/>
          </p15:clr>
        </p15:guide>
        <p15:guide id="35" pos="9672" userDrawn="1">
          <p15:clr>
            <a:srgbClr val="FDE53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DA207756-B5EE-2E3F-AD84-72E4125CCE5E}"/>
              </a:ext>
            </a:extLst>
          </p:cNvPr>
          <p:cNvSpPr/>
          <p:nvPr/>
        </p:nvSpPr>
        <p:spPr>
          <a:xfrm>
            <a:off x="17830800" y="1905000"/>
            <a:ext cx="457200" cy="647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Microsoft YaHei UI" panose="020B0503020204020204" pitchFamily="34" charset="-122"/>
              <a:ea typeface="Microsoft YaHei UI" panose="020B0503020204020204" pitchFamily="34" charset="-122"/>
              <a:cs typeface="+mn-ea"/>
              <a:sym typeface="HarmonyOS Sans SC" panose="00000500000000000000" pitchFamily="2" charset="-122"/>
            </a:endParaRPr>
          </a:p>
        </p:txBody>
      </p:sp>
      <p:sp>
        <p:nvSpPr>
          <p:cNvPr id="25" name="TextBox 24" descr="e7d195523061f1c0cef09ac28eaae964ec9988a5cce77c8b8C1E4685C6E6B40CD7615480512384A61EE159C6FE0045D14B61E85D0A95589D558B81FFC809322ACC20DC2254D928200A3EA0841B8B181401EC87BC981B1815DADB6418FBC2551CC9D332DE5664B3940F63757AB6A4C024650771445E27B83B02EDEEA8340516921653AAE451D04756">
            <a:extLst>
              <a:ext uri="{FF2B5EF4-FFF2-40B4-BE49-F238E27FC236}">
                <a16:creationId xmlns:a16="http://schemas.microsoft.com/office/drawing/2014/main" id="{DBD7EFE5-5BF3-DBEF-2C35-7B5A1E0C42C8}"/>
              </a:ext>
            </a:extLst>
          </p:cNvPr>
          <p:cNvSpPr txBox="1"/>
          <p:nvPr/>
        </p:nvSpPr>
        <p:spPr>
          <a:xfrm flipH="1">
            <a:off x="1727548" y="2743720"/>
            <a:ext cx="71094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Jost ExtraBold" pitchFamily="2" charset="0"/>
                <a:cs typeface="Poppins" panose="00000500000000000000" pitchFamily="2" charset="0"/>
              </a:rPr>
              <a:t>Applications Of </a:t>
            </a:r>
            <a:br>
              <a:rPr lang="en-US" altLang="zh-CN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Jost ExtraBold" pitchFamily="2" charset="0"/>
                <a:cs typeface="Poppins" panose="00000500000000000000" pitchFamily="2" charset="0"/>
              </a:rPr>
            </a:br>
            <a:r>
              <a:rPr lang="en-US" altLang="zh-CN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Jost ExtraBold" pitchFamily="2" charset="0"/>
                <a:cs typeface="Poppins" panose="00000500000000000000" pitchFamily="2" charset="0"/>
              </a:rPr>
              <a:t>Big Data Analytics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C46221-570C-BAC0-C7B1-820F0CF0BDB5}"/>
              </a:ext>
            </a:extLst>
          </p:cNvPr>
          <p:cNvSpPr txBox="1"/>
          <p:nvPr/>
        </p:nvSpPr>
        <p:spPr>
          <a:xfrm>
            <a:off x="1756797" y="6505033"/>
            <a:ext cx="5009764" cy="666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Module 2</a:t>
            </a:r>
            <a:endParaRPr lang="es-ES" altLang="zh-CN" sz="2800" dirty="0">
              <a:solidFill>
                <a:schemeClr val="bg1">
                  <a:lumMod val="65000"/>
                </a:schemeClr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AFAA3E09-98C4-4D5C-B333-070AF26F9E6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0" y="1905000"/>
            <a:ext cx="8318500" cy="6477000"/>
          </a:xfrm>
        </p:spPr>
      </p:pic>
    </p:spTree>
    <p:extLst>
      <p:ext uri="{BB962C8B-B14F-4D97-AF65-F5344CB8AC3E}">
        <p14:creationId xmlns:p14="http://schemas.microsoft.com/office/powerpoint/2010/main" val="136323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2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5" grpId="0"/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CCAFE1-11A1-EA1B-8423-66728EA77B39}"/>
              </a:ext>
            </a:extLst>
          </p:cNvPr>
          <p:cNvSpPr/>
          <p:nvPr/>
        </p:nvSpPr>
        <p:spPr>
          <a:xfrm>
            <a:off x="6561960" y="3449836"/>
            <a:ext cx="2142972" cy="21429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B7B12B-C93E-FE75-7837-3F341D7FFF43}"/>
              </a:ext>
            </a:extLst>
          </p:cNvPr>
          <p:cNvSpPr/>
          <p:nvPr/>
        </p:nvSpPr>
        <p:spPr>
          <a:xfrm>
            <a:off x="9555234" y="3449836"/>
            <a:ext cx="2142972" cy="21429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00EC5E-753B-9E30-5532-0CA658A6C8CB}"/>
              </a:ext>
            </a:extLst>
          </p:cNvPr>
          <p:cNvSpPr/>
          <p:nvPr/>
        </p:nvSpPr>
        <p:spPr>
          <a:xfrm>
            <a:off x="6568074" y="6332784"/>
            <a:ext cx="2142972" cy="21429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FF3202-5EBA-25A5-F92E-BEADB844C404}"/>
              </a:ext>
            </a:extLst>
          </p:cNvPr>
          <p:cNvSpPr/>
          <p:nvPr/>
        </p:nvSpPr>
        <p:spPr>
          <a:xfrm>
            <a:off x="9561348" y="6332784"/>
            <a:ext cx="2142972" cy="21429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13D9B4F-B0DD-C754-C970-B72F678FEC62}"/>
              </a:ext>
            </a:extLst>
          </p:cNvPr>
          <p:cNvSpPr/>
          <p:nvPr/>
        </p:nvSpPr>
        <p:spPr>
          <a:xfrm>
            <a:off x="10071025" y="4034705"/>
            <a:ext cx="1121424" cy="958222"/>
          </a:xfrm>
          <a:custGeom>
            <a:avLst/>
            <a:gdLst>
              <a:gd name="connsiteX0" fmla="*/ 858974 w 987578"/>
              <a:gd name="connsiteY0" fmla="*/ 465771 h 843856"/>
              <a:gd name="connsiteX1" fmla="*/ 776934 w 987578"/>
              <a:gd name="connsiteY1" fmla="*/ 451593 h 843856"/>
              <a:gd name="connsiteX2" fmla="*/ 725264 w 987578"/>
              <a:gd name="connsiteY2" fmla="*/ 403686 h 843856"/>
              <a:gd name="connsiteX3" fmla="*/ 717671 w 987578"/>
              <a:gd name="connsiteY3" fmla="*/ 373450 h 843856"/>
              <a:gd name="connsiteX4" fmla="*/ 799779 w 987578"/>
              <a:gd name="connsiteY4" fmla="*/ 189278 h 843856"/>
              <a:gd name="connsiteX5" fmla="*/ 615204 w 987578"/>
              <a:gd name="connsiteY5" fmla="*/ 0 h 843856"/>
              <a:gd name="connsiteX6" fmla="*/ 431973 w 987578"/>
              <a:gd name="connsiteY6" fmla="*/ 167441 h 843856"/>
              <a:gd name="connsiteX7" fmla="*/ 372307 w 987578"/>
              <a:gd name="connsiteY7" fmla="*/ 159109 h 843856"/>
              <a:gd name="connsiteX8" fmla="*/ 187733 w 987578"/>
              <a:gd name="connsiteY8" fmla="*/ 348387 h 843856"/>
              <a:gd name="connsiteX9" fmla="*/ 269706 w 987578"/>
              <a:gd name="connsiteY9" fmla="*/ 532425 h 843856"/>
              <a:gd name="connsiteX10" fmla="*/ 262046 w 987578"/>
              <a:gd name="connsiteY10" fmla="*/ 562728 h 843856"/>
              <a:gd name="connsiteX11" fmla="*/ 210376 w 987578"/>
              <a:gd name="connsiteY11" fmla="*/ 610636 h 843856"/>
              <a:gd name="connsiteX12" fmla="*/ 111269 w 987578"/>
              <a:gd name="connsiteY12" fmla="*/ 627769 h 843856"/>
              <a:gd name="connsiteX13" fmla="*/ 0 w 987578"/>
              <a:gd name="connsiteY13" fmla="*/ 759800 h 843856"/>
              <a:gd name="connsiteX14" fmla="*/ 0 w 987578"/>
              <a:gd name="connsiteY14" fmla="*/ 828738 h 843856"/>
              <a:gd name="connsiteX15" fmla="*/ 14984 w 987578"/>
              <a:gd name="connsiteY15" fmla="*/ 843722 h 843856"/>
              <a:gd name="connsiteX16" fmla="*/ 29967 w 987578"/>
              <a:gd name="connsiteY16" fmla="*/ 828738 h 843856"/>
              <a:gd name="connsiteX17" fmla="*/ 29967 w 987578"/>
              <a:gd name="connsiteY17" fmla="*/ 759800 h 843856"/>
              <a:gd name="connsiteX18" fmla="*/ 116376 w 987578"/>
              <a:gd name="connsiteY18" fmla="*/ 657266 h 843856"/>
              <a:gd name="connsiteX19" fmla="*/ 202246 w 987578"/>
              <a:gd name="connsiteY19" fmla="*/ 642417 h 843856"/>
              <a:gd name="connsiteX20" fmla="*/ 272730 w 987578"/>
              <a:gd name="connsiteY20" fmla="*/ 745690 h 843856"/>
              <a:gd name="connsiteX21" fmla="*/ 283211 w 987578"/>
              <a:gd name="connsiteY21" fmla="*/ 752141 h 843856"/>
              <a:gd name="connsiteX22" fmla="*/ 285093 w 987578"/>
              <a:gd name="connsiteY22" fmla="*/ 752275 h 843856"/>
              <a:gd name="connsiteX23" fmla="*/ 294970 w 987578"/>
              <a:gd name="connsiteY23" fmla="*/ 748579 h 843856"/>
              <a:gd name="connsiteX24" fmla="*/ 357458 w 987578"/>
              <a:gd name="connsiteY24" fmla="*/ 693885 h 843856"/>
              <a:gd name="connsiteX25" fmla="*/ 357458 w 987578"/>
              <a:gd name="connsiteY25" fmla="*/ 828806 h 843856"/>
              <a:gd name="connsiteX26" fmla="*/ 372442 w 987578"/>
              <a:gd name="connsiteY26" fmla="*/ 843789 h 843856"/>
              <a:gd name="connsiteX27" fmla="*/ 387425 w 987578"/>
              <a:gd name="connsiteY27" fmla="*/ 828806 h 843856"/>
              <a:gd name="connsiteX28" fmla="*/ 387425 w 987578"/>
              <a:gd name="connsiteY28" fmla="*/ 693885 h 843856"/>
              <a:gd name="connsiteX29" fmla="*/ 449779 w 987578"/>
              <a:gd name="connsiteY29" fmla="*/ 748579 h 843856"/>
              <a:gd name="connsiteX30" fmla="*/ 459656 w 987578"/>
              <a:gd name="connsiteY30" fmla="*/ 752342 h 843856"/>
              <a:gd name="connsiteX31" fmla="*/ 461538 w 987578"/>
              <a:gd name="connsiteY31" fmla="*/ 752207 h 843856"/>
              <a:gd name="connsiteX32" fmla="*/ 472019 w 987578"/>
              <a:gd name="connsiteY32" fmla="*/ 745757 h 843856"/>
              <a:gd name="connsiteX33" fmla="*/ 542503 w 987578"/>
              <a:gd name="connsiteY33" fmla="*/ 642484 h 843856"/>
              <a:gd name="connsiteX34" fmla="*/ 628374 w 987578"/>
              <a:gd name="connsiteY34" fmla="*/ 657333 h 843856"/>
              <a:gd name="connsiteX35" fmla="*/ 714782 w 987578"/>
              <a:gd name="connsiteY35" fmla="*/ 759867 h 843856"/>
              <a:gd name="connsiteX36" fmla="*/ 714782 w 987578"/>
              <a:gd name="connsiteY36" fmla="*/ 828806 h 843856"/>
              <a:gd name="connsiteX37" fmla="*/ 729698 w 987578"/>
              <a:gd name="connsiteY37" fmla="*/ 843789 h 843856"/>
              <a:gd name="connsiteX38" fmla="*/ 744682 w 987578"/>
              <a:gd name="connsiteY38" fmla="*/ 828806 h 843856"/>
              <a:gd name="connsiteX39" fmla="*/ 744682 w 987578"/>
              <a:gd name="connsiteY39" fmla="*/ 759867 h 843856"/>
              <a:gd name="connsiteX40" fmla="*/ 633480 w 987578"/>
              <a:gd name="connsiteY40" fmla="*/ 627836 h 843856"/>
              <a:gd name="connsiteX41" fmla="*/ 630390 w 987578"/>
              <a:gd name="connsiteY41" fmla="*/ 627299 h 843856"/>
              <a:gd name="connsiteX42" fmla="*/ 630390 w 987578"/>
              <a:gd name="connsiteY42" fmla="*/ 568910 h 843856"/>
              <a:gd name="connsiteX43" fmla="*/ 751334 w 987578"/>
              <a:gd name="connsiteY43" fmla="*/ 474707 h 843856"/>
              <a:gd name="connsiteX44" fmla="*/ 772163 w 987578"/>
              <a:gd name="connsiteY44" fmla="*/ 481090 h 843856"/>
              <a:gd name="connsiteX45" fmla="*/ 854204 w 987578"/>
              <a:gd name="connsiteY45" fmla="*/ 495268 h 843856"/>
              <a:gd name="connsiteX46" fmla="*/ 957679 w 987578"/>
              <a:gd name="connsiteY46" fmla="*/ 618094 h 843856"/>
              <a:gd name="connsiteX47" fmla="*/ 957679 w 987578"/>
              <a:gd name="connsiteY47" fmla="*/ 828873 h 843856"/>
              <a:gd name="connsiteX48" fmla="*/ 972662 w 987578"/>
              <a:gd name="connsiteY48" fmla="*/ 843857 h 843856"/>
              <a:gd name="connsiteX49" fmla="*/ 987579 w 987578"/>
              <a:gd name="connsiteY49" fmla="*/ 828873 h 843856"/>
              <a:gd name="connsiteX50" fmla="*/ 987579 w 987578"/>
              <a:gd name="connsiteY50" fmla="*/ 618094 h 843856"/>
              <a:gd name="connsiteX51" fmla="*/ 858974 w 987578"/>
              <a:gd name="connsiteY51" fmla="*/ 465771 h 843856"/>
              <a:gd name="connsiteX52" fmla="*/ 615070 w 987578"/>
              <a:gd name="connsiteY52" fmla="*/ 30035 h 843856"/>
              <a:gd name="connsiteX53" fmla="*/ 760607 w 987578"/>
              <a:gd name="connsiteY53" fmla="*/ 129343 h 843856"/>
              <a:gd name="connsiteX54" fmla="*/ 490766 w 987578"/>
              <a:gd name="connsiteY54" fmla="*/ 87618 h 843856"/>
              <a:gd name="connsiteX55" fmla="*/ 615070 w 987578"/>
              <a:gd name="connsiteY55" fmla="*/ 30035 h 843856"/>
              <a:gd name="connsiteX56" fmla="*/ 475648 w 987578"/>
              <a:gd name="connsiteY56" fmla="*/ 113554 h 843856"/>
              <a:gd name="connsiteX57" fmla="*/ 676281 w 987578"/>
              <a:gd name="connsiteY57" fmla="*/ 174765 h 843856"/>
              <a:gd name="connsiteX58" fmla="*/ 767460 w 987578"/>
              <a:gd name="connsiteY58" fmla="*/ 158773 h 843856"/>
              <a:gd name="connsiteX59" fmla="*/ 769744 w 987578"/>
              <a:gd name="connsiteY59" fmla="*/ 189413 h 843856"/>
              <a:gd name="connsiteX60" fmla="*/ 615070 w 987578"/>
              <a:gd name="connsiteY60" fmla="*/ 381042 h 843856"/>
              <a:gd name="connsiteX61" fmla="*/ 555874 w 987578"/>
              <a:gd name="connsiteY61" fmla="*/ 366126 h 843856"/>
              <a:gd name="connsiteX62" fmla="*/ 556815 w 987578"/>
              <a:gd name="connsiteY62" fmla="*/ 348522 h 843856"/>
              <a:gd name="connsiteX63" fmla="*/ 461000 w 987578"/>
              <a:gd name="connsiteY63" fmla="*/ 178998 h 843856"/>
              <a:gd name="connsiteX64" fmla="*/ 475648 w 987578"/>
              <a:gd name="connsiteY64" fmla="*/ 113554 h 843856"/>
              <a:gd name="connsiteX65" fmla="*/ 217566 w 987578"/>
              <a:gd name="connsiteY65" fmla="*/ 348522 h 843856"/>
              <a:gd name="connsiteX66" fmla="*/ 228383 w 987578"/>
              <a:gd name="connsiteY66" fmla="*/ 283212 h 843856"/>
              <a:gd name="connsiteX67" fmla="*/ 359004 w 987578"/>
              <a:gd name="connsiteY67" fmla="*/ 313582 h 843856"/>
              <a:gd name="connsiteX68" fmla="*/ 474035 w 987578"/>
              <a:gd name="connsiteY68" fmla="*/ 295441 h 843856"/>
              <a:gd name="connsiteX69" fmla="*/ 483979 w 987578"/>
              <a:gd name="connsiteY69" fmla="*/ 276829 h 843856"/>
              <a:gd name="connsiteX70" fmla="*/ 465300 w 987578"/>
              <a:gd name="connsiteY70" fmla="*/ 266884 h 843856"/>
              <a:gd name="connsiteX71" fmla="*/ 241351 w 987578"/>
              <a:gd name="connsiteY71" fmla="*/ 256335 h 843856"/>
              <a:gd name="connsiteX72" fmla="*/ 372240 w 987578"/>
              <a:gd name="connsiteY72" fmla="*/ 189211 h 843856"/>
              <a:gd name="connsiteX73" fmla="*/ 526915 w 987578"/>
              <a:gd name="connsiteY73" fmla="*/ 348589 h 843856"/>
              <a:gd name="connsiteX74" fmla="*/ 372240 w 987578"/>
              <a:gd name="connsiteY74" fmla="*/ 540219 h 843856"/>
              <a:gd name="connsiteX75" fmla="*/ 217566 w 987578"/>
              <a:gd name="connsiteY75" fmla="*/ 348522 h 843856"/>
              <a:gd name="connsiteX76" fmla="*/ 287780 w 987578"/>
              <a:gd name="connsiteY76" fmla="*/ 714916 h 843856"/>
              <a:gd name="connsiteX77" fmla="*/ 233288 w 987578"/>
              <a:gd name="connsiteY77" fmla="*/ 635026 h 843856"/>
              <a:gd name="connsiteX78" fmla="*/ 269505 w 987578"/>
              <a:gd name="connsiteY78" fmla="*/ 610098 h 843856"/>
              <a:gd name="connsiteX79" fmla="*/ 347783 w 987578"/>
              <a:gd name="connsiteY79" fmla="*/ 662507 h 843856"/>
              <a:gd name="connsiteX80" fmla="*/ 287780 w 987578"/>
              <a:gd name="connsiteY80" fmla="*/ 714916 h 843856"/>
              <a:gd name="connsiteX81" fmla="*/ 372240 w 987578"/>
              <a:gd name="connsiteY81" fmla="*/ 642887 h 843856"/>
              <a:gd name="connsiteX82" fmla="*/ 285765 w 987578"/>
              <a:gd name="connsiteY82" fmla="*/ 585036 h 843856"/>
              <a:gd name="connsiteX83" fmla="*/ 291006 w 987578"/>
              <a:gd name="connsiteY83" fmla="*/ 570119 h 843856"/>
              <a:gd name="connsiteX84" fmla="*/ 296045 w 987578"/>
              <a:gd name="connsiteY84" fmla="*/ 550029 h 843856"/>
              <a:gd name="connsiteX85" fmla="*/ 372240 w 987578"/>
              <a:gd name="connsiteY85" fmla="*/ 570052 h 843856"/>
              <a:gd name="connsiteX86" fmla="*/ 448301 w 987578"/>
              <a:gd name="connsiteY86" fmla="*/ 550096 h 843856"/>
              <a:gd name="connsiteX87" fmla="*/ 453340 w 987578"/>
              <a:gd name="connsiteY87" fmla="*/ 570119 h 843856"/>
              <a:gd name="connsiteX88" fmla="*/ 458581 w 987578"/>
              <a:gd name="connsiteY88" fmla="*/ 585036 h 843856"/>
              <a:gd name="connsiteX89" fmla="*/ 372240 w 987578"/>
              <a:gd name="connsiteY89" fmla="*/ 642887 h 843856"/>
              <a:gd name="connsiteX90" fmla="*/ 456498 w 987578"/>
              <a:gd name="connsiteY90" fmla="*/ 714916 h 843856"/>
              <a:gd name="connsiteX91" fmla="*/ 396698 w 987578"/>
              <a:gd name="connsiteY91" fmla="*/ 662440 h 843856"/>
              <a:gd name="connsiteX92" fmla="*/ 474841 w 987578"/>
              <a:gd name="connsiteY92" fmla="*/ 610031 h 843856"/>
              <a:gd name="connsiteX93" fmla="*/ 511058 w 987578"/>
              <a:gd name="connsiteY93" fmla="*/ 634959 h 843856"/>
              <a:gd name="connsiteX94" fmla="*/ 456498 w 987578"/>
              <a:gd name="connsiteY94" fmla="*/ 714916 h 843856"/>
              <a:gd name="connsiteX95" fmla="*/ 533970 w 987578"/>
              <a:gd name="connsiteY95" fmla="*/ 610702 h 843856"/>
              <a:gd name="connsiteX96" fmla="*/ 482300 w 987578"/>
              <a:gd name="connsiteY96" fmla="*/ 562795 h 843856"/>
              <a:gd name="connsiteX97" fmla="*/ 474707 w 987578"/>
              <a:gd name="connsiteY97" fmla="*/ 532559 h 843856"/>
              <a:gd name="connsiteX98" fmla="*/ 508370 w 987578"/>
              <a:gd name="connsiteY98" fmla="*/ 497418 h 843856"/>
              <a:gd name="connsiteX99" fmla="*/ 600153 w 987578"/>
              <a:gd name="connsiteY99" fmla="*/ 568910 h 843856"/>
              <a:gd name="connsiteX100" fmla="*/ 600153 w 987578"/>
              <a:gd name="connsiteY100" fmla="*/ 622125 h 843856"/>
              <a:gd name="connsiteX101" fmla="*/ 533970 w 987578"/>
              <a:gd name="connsiteY101" fmla="*/ 610702 h 843856"/>
              <a:gd name="connsiteX102" fmla="*/ 615070 w 987578"/>
              <a:gd name="connsiteY102" fmla="*/ 542638 h 843856"/>
              <a:gd name="connsiteX103" fmla="*/ 524899 w 987578"/>
              <a:gd name="connsiteY103" fmla="*/ 472356 h 843856"/>
              <a:gd name="connsiteX104" fmla="*/ 552044 w 987578"/>
              <a:gd name="connsiteY104" fmla="*/ 397303 h 843856"/>
              <a:gd name="connsiteX105" fmla="*/ 615137 w 987578"/>
              <a:gd name="connsiteY105" fmla="*/ 410943 h 843856"/>
              <a:gd name="connsiteX106" fmla="*/ 691198 w 987578"/>
              <a:gd name="connsiteY106" fmla="*/ 391054 h 843856"/>
              <a:gd name="connsiteX107" fmla="*/ 696237 w 987578"/>
              <a:gd name="connsiteY107" fmla="*/ 411077 h 843856"/>
              <a:gd name="connsiteX108" fmla="*/ 724188 w 987578"/>
              <a:gd name="connsiteY108" fmla="*/ 457708 h 843856"/>
              <a:gd name="connsiteX109" fmla="*/ 615070 w 987578"/>
              <a:gd name="connsiteY109" fmla="*/ 542638 h 84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987578" h="843856">
                <a:moveTo>
                  <a:pt x="858974" y="465771"/>
                </a:moveTo>
                <a:lnTo>
                  <a:pt x="776934" y="451593"/>
                </a:lnTo>
                <a:cubicBezTo>
                  <a:pt x="751737" y="447226"/>
                  <a:pt x="731445" y="428480"/>
                  <a:pt x="725264" y="403686"/>
                </a:cubicBezTo>
                <a:lnTo>
                  <a:pt x="717671" y="373450"/>
                </a:lnTo>
                <a:cubicBezTo>
                  <a:pt x="767124" y="333672"/>
                  <a:pt x="799779" y="266011"/>
                  <a:pt x="799779" y="189278"/>
                </a:cubicBezTo>
                <a:cubicBezTo>
                  <a:pt x="799779" y="76061"/>
                  <a:pt x="725600" y="0"/>
                  <a:pt x="615204" y="0"/>
                </a:cubicBezTo>
                <a:cubicBezTo>
                  <a:pt x="512133" y="0"/>
                  <a:pt x="441044" y="66520"/>
                  <a:pt x="431973" y="167441"/>
                </a:cubicBezTo>
                <a:cubicBezTo>
                  <a:pt x="413630" y="162066"/>
                  <a:pt x="393674" y="159109"/>
                  <a:pt x="372307" y="159109"/>
                </a:cubicBezTo>
                <a:cubicBezTo>
                  <a:pt x="261912" y="159109"/>
                  <a:pt x="187733" y="235170"/>
                  <a:pt x="187733" y="348387"/>
                </a:cubicBezTo>
                <a:cubicBezTo>
                  <a:pt x="187733" y="424985"/>
                  <a:pt x="220320" y="492580"/>
                  <a:pt x="269706" y="532425"/>
                </a:cubicBezTo>
                <a:lnTo>
                  <a:pt x="262046" y="562728"/>
                </a:lnTo>
                <a:cubicBezTo>
                  <a:pt x="255798" y="587454"/>
                  <a:pt x="235506" y="606268"/>
                  <a:pt x="210376" y="610636"/>
                </a:cubicBezTo>
                <a:lnTo>
                  <a:pt x="111269" y="627769"/>
                </a:lnTo>
                <a:cubicBezTo>
                  <a:pt x="46832" y="638923"/>
                  <a:pt x="0" y="694423"/>
                  <a:pt x="0" y="759800"/>
                </a:cubicBezTo>
                <a:lnTo>
                  <a:pt x="0" y="828738"/>
                </a:lnTo>
                <a:cubicBezTo>
                  <a:pt x="0" y="837003"/>
                  <a:pt x="6719" y="843722"/>
                  <a:pt x="14984" y="843722"/>
                </a:cubicBezTo>
                <a:cubicBezTo>
                  <a:pt x="23248" y="843722"/>
                  <a:pt x="29967" y="837003"/>
                  <a:pt x="29967" y="828738"/>
                </a:cubicBezTo>
                <a:lnTo>
                  <a:pt x="29967" y="759800"/>
                </a:lnTo>
                <a:cubicBezTo>
                  <a:pt x="29967" y="709003"/>
                  <a:pt x="66318" y="665867"/>
                  <a:pt x="116376" y="657266"/>
                </a:cubicBezTo>
                <a:lnTo>
                  <a:pt x="202246" y="642417"/>
                </a:lnTo>
                <a:lnTo>
                  <a:pt x="272730" y="745690"/>
                </a:lnTo>
                <a:cubicBezTo>
                  <a:pt x="275149" y="749251"/>
                  <a:pt x="278978" y="751536"/>
                  <a:pt x="283211" y="752141"/>
                </a:cubicBezTo>
                <a:cubicBezTo>
                  <a:pt x="283816" y="752207"/>
                  <a:pt x="284488" y="752275"/>
                  <a:pt x="285093" y="752275"/>
                </a:cubicBezTo>
                <a:cubicBezTo>
                  <a:pt x="288721" y="752275"/>
                  <a:pt x="292215" y="750931"/>
                  <a:pt x="294970" y="748579"/>
                </a:cubicBezTo>
                <a:lnTo>
                  <a:pt x="357458" y="693885"/>
                </a:lnTo>
                <a:lnTo>
                  <a:pt x="357458" y="828806"/>
                </a:lnTo>
                <a:cubicBezTo>
                  <a:pt x="357458" y="837070"/>
                  <a:pt x="364177" y="843789"/>
                  <a:pt x="372442" y="843789"/>
                </a:cubicBezTo>
                <a:cubicBezTo>
                  <a:pt x="380706" y="843789"/>
                  <a:pt x="387425" y="837070"/>
                  <a:pt x="387425" y="828806"/>
                </a:cubicBezTo>
                <a:lnTo>
                  <a:pt x="387425" y="693885"/>
                </a:lnTo>
                <a:lnTo>
                  <a:pt x="449779" y="748579"/>
                </a:lnTo>
                <a:cubicBezTo>
                  <a:pt x="452467" y="750998"/>
                  <a:pt x="456028" y="752342"/>
                  <a:pt x="459656" y="752342"/>
                </a:cubicBezTo>
                <a:cubicBezTo>
                  <a:pt x="460261" y="752342"/>
                  <a:pt x="460933" y="752275"/>
                  <a:pt x="461538" y="752207"/>
                </a:cubicBezTo>
                <a:cubicBezTo>
                  <a:pt x="465771" y="751670"/>
                  <a:pt x="469601" y="749318"/>
                  <a:pt x="472019" y="745757"/>
                </a:cubicBezTo>
                <a:lnTo>
                  <a:pt x="542503" y="642484"/>
                </a:lnTo>
                <a:lnTo>
                  <a:pt x="628374" y="657333"/>
                </a:lnTo>
                <a:cubicBezTo>
                  <a:pt x="678431" y="666001"/>
                  <a:pt x="714782" y="709138"/>
                  <a:pt x="714782" y="759867"/>
                </a:cubicBezTo>
                <a:lnTo>
                  <a:pt x="714782" y="828806"/>
                </a:lnTo>
                <a:cubicBezTo>
                  <a:pt x="714782" y="837070"/>
                  <a:pt x="721501" y="843789"/>
                  <a:pt x="729698" y="843789"/>
                </a:cubicBezTo>
                <a:cubicBezTo>
                  <a:pt x="737963" y="843789"/>
                  <a:pt x="744682" y="837070"/>
                  <a:pt x="744682" y="828806"/>
                </a:cubicBezTo>
                <a:lnTo>
                  <a:pt x="744682" y="759867"/>
                </a:lnTo>
                <a:cubicBezTo>
                  <a:pt x="744682" y="694490"/>
                  <a:pt x="697917" y="638923"/>
                  <a:pt x="633480" y="627836"/>
                </a:cubicBezTo>
                <a:lnTo>
                  <a:pt x="630390" y="627299"/>
                </a:lnTo>
                <a:lnTo>
                  <a:pt x="630390" y="568910"/>
                </a:lnTo>
                <a:lnTo>
                  <a:pt x="751334" y="474707"/>
                </a:lnTo>
                <a:cubicBezTo>
                  <a:pt x="757986" y="477529"/>
                  <a:pt x="764839" y="479814"/>
                  <a:pt x="772163" y="481090"/>
                </a:cubicBezTo>
                <a:lnTo>
                  <a:pt x="854204" y="495268"/>
                </a:lnTo>
                <a:cubicBezTo>
                  <a:pt x="914139" y="505615"/>
                  <a:pt x="957679" y="557286"/>
                  <a:pt x="957679" y="618094"/>
                </a:cubicBezTo>
                <a:lnTo>
                  <a:pt x="957679" y="828873"/>
                </a:lnTo>
                <a:cubicBezTo>
                  <a:pt x="957679" y="837137"/>
                  <a:pt x="964398" y="843857"/>
                  <a:pt x="972662" y="843857"/>
                </a:cubicBezTo>
                <a:cubicBezTo>
                  <a:pt x="980927" y="843857"/>
                  <a:pt x="987579" y="837137"/>
                  <a:pt x="987579" y="828873"/>
                </a:cubicBezTo>
                <a:lnTo>
                  <a:pt x="987579" y="618094"/>
                </a:lnTo>
                <a:cubicBezTo>
                  <a:pt x="987176" y="542638"/>
                  <a:pt x="933221" y="478604"/>
                  <a:pt x="858974" y="465771"/>
                </a:cubicBezTo>
                <a:close/>
                <a:moveTo>
                  <a:pt x="615070" y="30035"/>
                </a:moveTo>
                <a:cubicBezTo>
                  <a:pt x="687771" y="30035"/>
                  <a:pt x="740382" y="67595"/>
                  <a:pt x="760607" y="129343"/>
                </a:cubicBezTo>
                <a:cubicBezTo>
                  <a:pt x="646717" y="172346"/>
                  <a:pt x="528124" y="110328"/>
                  <a:pt x="490766" y="87618"/>
                </a:cubicBezTo>
                <a:cubicBezTo>
                  <a:pt x="517508" y="51133"/>
                  <a:pt x="560645" y="30035"/>
                  <a:pt x="615070" y="30035"/>
                </a:cubicBezTo>
                <a:close/>
                <a:moveTo>
                  <a:pt x="475648" y="113554"/>
                </a:moveTo>
                <a:cubicBezTo>
                  <a:pt x="507093" y="132905"/>
                  <a:pt x="585573" y="174765"/>
                  <a:pt x="676281" y="174765"/>
                </a:cubicBezTo>
                <a:cubicBezTo>
                  <a:pt x="705845" y="174765"/>
                  <a:pt x="736619" y="169927"/>
                  <a:pt x="767460" y="158773"/>
                </a:cubicBezTo>
                <a:cubicBezTo>
                  <a:pt x="768938" y="168583"/>
                  <a:pt x="769744" y="178729"/>
                  <a:pt x="769744" y="189413"/>
                </a:cubicBezTo>
                <a:cubicBezTo>
                  <a:pt x="769744" y="295105"/>
                  <a:pt x="700336" y="381042"/>
                  <a:pt x="615070" y="381042"/>
                </a:cubicBezTo>
                <a:cubicBezTo>
                  <a:pt x="594039" y="381042"/>
                  <a:pt x="574150" y="375600"/>
                  <a:pt x="555874" y="366126"/>
                </a:cubicBezTo>
                <a:cubicBezTo>
                  <a:pt x="556277" y="360280"/>
                  <a:pt x="556815" y="354502"/>
                  <a:pt x="556815" y="348522"/>
                </a:cubicBezTo>
                <a:cubicBezTo>
                  <a:pt x="556815" y="269370"/>
                  <a:pt x="520531" y="208495"/>
                  <a:pt x="461000" y="178998"/>
                </a:cubicBezTo>
                <a:cubicBezTo>
                  <a:pt x="462142" y="154675"/>
                  <a:pt x="467047" y="132636"/>
                  <a:pt x="475648" y="113554"/>
                </a:cubicBezTo>
                <a:close/>
                <a:moveTo>
                  <a:pt x="217566" y="348522"/>
                </a:moveTo>
                <a:cubicBezTo>
                  <a:pt x="217566" y="324467"/>
                  <a:pt x="221328" y="302563"/>
                  <a:pt x="228383" y="283212"/>
                </a:cubicBezTo>
                <a:cubicBezTo>
                  <a:pt x="250355" y="295172"/>
                  <a:pt x="294500" y="313582"/>
                  <a:pt x="359004" y="313582"/>
                </a:cubicBezTo>
                <a:cubicBezTo>
                  <a:pt x="392196" y="313582"/>
                  <a:pt x="430629" y="308744"/>
                  <a:pt x="474035" y="295441"/>
                </a:cubicBezTo>
                <a:cubicBezTo>
                  <a:pt x="481964" y="293022"/>
                  <a:pt x="486399" y="284690"/>
                  <a:pt x="483979" y="276829"/>
                </a:cubicBezTo>
                <a:cubicBezTo>
                  <a:pt x="481561" y="268900"/>
                  <a:pt x="473229" y="264533"/>
                  <a:pt x="465300" y="266884"/>
                </a:cubicBezTo>
                <a:cubicBezTo>
                  <a:pt x="345431" y="303369"/>
                  <a:pt x="268564" y="271520"/>
                  <a:pt x="241351" y="256335"/>
                </a:cubicBezTo>
                <a:cubicBezTo>
                  <a:pt x="267354" y="213937"/>
                  <a:pt x="313179" y="189211"/>
                  <a:pt x="372240" y="189211"/>
                </a:cubicBezTo>
                <a:cubicBezTo>
                  <a:pt x="466174" y="189211"/>
                  <a:pt x="526915" y="251766"/>
                  <a:pt x="526915" y="348589"/>
                </a:cubicBezTo>
                <a:cubicBezTo>
                  <a:pt x="526915" y="454214"/>
                  <a:pt x="457506" y="540219"/>
                  <a:pt x="372240" y="540219"/>
                </a:cubicBezTo>
                <a:cubicBezTo>
                  <a:pt x="286907" y="540084"/>
                  <a:pt x="217566" y="454147"/>
                  <a:pt x="217566" y="348522"/>
                </a:cubicBezTo>
                <a:close/>
                <a:moveTo>
                  <a:pt x="287780" y="714916"/>
                </a:moveTo>
                <a:lnTo>
                  <a:pt x="233288" y="635026"/>
                </a:lnTo>
                <a:cubicBezTo>
                  <a:pt x="247197" y="629583"/>
                  <a:pt x="259628" y="621050"/>
                  <a:pt x="269505" y="610098"/>
                </a:cubicBezTo>
                <a:lnTo>
                  <a:pt x="347783" y="662507"/>
                </a:lnTo>
                <a:lnTo>
                  <a:pt x="287780" y="714916"/>
                </a:lnTo>
                <a:close/>
                <a:moveTo>
                  <a:pt x="372240" y="642887"/>
                </a:moveTo>
                <a:lnTo>
                  <a:pt x="285765" y="585036"/>
                </a:lnTo>
                <a:cubicBezTo>
                  <a:pt x="287848" y="580265"/>
                  <a:pt x="289729" y="575293"/>
                  <a:pt x="291006" y="570119"/>
                </a:cubicBezTo>
                <a:lnTo>
                  <a:pt x="296045" y="550029"/>
                </a:lnTo>
                <a:cubicBezTo>
                  <a:pt x="319293" y="562795"/>
                  <a:pt x="345028" y="570052"/>
                  <a:pt x="372240" y="570052"/>
                </a:cubicBezTo>
                <a:cubicBezTo>
                  <a:pt x="399386" y="570052"/>
                  <a:pt x="425053" y="562795"/>
                  <a:pt x="448301" y="550096"/>
                </a:cubicBezTo>
                <a:lnTo>
                  <a:pt x="453340" y="570119"/>
                </a:lnTo>
                <a:cubicBezTo>
                  <a:pt x="454617" y="575293"/>
                  <a:pt x="456498" y="580265"/>
                  <a:pt x="458581" y="585036"/>
                </a:cubicBezTo>
                <a:lnTo>
                  <a:pt x="372240" y="642887"/>
                </a:lnTo>
                <a:close/>
                <a:moveTo>
                  <a:pt x="456498" y="714916"/>
                </a:moveTo>
                <a:lnTo>
                  <a:pt x="396698" y="662440"/>
                </a:lnTo>
                <a:lnTo>
                  <a:pt x="474841" y="610031"/>
                </a:lnTo>
                <a:cubicBezTo>
                  <a:pt x="484719" y="620983"/>
                  <a:pt x="497082" y="629516"/>
                  <a:pt x="511058" y="634959"/>
                </a:cubicBezTo>
                <a:lnTo>
                  <a:pt x="456498" y="714916"/>
                </a:lnTo>
                <a:close/>
                <a:moveTo>
                  <a:pt x="533970" y="610702"/>
                </a:moveTo>
                <a:cubicBezTo>
                  <a:pt x="508840" y="606335"/>
                  <a:pt x="488548" y="587589"/>
                  <a:pt x="482300" y="562795"/>
                </a:cubicBezTo>
                <a:lnTo>
                  <a:pt x="474707" y="532559"/>
                </a:lnTo>
                <a:cubicBezTo>
                  <a:pt x="487138" y="522547"/>
                  <a:pt x="498358" y="510654"/>
                  <a:pt x="508370" y="497418"/>
                </a:cubicBezTo>
                <a:lnTo>
                  <a:pt x="600153" y="568910"/>
                </a:lnTo>
                <a:lnTo>
                  <a:pt x="600153" y="622125"/>
                </a:lnTo>
                <a:lnTo>
                  <a:pt x="533970" y="610702"/>
                </a:lnTo>
                <a:close/>
                <a:moveTo>
                  <a:pt x="615070" y="542638"/>
                </a:moveTo>
                <a:lnTo>
                  <a:pt x="524899" y="472356"/>
                </a:lnTo>
                <a:cubicBezTo>
                  <a:pt x="537531" y="449914"/>
                  <a:pt x="546871" y="424582"/>
                  <a:pt x="552044" y="397303"/>
                </a:cubicBezTo>
                <a:cubicBezTo>
                  <a:pt x="571731" y="405970"/>
                  <a:pt x="592897" y="410943"/>
                  <a:pt x="615137" y="410943"/>
                </a:cubicBezTo>
                <a:cubicBezTo>
                  <a:pt x="642282" y="410943"/>
                  <a:pt x="667949" y="403686"/>
                  <a:pt x="691198" y="391054"/>
                </a:cubicBezTo>
                <a:lnTo>
                  <a:pt x="696237" y="411077"/>
                </a:lnTo>
                <a:cubicBezTo>
                  <a:pt x="700873" y="429420"/>
                  <a:pt x="710817" y="445479"/>
                  <a:pt x="724188" y="457708"/>
                </a:cubicBezTo>
                <a:lnTo>
                  <a:pt x="615070" y="542638"/>
                </a:lnTo>
                <a:close/>
              </a:path>
            </a:pathLst>
          </a:custGeom>
          <a:solidFill>
            <a:schemeClr val="bg1"/>
          </a:solidFill>
          <a:ln w="671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/>
          </a:p>
        </p:txBody>
      </p:sp>
      <p:grpSp>
        <p:nvGrpSpPr>
          <p:cNvPr id="7" name="Graphic 2">
            <a:extLst>
              <a:ext uri="{FF2B5EF4-FFF2-40B4-BE49-F238E27FC236}">
                <a16:creationId xmlns:a16="http://schemas.microsoft.com/office/drawing/2014/main" id="{0D023593-78F5-5202-86CB-B816DA45997D}"/>
              </a:ext>
            </a:extLst>
          </p:cNvPr>
          <p:cNvGrpSpPr/>
          <p:nvPr/>
        </p:nvGrpSpPr>
        <p:grpSpPr>
          <a:xfrm>
            <a:off x="10071218" y="6843784"/>
            <a:ext cx="1121038" cy="1120972"/>
            <a:chOff x="10511468" y="4696809"/>
            <a:chExt cx="987233" cy="987178"/>
          </a:xfrm>
          <a:solidFill>
            <a:schemeClr val="bg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C0ECA19-7D16-50AE-0E4A-61ACF5105E69}"/>
                </a:ext>
              </a:extLst>
            </p:cNvPr>
            <p:cNvSpPr/>
            <p:nvPr/>
          </p:nvSpPr>
          <p:spPr>
            <a:xfrm>
              <a:off x="10511468" y="4696809"/>
              <a:ext cx="987233" cy="987178"/>
            </a:xfrm>
            <a:custGeom>
              <a:avLst/>
              <a:gdLst>
                <a:gd name="connsiteX0" fmla="*/ 982887 w 987233"/>
                <a:gd name="connsiteY0" fmla="*/ 4370 h 987178"/>
                <a:gd name="connsiteX1" fmla="*/ 968843 w 987233"/>
                <a:gd name="connsiteY1" fmla="*/ 406 h 987178"/>
                <a:gd name="connsiteX2" fmla="*/ 771167 w 987233"/>
                <a:gd name="connsiteY2" fmla="*/ 47440 h 987178"/>
                <a:gd name="connsiteX3" fmla="*/ 562941 w 987233"/>
                <a:gd name="connsiteY3" fmla="*/ 163882 h 987178"/>
                <a:gd name="connsiteX4" fmla="*/ 518325 w 987233"/>
                <a:gd name="connsiteY4" fmla="*/ 208497 h 987178"/>
                <a:gd name="connsiteX5" fmla="*/ 420965 w 987233"/>
                <a:gd name="connsiteY5" fmla="*/ 194588 h 987178"/>
                <a:gd name="connsiteX6" fmla="*/ 228798 w 987233"/>
                <a:gd name="connsiteY6" fmla="*/ 258689 h 987178"/>
                <a:gd name="connsiteX7" fmla="*/ 4378 w 987233"/>
                <a:gd name="connsiteY7" fmla="*/ 483041 h 987178"/>
                <a:gd name="connsiteX8" fmla="*/ 750 w 987233"/>
                <a:gd name="connsiteY8" fmla="*/ 498361 h 987178"/>
                <a:gd name="connsiteX9" fmla="*/ 12844 w 987233"/>
                <a:gd name="connsiteY9" fmla="*/ 508440 h 987178"/>
                <a:gd name="connsiteX10" fmla="*/ 222280 w 987233"/>
                <a:gd name="connsiteY10" fmla="*/ 538340 h 987178"/>
                <a:gd name="connsiteX11" fmla="*/ 224430 w 987233"/>
                <a:gd name="connsiteY11" fmla="*/ 538474 h 987178"/>
                <a:gd name="connsiteX12" fmla="*/ 234979 w 987233"/>
                <a:gd name="connsiteY12" fmla="*/ 534107 h 987178"/>
                <a:gd name="connsiteX13" fmla="*/ 269314 w 987233"/>
                <a:gd name="connsiteY13" fmla="*/ 499772 h 987178"/>
                <a:gd name="connsiteX14" fmla="*/ 302103 w 987233"/>
                <a:gd name="connsiteY14" fmla="*/ 532561 h 987178"/>
                <a:gd name="connsiteX15" fmla="*/ 234643 w 987233"/>
                <a:gd name="connsiteY15" fmla="*/ 626965 h 987178"/>
                <a:gd name="connsiteX16" fmla="*/ 236256 w 987233"/>
                <a:gd name="connsiteY16" fmla="*/ 646249 h 987178"/>
                <a:gd name="connsiteX17" fmla="*/ 340940 w 987233"/>
                <a:gd name="connsiteY17" fmla="*/ 750933 h 987178"/>
                <a:gd name="connsiteX18" fmla="*/ 351489 w 987233"/>
                <a:gd name="connsiteY18" fmla="*/ 755301 h 987178"/>
                <a:gd name="connsiteX19" fmla="*/ 360157 w 987233"/>
                <a:gd name="connsiteY19" fmla="*/ 752546 h 987178"/>
                <a:gd name="connsiteX20" fmla="*/ 454561 w 987233"/>
                <a:gd name="connsiteY20" fmla="*/ 685086 h 987178"/>
                <a:gd name="connsiteX21" fmla="*/ 487350 w 987233"/>
                <a:gd name="connsiteY21" fmla="*/ 717875 h 987178"/>
                <a:gd name="connsiteX22" fmla="*/ 453015 w 987233"/>
                <a:gd name="connsiteY22" fmla="*/ 752210 h 987178"/>
                <a:gd name="connsiteX23" fmla="*/ 448782 w 987233"/>
                <a:gd name="connsiteY23" fmla="*/ 764909 h 987178"/>
                <a:gd name="connsiteX24" fmla="*/ 478682 w 987233"/>
                <a:gd name="connsiteY24" fmla="*/ 974345 h 987178"/>
                <a:gd name="connsiteX25" fmla="*/ 488761 w 987233"/>
                <a:gd name="connsiteY25" fmla="*/ 986439 h 987178"/>
                <a:gd name="connsiteX26" fmla="*/ 493531 w 987233"/>
                <a:gd name="connsiteY26" fmla="*/ 987178 h 987178"/>
                <a:gd name="connsiteX27" fmla="*/ 504081 w 987233"/>
                <a:gd name="connsiteY27" fmla="*/ 982811 h 987178"/>
                <a:gd name="connsiteX28" fmla="*/ 728433 w 987233"/>
                <a:gd name="connsiteY28" fmla="*/ 758459 h 987178"/>
                <a:gd name="connsiteX29" fmla="*/ 792533 w 987233"/>
                <a:gd name="connsiteY29" fmla="*/ 566291 h 987178"/>
                <a:gd name="connsiteX30" fmla="*/ 778625 w 987233"/>
                <a:gd name="connsiteY30" fmla="*/ 468931 h 987178"/>
                <a:gd name="connsiteX31" fmla="*/ 823307 w 987233"/>
                <a:gd name="connsiteY31" fmla="*/ 424316 h 987178"/>
                <a:gd name="connsiteX32" fmla="*/ 939682 w 987233"/>
                <a:gd name="connsiteY32" fmla="*/ 216090 h 987178"/>
                <a:gd name="connsiteX33" fmla="*/ 986783 w 987233"/>
                <a:gd name="connsiteY33" fmla="*/ 18413 h 987178"/>
                <a:gd name="connsiteX34" fmla="*/ 982887 w 987233"/>
                <a:gd name="connsiteY34" fmla="*/ 4370 h 987178"/>
                <a:gd name="connsiteX35" fmla="*/ 249896 w 987233"/>
                <a:gd name="connsiteY35" fmla="*/ 279854 h 987178"/>
                <a:gd name="connsiteX36" fmla="*/ 416732 w 987233"/>
                <a:gd name="connsiteY36" fmla="*/ 224287 h 987178"/>
                <a:gd name="connsiteX37" fmla="*/ 491852 w 987233"/>
                <a:gd name="connsiteY37" fmla="*/ 235038 h 987178"/>
                <a:gd name="connsiteX38" fmla="*/ 338790 w 987233"/>
                <a:gd name="connsiteY38" fmla="*/ 388100 h 987178"/>
                <a:gd name="connsiteX39" fmla="*/ 166377 w 987233"/>
                <a:gd name="connsiteY39" fmla="*/ 363440 h 987178"/>
                <a:gd name="connsiteX40" fmla="*/ 249896 w 987233"/>
                <a:gd name="connsiteY40" fmla="*/ 279854 h 987178"/>
                <a:gd name="connsiteX41" fmla="*/ 219122 w 987233"/>
                <a:gd name="connsiteY41" fmla="*/ 507701 h 987178"/>
                <a:gd name="connsiteX42" fmla="*/ 46709 w 987233"/>
                <a:gd name="connsiteY42" fmla="*/ 483041 h 987178"/>
                <a:gd name="connsiteX43" fmla="*/ 139903 w 987233"/>
                <a:gd name="connsiteY43" fmla="*/ 389780 h 987178"/>
                <a:gd name="connsiteX44" fmla="*/ 312316 w 987233"/>
                <a:gd name="connsiteY44" fmla="*/ 414439 h 987178"/>
                <a:gd name="connsiteX45" fmla="*/ 219122 w 987233"/>
                <a:gd name="connsiteY45" fmla="*/ 507701 h 987178"/>
                <a:gd name="connsiteX46" fmla="*/ 353169 w 987233"/>
                <a:gd name="connsiteY46" fmla="*/ 720966 h 987178"/>
                <a:gd name="connsiteX47" fmla="*/ 266357 w 987233"/>
                <a:gd name="connsiteY47" fmla="*/ 634222 h 987178"/>
                <a:gd name="connsiteX48" fmla="*/ 323537 w 987233"/>
                <a:gd name="connsiteY48" fmla="*/ 554130 h 987178"/>
                <a:gd name="connsiteX49" fmla="*/ 433194 w 987233"/>
                <a:gd name="connsiteY49" fmla="*/ 663786 h 987178"/>
                <a:gd name="connsiteX50" fmla="*/ 353169 w 987233"/>
                <a:gd name="connsiteY50" fmla="*/ 720966 h 987178"/>
                <a:gd name="connsiteX51" fmla="*/ 479623 w 987233"/>
                <a:gd name="connsiteY51" fmla="*/ 768201 h 987178"/>
                <a:gd name="connsiteX52" fmla="*/ 519199 w 987233"/>
                <a:gd name="connsiteY52" fmla="*/ 728626 h 987178"/>
                <a:gd name="connsiteX53" fmla="*/ 572817 w 987233"/>
                <a:gd name="connsiteY53" fmla="*/ 674940 h 987178"/>
                <a:gd name="connsiteX54" fmla="*/ 597476 w 987233"/>
                <a:gd name="connsiteY54" fmla="*/ 847353 h 987178"/>
                <a:gd name="connsiteX55" fmla="*/ 504215 w 987233"/>
                <a:gd name="connsiteY55" fmla="*/ 940615 h 987178"/>
                <a:gd name="connsiteX56" fmla="*/ 479623 w 987233"/>
                <a:gd name="connsiteY56" fmla="*/ 768201 h 987178"/>
                <a:gd name="connsiteX57" fmla="*/ 707469 w 987233"/>
                <a:gd name="connsiteY57" fmla="*/ 737361 h 987178"/>
                <a:gd name="connsiteX58" fmla="*/ 623950 w 987233"/>
                <a:gd name="connsiteY58" fmla="*/ 820947 h 987178"/>
                <a:gd name="connsiteX59" fmla="*/ 599290 w 987233"/>
                <a:gd name="connsiteY59" fmla="*/ 648533 h 987178"/>
                <a:gd name="connsiteX60" fmla="*/ 752353 w 987233"/>
                <a:gd name="connsiteY60" fmla="*/ 495472 h 987178"/>
                <a:gd name="connsiteX61" fmla="*/ 763103 w 987233"/>
                <a:gd name="connsiteY61" fmla="*/ 570592 h 987178"/>
                <a:gd name="connsiteX62" fmla="*/ 707469 w 987233"/>
                <a:gd name="connsiteY62" fmla="*/ 737361 h 987178"/>
                <a:gd name="connsiteX63" fmla="*/ 802276 w 987233"/>
                <a:gd name="connsiteY63" fmla="*/ 403218 h 987178"/>
                <a:gd name="connsiteX64" fmla="*/ 508582 w 987233"/>
                <a:gd name="connsiteY64" fmla="*/ 696911 h 987178"/>
                <a:gd name="connsiteX65" fmla="*/ 290412 w 987233"/>
                <a:gd name="connsiteY65" fmla="*/ 478741 h 987178"/>
                <a:gd name="connsiteX66" fmla="*/ 584038 w 987233"/>
                <a:gd name="connsiteY66" fmla="*/ 185047 h 987178"/>
                <a:gd name="connsiteX67" fmla="*/ 747448 w 987233"/>
                <a:gd name="connsiteY67" fmla="*/ 85268 h 987178"/>
                <a:gd name="connsiteX68" fmla="*/ 901988 w 987233"/>
                <a:gd name="connsiteY68" fmla="*/ 239809 h 987178"/>
                <a:gd name="connsiteX69" fmla="*/ 802276 w 987233"/>
                <a:gd name="connsiteY69" fmla="*/ 403218 h 987178"/>
                <a:gd name="connsiteX70" fmla="*/ 911260 w 987233"/>
                <a:gd name="connsiteY70" fmla="*/ 206817 h 987178"/>
                <a:gd name="connsiteX71" fmla="*/ 780506 w 987233"/>
                <a:gd name="connsiteY71" fmla="*/ 76063 h 987178"/>
                <a:gd name="connsiteX72" fmla="*/ 952112 w 987233"/>
                <a:gd name="connsiteY72" fmla="*/ 35143 h 987178"/>
                <a:gd name="connsiteX73" fmla="*/ 911260 w 987233"/>
                <a:gd name="connsiteY73" fmla="*/ 206817 h 9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987233" h="987178">
                  <a:moveTo>
                    <a:pt x="982887" y="4370"/>
                  </a:moveTo>
                  <a:cubicBezTo>
                    <a:pt x="979258" y="742"/>
                    <a:pt x="973882" y="-804"/>
                    <a:pt x="968843" y="406"/>
                  </a:cubicBezTo>
                  <a:lnTo>
                    <a:pt x="771167" y="47440"/>
                  </a:lnTo>
                  <a:cubicBezTo>
                    <a:pt x="692284" y="66253"/>
                    <a:pt x="620254" y="106501"/>
                    <a:pt x="562941" y="163882"/>
                  </a:cubicBezTo>
                  <a:lnTo>
                    <a:pt x="518325" y="208497"/>
                  </a:lnTo>
                  <a:lnTo>
                    <a:pt x="420965" y="194588"/>
                  </a:lnTo>
                  <a:cubicBezTo>
                    <a:pt x="350750" y="184577"/>
                    <a:pt x="278922" y="208497"/>
                    <a:pt x="228798" y="258689"/>
                  </a:cubicBezTo>
                  <a:lnTo>
                    <a:pt x="4378" y="483041"/>
                  </a:lnTo>
                  <a:cubicBezTo>
                    <a:pt x="347" y="487073"/>
                    <a:pt x="-997" y="492986"/>
                    <a:pt x="750" y="498361"/>
                  </a:cubicBezTo>
                  <a:cubicBezTo>
                    <a:pt x="2564" y="503736"/>
                    <a:pt x="7200" y="507633"/>
                    <a:pt x="12844" y="508440"/>
                  </a:cubicBezTo>
                  <a:lnTo>
                    <a:pt x="222280" y="538340"/>
                  </a:lnTo>
                  <a:cubicBezTo>
                    <a:pt x="222952" y="538407"/>
                    <a:pt x="223691" y="538474"/>
                    <a:pt x="224430" y="538474"/>
                  </a:cubicBezTo>
                  <a:cubicBezTo>
                    <a:pt x="228327" y="538474"/>
                    <a:pt x="232157" y="536929"/>
                    <a:pt x="234979" y="534107"/>
                  </a:cubicBezTo>
                  <a:lnTo>
                    <a:pt x="269314" y="499772"/>
                  </a:lnTo>
                  <a:lnTo>
                    <a:pt x="302103" y="532561"/>
                  </a:lnTo>
                  <a:lnTo>
                    <a:pt x="234643" y="626965"/>
                  </a:lnTo>
                  <a:cubicBezTo>
                    <a:pt x="230410" y="632945"/>
                    <a:pt x="231082" y="641075"/>
                    <a:pt x="236256" y="646249"/>
                  </a:cubicBezTo>
                  <a:lnTo>
                    <a:pt x="340940" y="750933"/>
                  </a:lnTo>
                  <a:cubicBezTo>
                    <a:pt x="343829" y="753823"/>
                    <a:pt x="347659" y="755301"/>
                    <a:pt x="351489" y="755301"/>
                  </a:cubicBezTo>
                  <a:cubicBezTo>
                    <a:pt x="354513" y="755301"/>
                    <a:pt x="357603" y="754427"/>
                    <a:pt x="360157" y="752546"/>
                  </a:cubicBezTo>
                  <a:lnTo>
                    <a:pt x="454561" y="685086"/>
                  </a:lnTo>
                  <a:lnTo>
                    <a:pt x="487350" y="717875"/>
                  </a:lnTo>
                  <a:lnTo>
                    <a:pt x="453015" y="752210"/>
                  </a:lnTo>
                  <a:cubicBezTo>
                    <a:pt x="449722" y="755569"/>
                    <a:pt x="448110" y="760273"/>
                    <a:pt x="448782" y="764909"/>
                  </a:cubicBezTo>
                  <a:lnTo>
                    <a:pt x="478682" y="974345"/>
                  </a:lnTo>
                  <a:cubicBezTo>
                    <a:pt x="479489" y="979989"/>
                    <a:pt x="483385" y="984625"/>
                    <a:pt x="488761" y="986439"/>
                  </a:cubicBezTo>
                  <a:cubicBezTo>
                    <a:pt x="490306" y="986976"/>
                    <a:pt x="491919" y="987178"/>
                    <a:pt x="493531" y="987178"/>
                  </a:cubicBezTo>
                  <a:cubicBezTo>
                    <a:pt x="497429" y="987178"/>
                    <a:pt x="501258" y="985633"/>
                    <a:pt x="504081" y="982811"/>
                  </a:cubicBezTo>
                  <a:lnTo>
                    <a:pt x="728433" y="758459"/>
                  </a:lnTo>
                  <a:cubicBezTo>
                    <a:pt x="778557" y="708334"/>
                    <a:pt x="802544" y="636439"/>
                    <a:pt x="792533" y="566291"/>
                  </a:cubicBezTo>
                  <a:lnTo>
                    <a:pt x="778625" y="468931"/>
                  </a:lnTo>
                  <a:lnTo>
                    <a:pt x="823307" y="424316"/>
                  </a:lnTo>
                  <a:cubicBezTo>
                    <a:pt x="880621" y="366935"/>
                    <a:pt x="920936" y="294905"/>
                    <a:pt x="939682" y="216090"/>
                  </a:cubicBezTo>
                  <a:lnTo>
                    <a:pt x="986783" y="18413"/>
                  </a:lnTo>
                  <a:cubicBezTo>
                    <a:pt x="988060" y="13374"/>
                    <a:pt x="986582" y="8065"/>
                    <a:pt x="982887" y="4370"/>
                  </a:cubicBezTo>
                  <a:close/>
                  <a:moveTo>
                    <a:pt x="249896" y="279854"/>
                  </a:moveTo>
                  <a:cubicBezTo>
                    <a:pt x="293436" y="236314"/>
                    <a:pt x="355856" y="215552"/>
                    <a:pt x="416732" y="224287"/>
                  </a:cubicBezTo>
                  <a:lnTo>
                    <a:pt x="491852" y="235038"/>
                  </a:lnTo>
                  <a:lnTo>
                    <a:pt x="338790" y="388100"/>
                  </a:lnTo>
                  <a:lnTo>
                    <a:pt x="166377" y="363440"/>
                  </a:lnTo>
                  <a:lnTo>
                    <a:pt x="249896" y="279854"/>
                  </a:lnTo>
                  <a:close/>
                  <a:moveTo>
                    <a:pt x="219122" y="507701"/>
                  </a:moveTo>
                  <a:lnTo>
                    <a:pt x="46709" y="483041"/>
                  </a:lnTo>
                  <a:lnTo>
                    <a:pt x="139903" y="389780"/>
                  </a:lnTo>
                  <a:lnTo>
                    <a:pt x="312316" y="414439"/>
                  </a:lnTo>
                  <a:lnTo>
                    <a:pt x="219122" y="507701"/>
                  </a:lnTo>
                  <a:close/>
                  <a:moveTo>
                    <a:pt x="353169" y="720966"/>
                  </a:moveTo>
                  <a:lnTo>
                    <a:pt x="266357" y="634222"/>
                  </a:lnTo>
                  <a:lnTo>
                    <a:pt x="323537" y="554130"/>
                  </a:lnTo>
                  <a:lnTo>
                    <a:pt x="433194" y="663786"/>
                  </a:lnTo>
                  <a:lnTo>
                    <a:pt x="353169" y="720966"/>
                  </a:lnTo>
                  <a:close/>
                  <a:moveTo>
                    <a:pt x="479623" y="768201"/>
                  </a:moveTo>
                  <a:lnTo>
                    <a:pt x="519199" y="728626"/>
                  </a:lnTo>
                  <a:lnTo>
                    <a:pt x="572817" y="674940"/>
                  </a:lnTo>
                  <a:lnTo>
                    <a:pt x="597476" y="847353"/>
                  </a:lnTo>
                  <a:lnTo>
                    <a:pt x="504215" y="940615"/>
                  </a:lnTo>
                  <a:lnTo>
                    <a:pt x="479623" y="768201"/>
                  </a:lnTo>
                  <a:close/>
                  <a:moveTo>
                    <a:pt x="707469" y="737361"/>
                  </a:moveTo>
                  <a:lnTo>
                    <a:pt x="623950" y="820947"/>
                  </a:lnTo>
                  <a:lnTo>
                    <a:pt x="599290" y="648533"/>
                  </a:lnTo>
                  <a:lnTo>
                    <a:pt x="752353" y="495472"/>
                  </a:lnTo>
                  <a:lnTo>
                    <a:pt x="763103" y="570592"/>
                  </a:lnTo>
                  <a:cubicBezTo>
                    <a:pt x="771771" y="631534"/>
                    <a:pt x="750942" y="693888"/>
                    <a:pt x="707469" y="737361"/>
                  </a:cubicBezTo>
                  <a:close/>
                  <a:moveTo>
                    <a:pt x="802276" y="403218"/>
                  </a:moveTo>
                  <a:lnTo>
                    <a:pt x="508582" y="696911"/>
                  </a:lnTo>
                  <a:lnTo>
                    <a:pt x="290412" y="478741"/>
                  </a:lnTo>
                  <a:lnTo>
                    <a:pt x="584038" y="185047"/>
                  </a:lnTo>
                  <a:cubicBezTo>
                    <a:pt x="629930" y="139156"/>
                    <a:pt x="685968" y="105090"/>
                    <a:pt x="747448" y="85268"/>
                  </a:cubicBezTo>
                  <a:lnTo>
                    <a:pt x="901988" y="239809"/>
                  </a:lnTo>
                  <a:cubicBezTo>
                    <a:pt x="882167" y="301288"/>
                    <a:pt x="848168" y="357326"/>
                    <a:pt x="802276" y="403218"/>
                  </a:cubicBezTo>
                  <a:close/>
                  <a:moveTo>
                    <a:pt x="911260" y="206817"/>
                  </a:moveTo>
                  <a:lnTo>
                    <a:pt x="780506" y="76063"/>
                  </a:lnTo>
                  <a:lnTo>
                    <a:pt x="952112" y="35143"/>
                  </a:lnTo>
                  <a:lnTo>
                    <a:pt x="911260" y="206817"/>
                  </a:lnTo>
                  <a:close/>
                </a:path>
              </a:pathLst>
            </a:custGeom>
            <a:grpFill/>
            <a:ln w="67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C7BF06E-7646-C05E-9B55-0B12B5345FA5}"/>
                </a:ext>
              </a:extLst>
            </p:cNvPr>
            <p:cNvSpPr/>
            <p:nvPr/>
          </p:nvSpPr>
          <p:spPr>
            <a:xfrm>
              <a:off x="11139903" y="4898906"/>
              <a:ext cx="156723" cy="156774"/>
            </a:xfrm>
            <a:custGeom>
              <a:avLst/>
              <a:gdLst>
                <a:gd name="connsiteX0" fmla="*/ 22929 w 156723"/>
                <a:gd name="connsiteY0" fmla="*/ 22929 h 156774"/>
                <a:gd name="connsiteX1" fmla="*/ 22929 w 156723"/>
                <a:gd name="connsiteY1" fmla="*/ 133862 h 156774"/>
                <a:gd name="connsiteX2" fmla="*/ 78362 w 156723"/>
                <a:gd name="connsiteY2" fmla="*/ 156774 h 156774"/>
                <a:gd name="connsiteX3" fmla="*/ 133794 w 156723"/>
                <a:gd name="connsiteY3" fmla="*/ 133862 h 156774"/>
                <a:gd name="connsiteX4" fmla="*/ 133794 w 156723"/>
                <a:gd name="connsiteY4" fmla="*/ 22929 h 156774"/>
                <a:gd name="connsiteX5" fmla="*/ 22929 w 156723"/>
                <a:gd name="connsiteY5" fmla="*/ 22929 h 156774"/>
                <a:gd name="connsiteX6" fmla="*/ 112696 w 156723"/>
                <a:gd name="connsiteY6" fmla="*/ 112697 h 156774"/>
                <a:gd name="connsiteX7" fmla="*/ 44094 w 156723"/>
                <a:gd name="connsiteY7" fmla="*/ 112697 h 156774"/>
                <a:gd name="connsiteX8" fmla="*/ 44094 w 156723"/>
                <a:gd name="connsiteY8" fmla="*/ 44094 h 156774"/>
                <a:gd name="connsiteX9" fmla="*/ 78429 w 156723"/>
                <a:gd name="connsiteY9" fmla="*/ 29917 h 156774"/>
                <a:gd name="connsiteX10" fmla="*/ 112696 w 156723"/>
                <a:gd name="connsiteY10" fmla="*/ 44094 h 156774"/>
                <a:gd name="connsiteX11" fmla="*/ 112696 w 156723"/>
                <a:gd name="connsiteY11" fmla="*/ 112697 h 15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723" h="156774">
                  <a:moveTo>
                    <a:pt x="22929" y="22929"/>
                  </a:moveTo>
                  <a:cubicBezTo>
                    <a:pt x="-7643" y="53501"/>
                    <a:pt x="-7643" y="103223"/>
                    <a:pt x="22929" y="133862"/>
                  </a:cubicBezTo>
                  <a:cubicBezTo>
                    <a:pt x="38181" y="149114"/>
                    <a:pt x="58271" y="156774"/>
                    <a:pt x="78362" y="156774"/>
                  </a:cubicBezTo>
                  <a:cubicBezTo>
                    <a:pt x="98452" y="156774"/>
                    <a:pt x="118542" y="149114"/>
                    <a:pt x="133794" y="133862"/>
                  </a:cubicBezTo>
                  <a:cubicBezTo>
                    <a:pt x="164367" y="103223"/>
                    <a:pt x="164367" y="53501"/>
                    <a:pt x="133794" y="22929"/>
                  </a:cubicBezTo>
                  <a:cubicBezTo>
                    <a:pt x="103223" y="-7643"/>
                    <a:pt x="53501" y="-7643"/>
                    <a:pt x="22929" y="22929"/>
                  </a:cubicBezTo>
                  <a:close/>
                  <a:moveTo>
                    <a:pt x="112696" y="112697"/>
                  </a:moveTo>
                  <a:cubicBezTo>
                    <a:pt x="93816" y="131645"/>
                    <a:pt x="63043" y="131645"/>
                    <a:pt x="44094" y="112697"/>
                  </a:cubicBezTo>
                  <a:cubicBezTo>
                    <a:pt x="25147" y="93749"/>
                    <a:pt x="25147" y="62975"/>
                    <a:pt x="44094" y="44094"/>
                  </a:cubicBezTo>
                  <a:cubicBezTo>
                    <a:pt x="53568" y="34620"/>
                    <a:pt x="65999" y="29917"/>
                    <a:pt x="78429" y="29917"/>
                  </a:cubicBezTo>
                  <a:cubicBezTo>
                    <a:pt x="90859" y="29917"/>
                    <a:pt x="103290" y="34687"/>
                    <a:pt x="112696" y="44094"/>
                  </a:cubicBezTo>
                  <a:cubicBezTo>
                    <a:pt x="131577" y="62975"/>
                    <a:pt x="131577" y="93749"/>
                    <a:pt x="112696" y="112697"/>
                  </a:cubicBezTo>
                  <a:close/>
                </a:path>
              </a:pathLst>
            </a:custGeom>
            <a:grpFill/>
            <a:ln w="67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0AE085F-D6A1-B981-E23E-128337BFD9E4}"/>
                </a:ext>
              </a:extLst>
            </p:cNvPr>
            <p:cNvSpPr/>
            <p:nvPr/>
          </p:nvSpPr>
          <p:spPr>
            <a:xfrm>
              <a:off x="10960367" y="5079147"/>
              <a:ext cx="156724" cy="156068"/>
            </a:xfrm>
            <a:custGeom>
              <a:avLst/>
              <a:gdLst>
                <a:gd name="connsiteX0" fmla="*/ 22929 w 156724"/>
                <a:gd name="connsiteY0" fmla="*/ 22223 h 156068"/>
                <a:gd name="connsiteX1" fmla="*/ 22929 w 156724"/>
                <a:gd name="connsiteY1" fmla="*/ 133089 h 156068"/>
                <a:gd name="connsiteX2" fmla="*/ 78362 w 156724"/>
                <a:gd name="connsiteY2" fmla="*/ 156069 h 156068"/>
                <a:gd name="connsiteX3" fmla="*/ 133795 w 156724"/>
                <a:gd name="connsiteY3" fmla="*/ 133089 h 156068"/>
                <a:gd name="connsiteX4" fmla="*/ 133795 w 156724"/>
                <a:gd name="connsiteY4" fmla="*/ 22223 h 156068"/>
                <a:gd name="connsiteX5" fmla="*/ 22929 w 156724"/>
                <a:gd name="connsiteY5" fmla="*/ 22223 h 156068"/>
                <a:gd name="connsiteX6" fmla="*/ 112697 w 156724"/>
                <a:gd name="connsiteY6" fmla="*/ 111991 h 156068"/>
                <a:gd name="connsiteX7" fmla="*/ 44095 w 156724"/>
                <a:gd name="connsiteY7" fmla="*/ 111991 h 156068"/>
                <a:gd name="connsiteX8" fmla="*/ 44095 w 156724"/>
                <a:gd name="connsiteY8" fmla="*/ 43389 h 156068"/>
                <a:gd name="connsiteX9" fmla="*/ 78429 w 156724"/>
                <a:gd name="connsiteY9" fmla="*/ 29212 h 156068"/>
                <a:gd name="connsiteX10" fmla="*/ 112697 w 156724"/>
                <a:gd name="connsiteY10" fmla="*/ 43389 h 156068"/>
                <a:gd name="connsiteX11" fmla="*/ 112697 w 156724"/>
                <a:gd name="connsiteY11" fmla="*/ 111991 h 156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724" h="156068">
                  <a:moveTo>
                    <a:pt x="22929" y="22223"/>
                  </a:moveTo>
                  <a:cubicBezTo>
                    <a:pt x="-7643" y="52796"/>
                    <a:pt x="-7643" y="102517"/>
                    <a:pt x="22929" y="133089"/>
                  </a:cubicBezTo>
                  <a:cubicBezTo>
                    <a:pt x="37711" y="147939"/>
                    <a:pt x="57399" y="156069"/>
                    <a:pt x="78362" y="156069"/>
                  </a:cubicBezTo>
                  <a:cubicBezTo>
                    <a:pt x="99259" y="156069"/>
                    <a:pt x="119013" y="147939"/>
                    <a:pt x="133795" y="133089"/>
                  </a:cubicBezTo>
                  <a:cubicBezTo>
                    <a:pt x="164367" y="102517"/>
                    <a:pt x="164367" y="52796"/>
                    <a:pt x="133795" y="22223"/>
                  </a:cubicBezTo>
                  <a:cubicBezTo>
                    <a:pt x="104231" y="-7408"/>
                    <a:pt x="52561" y="-7408"/>
                    <a:pt x="22929" y="22223"/>
                  </a:cubicBezTo>
                  <a:close/>
                  <a:moveTo>
                    <a:pt x="112697" y="111991"/>
                  </a:moveTo>
                  <a:cubicBezTo>
                    <a:pt x="94354" y="130335"/>
                    <a:pt x="62438" y="130335"/>
                    <a:pt x="44095" y="111991"/>
                  </a:cubicBezTo>
                  <a:cubicBezTo>
                    <a:pt x="25146" y="93043"/>
                    <a:pt x="25146" y="62270"/>
                    <a:pt x="44095" y="43389"/>
                  </a:cubicBezTo>
                  <a:cubicBezTo>
                    <a:pt x="53233" y="34251"/>
                    <a:pt x="65395" y="29212"/>
                    <a:pt x="78429" y="29212"/>
                  </a:cubicBezTo>
                  <a:cubicBezTo>
                    <a:pt x="91398" y="29212"/>
                    <a:pt x="103559" y="34251"/>
                    <a:pt x="112697" y="43389"/>
                  </a:cubicBezTo>
                  <a:cubicBezTo>
                    <a:pt x="131578" y="62270"/>
                    <a:pt x="131578" y="93043"/>
                    <a:pt x="112697" y="111991"/>
                  </a:cubicBezTo>
                  <a:close/>
                </a:path>
              </a:pathLst>
            </a:custGeom>
            <a:grpFill/>
            <a:ln w="67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11" name="Graphic 2">
            <a:extLst>
              <a:ext uri="{FF2B5EF4-FFF2-40B4-BE49-F238E27FC236}">
                <a16:creationId xmlns:a16="http://schemas.microsoft.com/office/drawing/2014/main" id="{04AB7005-3763-35B0-35B3-13E2FD8D2EA3}"/>
              </a:ext>
            </a:extLst>
          </p:cNvPr>
          <p:cNvGrpSpPr/>
          <p:nvPr/>
        </p:nvGrpSpPr>
        <p:grpSpPr>
          <a:xfrm>
            <a:off x="7063613" y="3953259"/>
            <a:ext cx="1121046" cy="1121114"/>
            <a:chOff x="8666134" y="1003301"/>
            <a:chExt cx="987242" cy="987310"/>
          </a:xfrm>
          <a:solidFill>
            <a:schemeClr val="bg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77E61F8-8F0D-8C02-9DAB-AA5ABD4C3662}"/>
                </a:ext>
              </a:extLst>
            </p:cNvPr>
            <p:cNvSpPr/>
            <p:nvPr/>
          </p:nvSpPr>
          <p:spPr>
            <a:xfrm>
              <a:off x="9144806" y="1781176"/>
              <a:ext cx="29967" cy="29900"/>
            </a:xfrm>
            <a:custGeom>
              <a:avLst/>
              <a:gdLst>
                <a:gd name="connsiteX0" fmla="*/ 14984 w 29967"/>
                <a:gd name="connsiteY0" fmla="*/ 29900 h 29900"/>
                <a:gd name="connsiteX1" fmla="*/ 29968 w 29967"/>
                <a:gd name="connsiteY1" fmla="*/ 14984 h 29900"/>
                <a:gd name="connsiteX2" fmla="*/ 14984 w 29967"/>
                <a:gd name="connsiteY2" fmla="*/ 0 h 29900"/>
                <a:gd name="connsiteX3" fmla="*/ 0 w 29967"/>
                <a:gd name="connsiteY3" fmla="*/ 14984 h 29900"/>
                <a:gd name="connsiteX4" fmla="*/ 14984 w 29967"/>
                <a:gd name="connsiteY4" fmla="*/ 29900 h 2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67" h="29900">
                  <a:moveTo>
                    <a:pt x="14984" y="29900"/>
                  </a:moveTo>
                  <a:cubicBezTo>
                    <a:pt x="23248" y="29900"/>
                    <a:pt x="29968" y="23181"/>
                    <a:pt x="29968" y="14984"/>
                  </a:cubicBezTo>
                  <a:cubicBezTo>
                    <a:pt x="29968" y="6719"/>
                    <a:pt x="23248" y="0"/>
                    <a:pt x="14984" y="0"/>
                  </a:cubicBezTo>
                  <a:cubicBezTo>
                    <a:pt x="6719" y="0"/>
                    <a:pt x="0" y="6719"/>
                    <a:pt x="0" y="14984"/>
                  </a:cubicBezTo>
                  <a:cubicBezTo>
                    <a:pt x="0" y="23248"/>
                    <a:pt x="6719" y="29900"/>
                    <a:pt x="14984" y="29900"/>
                  </a:cubicBezTo>
                  <a:close/>
                </a:path>
              </a:pathLst>
            </a:custGeom>
            <a:grpFill/>
            <a:ln w="67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1B4BCAE-FDB2-313C-739F-1D3A84F5C35B}"/>
                </a:ext>
              </a:extLst>
            </p:cNvPr>
            <p:cNvSpPr/>
            <p:nvPr/>
          </p:nvSpPr>
          <p:spPr>
            <a:xfrm>
              <a:off x="8666134" y="1003301"/>
              <a:ext cx="987242" cy="987310"/>
            </a:xfrm>
            <a:custGeom>
              <a:avLst/>
              <a:gdLst>
                <a:gd name="connsiteX0" fmla="*/ 912459 w 987242"/>
                <a:gd name="connsiteY0" fmla="*/ 0 h 987310"/>
                <a:gd name="connsiteX1" fmla="*/ 74784 w 987242"/>
                <a:gd name="connsiteY1" fmla="*/ 0 h 987310"/>
                <a:gd name="connsiteX2" fmla="*/ 0 w 987242"/>
                <a:gd name="connsiteY2" fmla="*/ 74784 h 987310"/>
                <a:gd name="connsiteX3" fmla="*/ 0 w 987242"/>
                <a:gd name="connsiteY3" fmla="*/ 792791 h 987310"/>
                <a:gd name="connsiteX4" fmla="*/ 74784 w 987242"/>
                <a:gd name="connsiteY4" fmla="*/ 867575 h 987310"/>
                <a:gd name="connsiteX5" fmla="*/ 299136 w 987242"/>
                <a:gd name="connsiteY5" fmla="*/ 867575 h 987310"/>
                <a:gd name="connsiteX6" fmla="*/ 299136 w 987242"/>
                <a:gd name="connsiteY6" fmla="*/ 957343 h 987310"/>
                <a:gd name="connsiteX7" fmla="*/ 194452 w 987242"/>
                <a:gd name="connsiteY7" fmla="*/ 957343 h 987310"/>
                <a:gd name="connsiteX8" fmla="*/ 179468 w 987242"/>
                <a:gd name="connsiteY8" fmla="*/ 972326 h 987310"/>
                <a:gd name="connsiteX9" fmla="*/ 194452 w 987242"/>
                <a:gd name="connsiteY9" fmla="*/ 987310 h 987310"/>
                <a:gd name="connsiteX10" fmla="*/ 314120 w 987242"/>
                <a:gd name="connsiteY10" fmla="*/ 987310 h 987310"/>
                <a:gd name="connsiteX11" fmla="*/ 422567 w 987242"/>
                <a:gd name="connsiteY11" fmla="*/ 987310 h 987310"/>
                <a:gd name="connsiteX12" fmla="*/ 502323 w 987242"/>
                <a:gd name="connsiteY12" fmla="*/ 987310 h 987310"/>
                <a:gd name="connsiteX13" fmla="*/ 673123 w 987242"/>
                <a:gd name="connsiteY13" fmla="*/ 987310 h 987310"/>
                <a:gd name="connsiteX14" fmla="*/ 792791 w 987242"/>
                <a:gd name="connsiteY14" fmla="*/ 987310 h 987310"/>
                <a:gd name="connsiteX15" fmla="*/ 807775 w 987242"/>
                <a:gd name="connsiteY15" fmla="*/ 972326 h 987310"/>
                <a:gd name="connsiteX16" fmla="*/ 792791 w 987242"/>
                <a:gd name="connsiteY16" fmla="*/ 957343 h 987310"/>
                <a:gd name="connsiteX17" fmla="*/ 688107 w 987242"/>
                <a:gd name="connsiteY17" fmla="*/ 957343 h 987310"/>
                <a:gd name="connsiteX18" fmla="*/ 688107 w 987242"/>
                <a:gd name="connsiteY18" fmla="*/ 867575 h 987310"/>
                <a:gd name="connsiteX19" fmla="*/ 912459 w 987242"/>
                <a:gd name="connsiteY19" fmla="*/ 867575 h 987310"/>
                <a:gd name="connsiteX20" fmla="*/ 987243 w 987242"/>
                <a:gd name="connsiteY20" fmla="*/ 792791 h 987310"/>
                <a:gd name="connsiteX21" fmla="*/ 987243 w 987242"/>
                <a:gd name="connsiteY21" fmla="*/ 74784 h 987310"/>
                <a:gd name="connsiteX22" fmla="*/ 912459 w 987242"/>
                <a:gd name="connsiteY22" fmla="*/ 0 h 987310"/>
                <a:gd name="connsiteX23" fmla="*/ 658207 w 987242"/>
                <a:gd name="connsiteY23" fmla="*/ 957410 h 987310"/>
                <a:gd name="connsiteX24" fmla="*/ 502323 w 987242"/>
                <a:gd name="connsiteY24" fmla="*/ 957410 h 987310"/>
                <a:gd name="connsiteX25" fmla="*/ 422567 w 987242"/>
                <a:gd name="connsiteY25" fmla="*/ 957410 h 987310"/>
                <a:gd name="connsiteX26" fmla="*/ 329103 w 987242"/>
                <a:gd name="connsiteY26" fmla="*/ 957410 h 987310"/>
                <a:gd name="connsiteX27" fmla="*/ 329103 w 987242"/>
                <a:gd name="connsiteY27" fmla="*/ 867642 h 987310"/>
                <a:gd name="connsiteX28" fmla="*/ 658207 w 987242"/>
                <a:gd name="connsiteY28" fmla="*/ 867642 h 987310"/>
                <a:gd name="connsiteX29" fmla="*/ 658207 w 987242"/>
                <a:gd name="connsiteY29" fmla="*/ 957410 h 987310"/>
                <a:gd name="connsiteX30" fmla="*/ 957343 w 987242"/>
                <a:gd name="connsiteY30" fmla="*/ 792858 h 987310"/>
                <a:gd name="connsiteX31" fmla="*/ 912459 w 987242"/>
                <a:gd name="connsiteY31" fmla="*/ 837742 h 987310"/>
                <a:gd name="connsiteX32" fmla="*/ 673123 w 987242"/>
                <a:gd name="connsiteY32" fmla="*/ 837742 h 987310"/>
                <a:gd name="connsiteX33" fmla="*/ 314120 w 987242"/>
                <a:gd name="connsiteY33" fmla="*/ 837742 h 987310"/>
                <a:gd name="connsiteX34" fmla="*/ 74784 w 987242"/>
                <a:gd name="connsiteY34" fmla="*/ 837742 h 987310"/>
                <a:gd name="connsiteX35" fmla="*/ 29900 w 987242"/>
                <a:gd name="connsiteY35" fmla="*/ 792858 h 987310"/>
                <a:gd name="connsiteX36" fmla="*/ 29900 w 987242"/>
                <a:gd name="connsiteY36" fmla="*/ 747975 h 987310"/>
                <a:gd name="connsiteX37" fmla="*/ 957343 w 987242"/>
                <a:gd name="connsiteY37" fmla="*/ 747975 h 987310"/>
                <a:gd name="connsiteX38" fmla="*/ 957343 w 987242"/>
                <a:gd name="connsiteY38" fmla="*/ 792858 h 987310"/>
                <a:gd name="connsiteX39" fmla="*/ 957343 w 987242"/>
                <a:gd name="connsiteY39" fmla="*/ 718074 h 987310"/>
                <a:gd name="connsiteX40" fmla="*/ 857631 w 987242"/>
                <a:gd name="connsiteY40" fmla="*/ 718074 h 987310"/>
                <a:gd name="connsiteX41" fmla="*/ 857631 w 987242"/>
                <a:gd name="connsiteY41" fmla="*/ 303772 h 987310"/>
                <a:gd name="connsiteX42" fmla="*/ 842714 w 987242"/>
                <a:gd name="connsiteY42" fmla="*/ 288789 h 987310"/>
                <a:gd name="connsiteX43" fmla="*/ 827731 w 987242"/>
                <a:gd name="connsiteY43" fmla="*/ 303772 h 987310"/>
                <a:gd name="connsiteX44" fmla="*/ 827731 w 987242"/>
                <a:gd name="connsiteY44" fmla="*/ 718074 h 987310"/>
                <a:gd name="connsiteX45" fmla="*/ 718007 w 987242"/>
                <a:gd name="connsiteY45" fmla="*/ 718074 h 987310"/>
                <a:gd name="connsiteX46" fmla="*/ 718007 w 987242"/>
                <a:gd name="connsiteY46" fmla="*/ 427203 h 987310"/>
                <a:gd name="connsiteX47" fmla="*/ 703023 w 987242"/>
                <a:gd name="connsiteY47" fmla="*/ 412219 h 987310"/>
                <a:gd name="connsiteX48" fmla="*/ 688040 w 987242"/>
                <a:gd name="connsiteY48" fmla="*/ 427203 h 987310"/>
                <a:gd name="connsiteX49" fmla="*/ 688040 w 987242"/>
                <a:gd name="connsiteY49" fmla="*/ 718074 h 987310"/>
                <a:gd name="connsiteX50" fmla="*/ 578316 w 987242"/>
                <a:gd name="connsiteY50" fmla="*/ 718074 h 987310"/>
                <a:gd name="connsiteX51" fmla="*/ 578316 w 987242"/>
                <a:gd name="connsiteY51" fmla="*/ 529401 h 987310"/>
                <a:gd name="connsiteX52" fmla="*/ 563332 w 987242"/>
                <a:gd name="connsiteY52" fmla="*/ 514417 h 987310"/>
                <a:gd name="connsiteX53" fmla="*/ 548349 w 987242"/>
                <a:gd name="connsiteY53" fmla="*/ 529401 h 987310"/>
                <a:gd name="connsiteX54" fmla="*/ 548349 w 987242"/>
                <a:gd name="connsiteY54" fmla="*/ 718074 h 987310"/>
                <a:gd name="connsiteX55" fmla="*/ 438625 w 987242"/>
                <a:gd name="connsiteY55" fmla="*/ 718074 h 987310"/>
                <a:gd name="connsiteX56" fmla="*/ 438625 w 987242"/>
                <a:gd name="connsiteY56" fmla="*/ 587589 h 987310"/>
                <a:gd name="connsiteX57" fmla="*/ 423642 w 987242"/>
                <a:gd name="connsiteY57" fmla="*/ 572605 h 987310"/>
                <a:gd name="connsiteX58" fmla="*/ 408658 w 987242"/>
                <a:gd name="connsiteY58" fmla="*/ 587589 h 987310"/>
                <a:gd name="connsiteX59" fmla="*/ 408658 w 987242"/>
                <a:gd name="connsiteY59" fmla="*/ 718074 h 987310"/>
                <a:gd name="connsiteX60" fmla="*/ 299136 w 987242"/>
                <a:gd name="connsiteY60" fmla="*/ 718074 h 987310"/>
                <a:gd name="connsiteX61" fmla="*/ 299136 w 987242"/>
                <a:gd name="connsiteY61" fmla="*/ 628777 h 987310"/>
                <a:gd name="connsiteX62" fmla="*/ 284152 w 987242"/>
                <a:gd name="connsiteY62" fmla="*/ 613860 h 987310"/>
                <a:gd name="connsiteX63" fmla="*/ 269169 w 987242"/>
                <a:gd name="connsiteY63" fmla="*/ 628777 h 987310"/>
                <a:gd name="connsiteX64" fmla="*/ 269169 w 987242"/>
                <a:gd name="connsiteY64" fmla="*/ 718074 h 987310"/>
                <a:gd name="connsiteX65" fmla="*/ 159445 w 987242"/>
                <a:gd name="connsiteY65" fmla="*/ 718074 h 987310"/>
                <a:gd name="connsiteX66" fmla="*/ 159445 w 987242"/>
                <a:gd name="connsiteY66" fmla="*/ 654242 h 987310"/>
                <a:gd name="connsiteX67" fmla="*/ 144461 w 987242"/>
                <a:gd name="connsiteY67" fmla="*/ 639259 h 987310"/>
                <a:gd name="connsiteX68" fmla="*/ 129478 w 987242"/>
                <a:gd name="connsiteY68" fmla="*/ 654242 h 987310"/>
                <a:gd name="connsiteX69" fmla="*/ 129478 w 987242"/>
                <a:gd name="connsiteY69" fmla="*/ 718074 h 987310"/>
                <a:gd name="connsiteX70" fmla="*/ 29766 w 987242"/>
                <a:gd name="connsiteY70" fmla="*/ 718074 h 987310"/>
                <a:gd name="connsiteX71" fmla="*/ 29766 w 987242"/>
                <a:gd name="connsiteY71" fmla="*/ 74851 h 987310"/>
                <a:gd name="connsiteX72" fmla="*/ 74650 w 987242"/>
                <a:gd name="connsiteY72" fmla="*/ 29967 h 987310"/>
                <a:gd name="connsiteX73" fmla="*/ 912324 w 987242"/>
                <a:gd name="connsiteY73" fmla="*/ 29967 h 987310"/>
                <a:gd name="connsiteX74" fmla="*/ 957209 w 987242"/>
                <a:gd name="connsiteY74" fmla="*/ 74851 h 987310"/>
                <a:gd name="connsiteX75" fmla="*/ 957209 w 987242"/>
                <a:gd name="connsiteY75" fmla="*/ 718074 h 98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987242" h="987310">
                  <a:moveTo>
                    <a:pt x="912459" y="0"/>
                  </a:moveTo>
                  <a:lnTo>
                    <a:pt x="74784" y="0"/>
                  </a:lnTo>
                  <a:cubicBezTo>
                    <a:pt x="33528" y="0"/>
                    <a:pt x="0" y="33596"/>
                    <a:pt x="0" y="74784"/>
                  </a:cubicBezTo>
                  <a:lnTo>
                    <a:pt x="0" y="792791"/>
                  </a:lnTo>
                  <a:cubicBezTo>
                    <a:pt x="0" y="834047"/>
                    <a:pt x="33528" y="867575"/>
                    <a:pt x="74784" y="867575"/>
                  </a:cubicBezTo>
                  <a:lnTo>
                    <a:pt x="299136" y="867575"/>
                  </a:lnTo>
                  <a:lnTo>
                    <a:pt x="299136" y="957343"/>
                  </a:lnTo>
                  <a:lnTo>
                    <a:pt x="194452" y="957343"/>
                  </a:lnTo>
                  <a:cubicBezTo>
                    <a:pt x="186187" y="957343"/>
                    <a:pt x="179468" y="964062"/>
                    <a:pt x="179468" y="972326"/>
                  </a:cubicBezTo>
                  <a:cubicBezTo>
                    <a:pt x="179468" y="980591"/>
                    <a:pt x="186187" y="987310"/>
                    <a:pt x="194452" y="987310"/>
                  </a:cubicBezTo>
                  <a:lnTo>
                    <a:pt x="314120" y="987310"/>
                  </a:lnTo>
                  <a:lnTo>
                    <a:pt x="422567" y="987310"/>
                  </a:lnTo>
                  <a:lnTo>
                    <a:pt x="502323" y="987310"/>
                  </a:lnTo>
                  <a:lnTo>
                    <a:pt x="673123" y="987310"/>
                  </a:lnTo>
                  <a:lnTo>
                    <a:pt x="792791" y="987310"/>
                  </a:lnTo>
                  <a:cubicBezTo>
                    <a:pt x="801055" y="987310"/>
                    <a:pt x="807775" y="980591"/>
                    <a:pt x="807775" y="972326"/>
                  </a:cubicBezTo>
                  <a:cubicBezTo>
                    <a:pt x="807775" y="964062"/>
                    <a:pt x="801055" y="957343"/>
                    <a:pt x="792791" y="957343"/>
                  </a:cubicBezTo>
                  <a:lnTo>
                    <a:pt x="688107" y="957343"/>
                  </a:lnTo>
                  <a:lnTo>
                    <a:pt x="688107" y="867575"/>
                  </a:lnTo>
                  <a:lnTo>
                    <a:pt x="912459" y="867575"/>
                  </a:lnTo>
                  <a:cubicBezTo>
                    <a:pt x="953714" y="867575"/>
                    <a:pt x="987243" y="833979"/>
                    <a:pt x="987243" y="792791"/>
                  </a:cubicBezTo>
                  <a:lnTo>
                    <a:pt x="987243" y="74784"/>
                  </a:lnTo>
                  <a:cubicBezTo>
                    <a:pt x="987310" y="33596"/>
                    <a:pt x="953714" y="0"/>
                    <a:pt x="912459" y="0"/>
                  </a:cubicBezTo>
                  <a:close/>
                  <a:moveTo>
                    <a:pt x="658207" y="957410"/>
                  </a:moveTo>
                  <a:lnTo>
                    <a:pt x="502323" y="957410"/>
                  </a:lnTo>
                  <a:lnTo>
                    <a:pt x="422567" y="957410"/>
                  </a:lnTo>
                  <a:lnTo>
                    <a:pt x="329103" y="957410"/>
                  </a:lnTo>
                  <a:lnTo>
                    <a:pt x="329103" y="867642"/>
                  </a:lnTo>
                  <a:lnTo>
                    <a:pt x="658207" y="867642"/>
                  </a:lnTo>
                  <a:lnTo>
                    <a:pt x="658207" y="957410"/>
                  </a:lnTo>
                  <a:close/>
                  <a:moveTo>
                    <a:pt x="957343" y="792858"/>
                  </a:moveTo>
                  <a:cubicBezTo>
                    <a:pt x="957343" y="817585"/>
                    <a:pt x="937185" y="837742"/>
                    <a:pt x="912459" y="837742"/>
                  </a:cubicBezTo>
                  <a:lnTo>
                    <a:pt x="673123" y="837742"/>
                  </a:lnTo>
                  <a:lnTo>
                    <a:pt x="314120" y="837742"/>
                  </a:lnTo>
                  <a:lnTo>
                    <a:pt x="74784" y="837742"/>
                  </a:lnTo>
                  <a:cubicBezTo>
                    <a:pt x="50058" y="837742"/>
                    <a:pt x="29900" y="817585"/>
                    <a:pt x="29900" y="792858"/>
                  </a:cubicBezTo>
                  <a:lnTo>
                    <a:pt x="29900" y="747975"/>
                  </a:lnTo>
                  <a:lnTo>
                    <a:pt x="957343" y="747975"/>
                  </a:lnTo>
                  <a:lnTo>
                    <a:pt x="957343" y="792858"/>
                  </a:lnTo>
                  <a:close/>
                  <a:moveTo>
                    <a:pt x="957343" y="718074"/>
                  </a:moveTo>
                  <a:lnTo>
                    <a:pt x="857631" y="718074"/>
                  </a:lnTo>
                  <a:lnTo>
                    <a:pt x="857631" y="303772"/>
                  </a:lnTo>
                  <a:cubicBezTo>
                    <a:pt x="857631" y="295508"/>
                    <a:pt x="850912" y="288789"/>
                    <a:pt x="842714" y="288789"/>
                  </a:cubicBezTo>
                  <a:cubicBezTo>
                    <a:pt x="834450" y="288789"/>
                    <a:pt x="827731" y="295508"/>
                    <a:pt x="827731" y="303772"/>
                  </a:cubicBezTo>
                  <a:lnTo>
                    <a:pt x="827731" y="718074"/>
                  </a:lnTo>
                  <a:lnTo>
                    <a:pt x="718007" y="718074"/>
                  </a:lnTo>
                  <a:lnTo>
                    <a:pt x="718007" y="427203"/>
                  </a:lnTo>
                  <a:cubicBezTo>
                    <a:pt x="718007" y="418938"/>
                    <a:pt x="711288" y="412219"/>
                    <a:pt x="703023" y="412219"/>
                  </a:cubicBezTo>
                  <a:cubicBezTo>
                    <a:pt x="694759" y="412219"/>
                    <a:pt x="688040" y="418938"/>
                    <a:pt x="688040" y="427203"/>
                  </a:cubicBezTo>
                  <a:lnTo>
                    <a:pt x="688040" y="718074"/>
                  </a:lnTo>
                  <a:lnTo>
                    <a:pt x="578316" y="718074"/>
                  </a:lnTo>
                  <a:lnTo>
                    <a:pt x="578316" y="529401"/>
                  </a:lnTo>
                  <a:cubicBezTo>
                    <a:pt x="578316" y="521136"/>
                    <a:pt x="571597" y="514417"/>
                    <a:pt x="563332" y="514417"/>
                  </a:cubicBezTo>
                  <a:cubicBezTo>
                    <a:pt x="555068" y="514417"/>
                    <a:pt x="548349" y="521136"/>
                    <a:pt x="548349" y="529401"/>
                  </a:cubicBezTo>
                  <a:lnTo>
                    <a:pt x="548349" y="718074"/>
                  </a:lnTo>
                  <a:lnTo>
                    <a:pt x="438625" y="718074"/>
                  </a:lnTo>
                  <a:lnTo>
                    <a:pt x="438625" y="587589"/>
                  </a:lnTo>
                  <a:cubicBezTo>
                    <a:pt x="438625" y="579324"/>
                    <a:pt x="431906" y="572605"/>
                    <a:pt x="423642" y="572605"/>
                  </a:cubicBezTo>
                  <a:cubicBezTo>
                    <a:pt x="415377" y="572605"/>
                    <a:pt x="408658" y="579324"/>
                    <a:pt x="408658" y="587589"/>
                  </a:cubicBezTo>
                  <a:lnTo>
                    <a:pt x="408658" y="718074"/>
                  </a:lnTo>
                  <a:lnTo>
                    <a:pt x="299136" y="718074"/>
                  </a:lnTo>
                  <a:lnTo>
                    <a:pt x="299136" y="628777"/>
                  </a:lnTo>
                  <a:cubicBezTo>
                    <a:pt x="299136" y="620512"/>
                    <a:pt x="292417" y="613860"/>
                    <a:pt x="284152" y="613860"/>
                  </a:cubicBezTo>
                  <a:cubicBezTo>
                    <a:pt x="275888" y="613860"/>
                    <a:pt x="269169" y="620580"/>
                    <a:pt x="269169" y="628777"/>
                  </a:cubicBezTo>
                  <a:lnTo>
                    <a:pt x="269169" y="718074"/>
                  </a:lnTo>
                  <a:lnTo>
                    <a:pt x="159445" y="718074"/>
                  </a:lnTo>
                  <a:lnTo>
                    <a:pt x="159445" y="654242"/>
                  </a:lnTo>
                  <a:cubicBezTo>
                    <a:pt x="159445" y="645978"/>
                    <a:pt x="152726" y="639259"/>
                    <a:pt x="144461" y="639259"/>
                  </a:cubicBezTo>
                  <a:cubicBezTo>
                    <a:pt x="136197" y="639259"/>
                    <a:pt x="129478" y="645978"/>
                    <a:pt x="129478" y="654242"/>
                  </a:cubicBezTo>
                  <a:lnTo>
                    <a:pt x="129478" y="718074"/>
                  </a:lnTo>
                  <a:lnTo>
                    <a:pt x="29766" y="718074"/>
                  </a:lnTo>
                  <a:lnTo>
                    <a:pt x="29766" y="74851"/>
                  </a:lnTo>
                  <a:cubicBezTo>
                    <a:pt x="29766" y="50125"/>
                    <a:pt x="49923" y="29967"/>
                    <a:pt x="74650" y="29967"/>
                  </a:cubicBezTo>
                  <a:lnTo>
                    <a:pt x="912324" y="29967"/>
                  </a:lnTo>
                  <a:cubicBezTo>
                    <a:pt x="937051" y="29967"/>
                    <a:pt x="957209" y="50125"/>
                    <a:pt x="957209" y="74851"/>
                  </a:cubicBezTo>
                  <a:lnTo>
                    <a:pt x="957209" y="718074"/>
                  </a:lnTo>
                  <a:close/>
                </a:path>
              </a:pathLst>
            </a:custGeom>
            <a:grpFill/>
            <a:ln w="67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303C900-3A47-C7FB-60CB-E4E6BE88A783}"/>
                </a:ext>
              </a:extLst>
            </p:cNvPr>
            <p:cNvSpPr/>
            <p:nvPr/>
          </p:nvSpPr>
          <p:spPr>
            <a:xfrm>
              <a:off x="8795734" y="1098377"/>
              <a:ext cx="746172" cy="494259"/>
            </a:xfrm>
            <a:custGeom>
              <a:avLst/>
              <a:gdLst>
                <a:gd name="connsiteX0" fmla="*/ 693293 w 746172"/>
                <a:gd name="connsiteY0" fmla="*/ 58725 h 494259"/>
                <a:gd name="connsiteX1" fmla="*/ 14324 w 746172"/>
                <a:gd name="connsiteY1" fmla="*/ 464360 h 494259"/>
                <a:gd name="connsiteX2" fmla="*/ 13 w 746172"/>
                <a:gd name="connsiteY2" fmla="*/ 479948 h 494259"/>
                <a:gd name="connsiteX3" fmla="*/ 14929 w 746172"/>
                <a:gd name="connsiteY3" fmla="*/ 494260 h 494259"/>
                <a:gd name="connsiteX4" fmla="*/ 15601 w 746172"/>
                <a:gd name="connsiteY4" fmla="*/ 494260 h 494259"/>
                <a:gd name="connsiteX5" fmla="*/ 718960 w 746172"/>
                <a:gd name="connsiteY5" fmla="*/ 74045 h 494259"/>
                <a:gd name="connsiteX6" fmla="*/ 744829 w 746172"/>
                <a:gd name="connsiteY6" fmla="*/ 89499 h 494259"/>
                <a:gd name="connsiteX7" fmla="*/ 746173 w 746172"/>
                <a:gd name="connsiteY7" fmla="*/ 0 h 494259"/>
                <a:gd name="connsiteX8" fmla="*/ 667962 w 746172"/>
                <a:gd name="connsiteY8" fmla="*/ 43540 h 494259"/>
                <a:gd name="connsiteX9" fmla="*/ 693293 w 746172"/>
                <a:gd name="connsiteY9" fmla="*/ 58725 h 494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46172" h="494259">
                  <a:moveTo>
                    <a:pt x="693293" y="58725"/>
                  </a:moveTo>
                  <a:cubicBezTo>
                    <a:pt x="457116" y="440036"/>
                    <a:pt x="18759" y="464158"/>
                    <a:pt x="14324" y="464360"/>
                  </a:cubicBezTo>
                  <a:cubicBezTo>
                    <a:pt x="6060" y="464763"/>
                    <a:pt x="-323" y="471683"/>
                    <a:pt x="13" y="479948"/>
                  </a:cubicBezTo>
                  <a:cubicBezTo>
                    <a:pt x="349" y="487944"/>
                    <a:pt x="7001" y="494260"/>
                    <a:pt x="14929" y="494260"/>
                  </a:cubicBezTo>
                  <a:cubicBezTo>
                    <a:pt x="15131" y="494260"/>
                    <a:pt x="15333" y="494260"/>
                    <a:pt x="15601" y="494260"/>
                  </a:cubicBezTo>
                  <a:cubicBezTo>
                    <a:pt x="20170" y="494058"/>
                    <a:pt x="474317" y="469533"/>
                    <a:pt x="718960" y="74045"/>
                  </a:cubicBezTo>
                  <a:lnTo>
                    <a:pt x="744829" y="89499"/>
                  </a:lnTo>
                  <a:lnTo>
                    <a:pt x="746173" y="0"/>
                  </a:lnTo>
                  <a:lnTo>
                    <a:pt x="667962" y="43540"/>
                  </a:lnTo>
                  <a:lnTo>
                    <a:pt x="693293" y="58725"/>
                  </a:lnTo>
                  <a:close/>
                </a:path>
              </a:pathLst>
            </a:custGeom>
            <a:grpFill/>
            <a:ln w="67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DD89996-E74B-7D15-FB99-F4CF1A840E00}"/>
                </a:ext>
              </a:extLst>
            </p:cNvPr>
            <p:cNvSpPr/>
            <p:nvPr/>
          </p:nvSpPr>
          <p:spPr>
            <a:xfrm>
              <a:off x="8815703" y="1098915"/>
              <a:ext cx="348992" cy="348992"/>
            </a:xfrm>
            <a:custGeom>
              <a:avLst/>
              <a:gdLst>
                <a:gd name="connsiteX0" fmla="*/ 174496 w 348992"/>
                <a:gd name="connsiteY0" fmla="*/ 348992 h 348992"/>
                <a:gd name="connsiteX1" fmla="*/ 348992 w 348992"/>
                <a:gd name="connsiteY1" fmla="*/ 174496 h 348992"/>
                <a:gd name="connsiteX2" fmla="*/ 174496 w 348992"/>
                <a:gd name="connsiteY2" fmla="*/ 0 h 348992"/>
                <a:gd name="connsiteX3" fmla="*/ 0 w 348992"/>
                <a:gd name="connsiteY3" fmla="*/ 174496 h 348992"/>
                <a:gd name="connsiteX4" fmla="*/ 174496 w 348992"/>
                <a:gd name="connsiteY4" fmla="*/ 348992 h 348992"/>
                <a:gd name="connsiteX5" fmla="*/ 174496 w 348992"/>
                <a:gd name="connsiteY5" fmla="*/ 29900 h 348992"/>
                <a:gd name="connsiteX6" fmla="*/ 319092 w 348992"/>
                <a:gd name="connsiteY6" fmla="*/ 174496 h 348992"/>
                <a:gd name="connsiteX7" fmla="*/ 174496 w 348992"/>
                <a:gd name="connsiteY7" fmla="*/ 319092 h 348992"/>
                <a:gd name="connsiteX8" fmla="*/ 29900 w 348992"/>
                <a:gd name="connsiteY8" fmla="*/ 174496 h 348992"/>
                <a:gd name="connsiteX9" fmla="*/ 174496 w 348992"/>
                <a:gd name="connsiteY9" fmla="*/ 29900 h 348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992" h="348992">
                  <a:moveTo>
                    <a:pt x="174496" y="348992"/>
                  </a:moveTo>
                  <a:cubicBezTo>
                    <a:pt x="270714" y="348992"/>
                    <a:pt x="348992" y="270714"/>
                    <a:pt x="348992" y="174496"/>
                  </a:cubicBezTo>
                  <a:cubicBezTo>
                    <a:pt x="348992" y="78278"/>
                    <a:pt x="270714" y="0"/>
                    <a:pt x="174496" y="0"/>
                  </a:cubicBezTo>
                  <a:cubicBezTo>
                    <a:pt x="78278" y="0"/>
                    <a:pt x="0" y="78278"/>
                    <a:pt x="0" y="174496"/>
                  </a:cubicBezTo>
                  <a:cubicBezTo>
                    <a:pt x="0" y="270714"/>
                    <a:pt x="78278" y="348992"/>
                    <a:pt x="174496" y="348992"/>
                  </a:cubicBezTo>
                  <a:close/>
                  <a:moveTo>
                    <a:pt x="174496" y="29900"/>
                  </a:moveTo>
                  <a:cubicBezTo>
                    <a:pt x="254252" y="29900"/>
                    <a:pt x="319092" y="94740"/>
                    <a:pt x="319092" y="174496"/>
                  </a:cubicBezTo>
                  <a:cubicBezTo>
                    <a:pt x="319092" y="254252"/>
                    <a:pt x="254252" y="319092"/>
                    <a:pt x="174496" y="319092"/>
                  </a:cubicBezTo>
                  <a:cubicBezTo>
                    <a:pt x="94740" y="319092"/>
                    <a:pt x="29900" y="254252"/>
                    <a:pt x="29900" y="174496"/>
                  </a:cubicBezTo>
                  <a:cubicBezTo>
                    <a:pt x="29900" y="94740"/>
                    <a:pt x="94740" y="29900"/>
                    <a:pt x="174496" y="29900"/>
                  </a:cubicBezTo>
                  <a:close/>
                </a:path>
              </a:pathLst>
            </a:custGeom>
            <a:grpFill/>
            <a:ln w="67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7FC37D9-1088-DAA5-FF32-FF282BB37994}"/>
                </a:ext>
              </a:extLst>
            </p:cNvPr>
            <p:cNvSpPr/>
            <p:nvPr/>
          </p:nvSpPr>
          <p:spPr>
            <a:xfrm>
              <a:off x="8932212" y="1158580"/>
              <a:ext cx="116174" cy="229391"/>
            </a:xfrm>
            <a:custGeom>
              <a:avLst/>
              <a:gdLst>
                <a:gd name="connsiteX0" fmla="*/ 57919 w 116174"/>
                <a:gd name="connsiteY0" fmla="*/ 129747 h 229391"/>
                <a:gd name="connsiteX1" fmla="*/ 86140 w 116174"/>
                <a:gd name="connsiteY1" fmla="*/ 153868 h 229391"/>
                <a:gd name="connsiteX2" fmla="*/ 58054 w 116174"/>
                <a:gd name="connsiteY2" fmla="*/ 177990 h 229391"/>
                <a:gd name="connsiteX3" fmla="*/ 31647 w 116174"/>
                <a:gd name="connsiteY3" fmla="*/ 161998 h 229391"/>
                <a:gd name="connsiteX4" fmla="*/ 12095 w 116174"/>
                <a:gd name="connsiteY4" fmla="*/ 154003 h 229391"/>
                <a:gd name="connsiteX5" fmla="*/ 4099 w 116174"/>
                <a:gd name="connsiteY5" fmla="*/ 173623 h 229391"/>
                <a:gd name="connsiteX6" fmla="*/ 43003 w 116174"/>
                <a:gd name="connsiteY6" fmla="*/ 205942 h 229391"/>
                <a:gd name="connsiteX7" fmla="*/ 43003 w 116174"/>
                <a:gd name="connsiteY7" fmla="*/ 214408 h 229391"/>
                <a:gd name="connsiteX8" fmla="*/ 57986 w 116174"/>
                <a:gd name="connsiteY8" fmla="*/ 229391 h 229391"/>
                <a:gd name="connsiteX9" fmla="*/ 72970 w 116174"/>
                <a:gd name="connsiteY9" fmla="*/ 214408 h 229391"/>
                <a:gd name="connsiteX10" fmla="*/ 72970 w 116174"/>
                <a:gd name="connsiteY10" fmla="*/ 205874 h 229391"/>
                <a:gd name="connsiteX11" fmla="*/ 116174 w 116174"/>
                <a:gd name="connsiteY11" fmla="*/ 153801 h 229391"/>
                <a:gd name="connsiteX12" fmla="*/ 58054 w 116174"/>
                <a:gd name="connsiteY12" fmla="*/ 99712 h 229391"/>
                <a:gd name="connsiteX13" fmla="*/ 29968 w 116174"/>
                <a:gd name="connsiteY13" fmla="*/ 75590 h 229391"/>
                <a:gd name="connsiteX14" fmla="*/ 58054 w 116174"/>
                <a:gd name="connsiteY14" fmla="*/ 51469 h 229391"/>
                <a:gd name="connsiteX15" fmla="*/ 84460 w 116174"/>
                <a:gd name="connsiteY15" fmla="*/ 67460 h 229391"/>
                <a:gd name="connsiteX16" fmla="*/ 104013 w 116174"/>
                <a:gd name="connsiteY16" fmla="*/ 75456 h 229391"/>
                <a:gd name="connsiteX17" fmla="*/ 112008 w 116174"/>
                <a:gd name="connsiteY17" fmla="*/ 55836 h 229391"/>
                <a:gd name="connsiteX18" fmla="*/ 72970 w 116174"/>
                <a:gd name="connsiteY18" fmla="*/ 23450 h 229391"/>
                <a:gd name="connsiteX19" fmla="*/ 72970 w 116174"/>
                <a:gd name="connsiteY19" fmla="*/ 14984 h 229391"/>
                <a:gd name="connsiteX20" fmla="*/ 57986 w 116174"/>
                <a:gd name="connsiteY20" fmla="*/ 0 h 229391"/>
                <a:gd name="connsiteX21" fmla="*/ 43003 w 116174"/>
                <a:gd name="connsiteY21" fmla="*/ 14984 h 229391"/>
                <a:gd name="connsiteX22" fmla="*/ 43003 w 116174"/>
                <a:gd name="connsiteY22" fmla="*/ 23584 h 229391"/>
                <a:gd name="connsiteX23" fmla="*/ 0 w 116174"/>
                <a:gd name="connsiteY23" fmla="*/ 75590 h 229391"/>
                <a:gd name="connsiteX24" fmla="*/ 57919 w 116174"/>
                <a:gd name="connsiteY24" fmla="*/ 129747 h 22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6174" h="229391">
                  <a:moveTo>
                    <a:pt x="57919" y="129747"/>
                  </a:moveTo>
                  <a:cubicBezTo>
                    <a:pt x="76934" y="129747"/>
                    <a:pt x="86140" y="137675"/>
                    <a:pt x="86140" y="153868"/>
                  </a:cubicBezTo>
                  <a:cubicBezTo>
                    <a:pt x="86140" y="167172"/>
                    <a:pt x="73575" y="177990"/>
                    <a:pt x="58054" y="177990"/>
                  </a:cubicBezTo>
                  <a:cubicBezTo>
                    <a:pt x="46228" y="177990"/>
                    <a:pt x="35612" y="171540"/>
                    <a:pt x="31647" y="161998"/>
                  </a:cubicBezTo>
                  <a:cubicBezTo>
                    <a:pt x="28489" y="154406"/>
                    <a:pt x="19687" y="150777"/>
                    <a:pt x="12095" y="154003"/>
                  </a:cubicBezTo>
                  <a:cubicBezTo>
                    <a:pt x="4502" y="157228"/>
                    <a:pt x="874" y="165963"/>
                    <a:pt x="4099" y="173623"/>
                  </a:cubicBezTo>
                  <a:cubicBezTo>
                    <a:pt x="10952" y="189950"/>
                    <a:pt x="25466" y="201641"/>
                    <a:pt x="43003" y="205942"/>
                  </a:cubicBezTo>
                  <a:lnTo>
                    <a:pt x="43003" y="214408"/>
                  </a:lnTo>
                  <a:cubicBezTo>
                    <a:pt x="43003" y="222672"/>
                    <a:pt x="49722" y="229391"/>
                    <a:pt x="57986" y="229391"/>
                  </a:cubicBezTo>
                  <a:cubicBezTo>
                    <a:pt x="66251" y="229391"/>
                    <a:pt x="72970" y="222672"/>
                    <a:pt x="72970" y="214408"/>
                  </a:cubicBezTo>
                  <a:lnTo>
                    <a:pt x="72970" y="205874"/>
                  </a:lnTo>
                  <a:cubicBezTo>
                    <a:pt x="97764" y="199760"/>
                    <a:pt x="116174" y="178864"/>
                    <a:pt x="116174" y="153801"/>
                  </a:cubicBezTo>
                  <a:cubicBezTo>
                    <a:pt x="116174" y="120944"/>
                    <a:pt x="93329" y="99712"/>
                    <a:pt x="58054" y="99712"/>
                  </a:cubicBezTo>
                  <a:cubicBezTo>
                    <a:pt x="39173" y="99712"/>
                    <a:pt x="29968" y="91851"/>
                    <a:pt x="29968" y="75590"/>
                  </a:cubicBezTo>
                  <a:cubicBezTo>
                    <a:pt x="29968" y="62286"/>
                    <a:pt x="42532" y="51469"/>
                    <a:pt x="58054" y="51469"/>
                  </a:cubicBezTo>
                  <a:cubicBezTo>
                    <a:pt x="69812" y="51469"/>
                    <a:pt x="80428" y="57919"/>
                    <a:pt x="84460" y="67460"/>
                  </a:cubicBezTo>
                  <a:cubicBezTo>
                    <a:pt x="87685" y="75053"/>
                    <a:pt x="96420" y="78681"/>
                    <a:pt x="104013" y="75456"/>
                  </a:cubicBezTo>
                  <a:cubicBezTo>
                    <a:pt x="111605" y="72231"/>
                    <a:pt x="115234" y="63496"/>
                    <a:pt x="112008" y="55836"/>
                  </a:cubicBezTo>
                  <a:cubicBezTo>
                    <a:pt x="105155" y="39441"/>
                    <a:pt x="90507" y="27750"/>
                    <a:pt x="72970" y="23450"/>
                  </a:cubicBezTo>
                  <a:lnTo>
                    <a:pt x="72970" y="14984"/>
                  </a:lnTo>
                  <a:cubicBezTo>
                    <a:pt x="72970" y="6719"/>
                    <a:pt x="66251" y="0"/>
                    <a:pt x="57986" y="0"/>
                  </a:cubicBezTo>
                  <a:cubicBezTo>
                    <a:pt x="49722" y="0"/>
                    <a:pt x="43003" y="6719"/>
                    <a:pt x="43003" y="14984"/>
                  </a:cubicBezTo>
                  <a:lnTo>
                    <a:pt x="43003" y="23584"/>
                  </a:lnTo>
                  <a:cubicBezTo>
                    <a:pt x="18276" y="29766"/>
                    <a:pt x="0" y="50662"/>
                    <a:pt x="0" y="75590"/>
                  </a:cubicBezTo>
                  <a:cubicBezTo>
                    <a:pt x="-67" y="108581"/>
                    <a:pt x="22644" y="129747"/>
                    <a:pt x="57919" y="129747"/>
                  </a:cubicBezTo>
                  <a:close/>
                </a:path>
              </a:pathLst>
            </a:custGeom>
            <a:grpFill/>
            <a:ln w="67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17" name="Graphic 2">
            <a:extLst>
              <a:ext uri="{FF2B5EF4-FFF2-40B4-BE49-F238E27FC236}">
                <a16:creationId xmlns:a16="http://schemas.microsoft.com/office/drawing/2014/main" id="{8ED1E6E3-2ACE-ABF3-AA5F-18D195F90694}"/>
              </a:ext>
            </a:extLst>
          </p:cNvPr>
          <p:cNvGrpSpPr/>
          <p:nvPr/>
        </p:nvGrpSpPr>
        <p:grpSpPr>
          <a:xfrm>
            <a:off x="7063578" y="6868620"/>
            <a:ext cx="1121116" cy="1071300"/>
            <a:chOff x="4954348" y="6541886"/>
            <a:chExt cx="987302" cy="943434"/>
          </a:xfrm>
          <a:solidFill>
            <a:schemeClr val="bg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81BA44F-5A05-96AB-E795-79BA632AE306}"/>
                </a:ext>
              </a:extLst>
            </p:cNvPr>
            <p:cNvSpPr/>
            <p:nvPr/>
          </p:nvSpPr>
          <p:spPr>
            <a:xfrm>
              <a:off x="5231194" y="6735650"/>
              <a:ext cx="101383" cy="375549"/>
            </a:xfrm>
            <a:custGeom>
              <a:avLst/>
              <a:gdLst>
                <a:gd name="connsiteX0" fmla="*/ 97008 w 101383"/>
                <a:gd name="connsiteY0" fmla="*/ 4384 h 375549"/>
                <a:gd name="connsiteX1" fmla="*/ 75842 w 101383"/>
                <a:gd name="connsiteY1" fmla="*/ 4384 h 375549"/>
                <a:gd name="connsiteX2" fmla="*/ 75842 w 101383"/>
                <a:gd name="connsiteY2" fmla="*/ 371182 h 375549"/>
                <a:gd name="connsiteX3" fmla="*/ 86391 w 101383"/>
                <a:gd name="connsiteY3" fmla="*/ 375549 h 375549"/>
                <a:gd name="connsiteX4" fmla="*/ 96940 w 101383"/>
                <a:gd name="connsiteY4" fmla="*/ 371182 h 375549"/>
                <a:gd name="connsiteX5" fmla="*/ 96940 w 101383"/>
                <a:gd name="connsiteY5" fmla="*/ 350017 h 375549"/>
                <a:gd name="connsiteX6" fmla="*/ 96940 w 101383"/>
                <a:gd name="connsiteY6" fmla="*/ 25482 h 375549"/>
                <a:gd name="connsiteX7" fmla="*/ 97008 w 101383"/>
                <a:gd name="connsiteY7" fmla="*/ 4384 h 37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383" h="375549">
                  <a:moveTo>
                    <a:pt x="97008" y="4384"/>
                  </a:moveTo>
                  <a:cubicBezTo>
                    <a:pt x="91162" y="-1461"/>
                    <a:pt x="81688" y="-1461"/>
                    <a:pt x="75842" y="4384"/>
                  </a:cubicBezTo>
                  <a:cubicBezTo>
                    <a:pt x="-25281" y="105440"/>
                    <a:pt x="-25281" y="269992"/>
                    <a:pt x="75842" y="371182"/>
                  </a:cubicBezTo>
                  <a:cubicBezTo>
                    <a:pt x="78732" y="374139"/>
                    <a:pt x="82561" y="375549"/>
                    <a:pt x="86391" y="375549"/>
                  </a:cubicBezTo>
                  <a:cubicBezTo>
                    <a:pt x="90221" y="375549"/>
                    <a:pt x="94051" y="374071"/>
                    <a:pt x="96940" y="371182"/>
                  </a:cubicBezTo>
                  <a:cubicBezTo>
                    <a:pt x="102786" y="365336"/>
                    <a:pt x="102786" y="355863"/>
                    <a:pt x="96940" y="350017"/>
                  </a:cubicBezTo>
                  <a:cubicBezTo>
                    <a:pt x="7509" y="260518"/>
                    <a:pt x="7509" y="114981"/>
                    <a:pt x="96940" y="25482"/>
                  </a:cubicBezTo>
                  <a:cubicBezTo>
                    <a:pt x="102853" y="19637"/>
                    <a:pt x="102853" y="10163"/>
                    <a:pt x="97008" y="4384"/>
                  </a:cubicBezTo>
                  <a:close/>
                </a:path>
              </a:pathLst>
            </a:custGeom>
            <a:grpFill/>
            <a:ln w="67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C9904C0-BED6-48AE-0B48-40E903F8F72A}"/>
                </a:ext>
              </a:extLst>
            </p:cNvPr>
            <p:cNvSpPr/>
            <p:nvPr/>
          </p:nvSpPr>
          <p:spPr>
            <a:xfrm>
              <a:off x="5648217" y="6735582"/>
              <a:ext cx="101391" cy="375549"/>
            </a:xfrm>
            <a:custGeom>
              <a:avLst/>
              <a:gdLst>
                <a:gd name="connsiteX0" fmla="*/ 4451 w 101391"/>
                <a:gd name="connsiteY0" fmla="*/ 371182 h 375549"/>
                <a:gd name="connsiteX1" fmla="*/ 15001 w 101391"/>
                <a:gd name="connsiteY1" fmla="*/ 375549 h 375549"/>
                <a:gd name="connsiteX2" fmla="*/ 25550 w 101391"/>
                <a:gd name="connsiteY2" fmla="*/ 371182 h 375549"/>
                <a:gd name="connsiteX3" fmla="*/ 25550 w 101391"/>
                <a:gd name="connsiteY3" fmla="*/ 4384 h 375549"/>
                <a:gd name="connsiteX4" fmla="*/ 4384 w 101391"/>
                <a:gd name="connsiteY4" fmla="*/ 4384 h 375549"/>
                <a:gd name="connsiteX5" fmla="*/ 4384 w 101391"/>
                <a:gd name="connsiteY5" fmla="*/ 25482 h 375549"/>
                <a:gd name="connsiteX6" fmla="*/ 4384 w 101391"/>
                <a:gd name="connsiteY6" fmla="*/ 350017 h 375549"/>
                <a:gd name="connsiteX7" fmla="*/ 4451 w 101391"/>
                <a:gd name="connsiteY7" fmla="*/ 371182 h 37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391" h="375549">
                  <a:moveTo>
                    <a:pt x="4451" y="371182"/>
                  </a:moveTo>
                  <a:cubicBezTo>
                    <a:pt x="7341" y="374139"/>
                    <a:pt x="11171" y="375549"/>
                    <a:pt x="15001" y="375549"/>
                  </a:cubicBezTo>
                  <a:cubicBezTo>
                    <a:pt x="18830" y="375549"/>
                    <a:pt x="22660" y="374071"/>
                    <a:pt x="25550" y="371182"/>
                  </a:cubicBezTo>
                  <a:cubicBezTo>
                    <a:pt x="126672" y="269992"/>
                    <a:pt x="126672" y="105508"/>
                    <a:pt x="25550" y="4384"/>
                  </a:cubicBezTo>
                  <a:cubicBezTo>
                    <a:pt x="19704" y="-1461"/>
                    <a:pt x="10230" y="-1461"/>
                    <a:pt x="4384" y="4384"/>
                  </a:cubicBezTo>
                  <a:cubicBezTo>
                    <a:pt x="-1461" y="10230"/>
                    <a:pt x="-1461" y="19704"/>
                    <a:pt x="4384" y="25482"/>
                  </a:cubicBezTo>
                  <a:cubicBezTo>
                    <a:pt x="93816" y="114914"/>
                    <a:pt x="93816" y="260518"/>
                    <a:pt x="4384" y="350017"/>
                  </a:cubicBezTo>
                  <a:cubicBezTo>
                    <a:pt x="-1394" y="355930"/>
                    <a:pt x="-1394" y="365403"/>
                    <a:pt x="4451" y="371182"/>
                  </a:cubicBezTo>
                  <a:close/>
                </a:path>
              </a:pathLst>
            </a:custGeom>
            <a:grpFill/>
            <a:ln w="67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C9D5929-BF45-DD55-EBA3-1715C9974C5C}"/>
                </a:ext>
              </a:extLst>
            </p:cNvPr>
            <p:cNvSpPr/>
            <p:nvPr/>
          </p:nvSpPr>
          <p:spPr>
            <a:xfrm>
              <a:off x="5390891" y="6712889"/>
              <a:ext cx="199020" cy="420886"/>
            </a:xfrm>
            <a:custGeom>
              <a:avLst/>
              <a:gdLst>
                <a:gd name="connsiteX0" fmla="*/ 99376 w 199020"/>
                <a:gd name="connsiteY0" fmla="*/ 225427 h 420886"/>
                <a:gd name="connsiteX1" fmla="*/ 169121 w 199020"/>
                <a:gd name="connsiteY1" fmla="*/ 287109 h 420886"/>
                <a:gd name="connsiteX2" fmla="*/ 99712 w 199020"/>
                <a:gd name="connsiteY2" fmla="*/ 348858 h 420886"/>
                <a:gd name="connsiteX3" fmla="*/ 34604 w 199020"/>
                <a:gd name="connsiteY3" fmla="*/ 308677 h 420886"/>
                <a:gd name="connsiteX4" fmla="*/ 14984 w 199020"/>
                <a:gd name="connsiteY4" fmla="*/ 300681 h 420886"/>
                <a:gd name="connsiteX5" fmla="*/ 6988 w 199020"/>
                <a:gd name="connsiteY5" fmla="*/ 320301 h 420886"/>
                <a:gd name="connsiteX6" fmla="*/ 84392 w 199020"/>
                <a:gd name="connsiteY6" fmla="*/ 377683 h 420886"/>
                <a:gd name="connsiteX7" fmla="*/ 84392 w 199020"/>
                <a:gd name="connsiteY7" fmla="*/ 405970 h 420886"/>
                <a:gd name="connsiteX8" fmla="*/ 99376 w 199020"/>
                <a:gd name="connsiteY8" fmla="*/ 420886 h 420886"/>
                <a:gd name="connsiteX9" fmla="*/ 114360 w 199020"/>
                <a:gd name="connsiteY9" fmla="*/ 405970 h 420886"/>
                <a:gd name="connsiteX10" fmla="*/ 114360 w 199020"/>
                <a:gd name="connsiteY10" fmla="*/ 377347 h 420886"/>
                <a:gd name="connsiteX11" fmla="*/ 199021 w 199020"/>
                <a:gd name="connsiteY11" fmla="*/ 287109 h 420886"/>
                <a:gd name="connsiteX12" fmla="*/ 99376 w 199020"/>
                <a:gd name="connsiteY12" fmla="*/ 195527 h 420886"/>
                <a:gd name="connsiteX13" fmla="*/ 29967 w 199020"/>
                <a:gd name="connsiteY13" fmla="*/ 133778 h 420886"/>
                <a:gd name="connsiteX14" fmla="*/ 99376 w 199020"/>
                <a:gd name="connsiteY14" fmla="*/ 72096 h 420886"/>
                <a:gd name="connsiteX15" fmla="*/ 164417 w 199020"/>
                <a:gd name="connsiteY15" fmla="*/ 112210 h 420886"/>
                <a:gd name="connsiteX16" fmla="*/ 184037 w 199020"/>
                <a:gd name="connsiteY16" fmla="*/ 120205 h 420886"/>
                <a:gd name="connsiteX17" fmla="*/ 192033 w 199020"/>
                <a:gd name="connsiteY17" fmla="*/ 100585 h 420886"/>
                <a:gd name="connsiteX18" fmla="*/ 114360 w 199020"/>
                <a:gd name="connsiteY18" fmla="*/ 43204 h 420886"/>
                <a:gd name="connsiteX19" fmla="*/ 114360 w 199020"/>
                <a:gd name="connsiteY19" fmla="*/ 14984 h 420886"/>
                <a:gd name="connsiteX20" fmla="*/ 99376 w 199020"/>
                <a:gd name="connsiteY20" fmla="*/ 0 h 420886"/>
                <a:gd name="connsiteX21" fmla="*/ 84392 w 199020"/>
                <a:gd name="connsiteY21" fmla="*/ 14984 h 420886"/>
                <a:gd name="connsiteX22" fmla="*/ 84392 w 199020"/>
                <a:gd name="connsiteY22" fmla="*/ 43607 h 420886"/>
                <a:gd name="connsiteX23" fmla="*/ 0 w 199020"/>
                <a:gd name="connsiteY23" fmla="*/ 133845 h 420886"/>
                <a:gd name="connsiteX24" fmla="*/ 99376 w 199020"/>
                <a:gd name="connsiteY24" fmla="*/ 225427 h 420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9020" h="420886">
                  <a:moveTo>
                    <a:pt x="99376" y="225427"/>
                  </a:moveTo>
                  <a:cubicBezTo>
                    <a:pt x="144327" y="225427"/>
                    <a:pt x="169121" y="247331"/>
                    <a:pt x="169121" y="287109"/>
                  </a:cubicBezTo>
                  <a:cubicBezTo>
                    <a:pt x="169121" y="321107"/>
                    <a:pt x="137944" y="348858"/>
                    <a:pt x="99712" y="348858"/>
                  </a:cubicBezTo>
                  <a:cubicBezTo>
                    <a:pt x="70887" y="348858"/>
                    <a:pt x="44749" y="332731"/>
                    <a:pt x="34604" y="308677"/>
                  </a:cubicBezTo>
                  <a:cubicBezTo>
                    <a:pt x="31378" y="301017"/>
                    <a:pt x="22576" y="297523"/>
                    <a:pt x="14984" y="300681"/>
                  </a:cubicBezTo>
                  <a:cubicBezTo>
                    <a:pt x="7391" y="303907"/>
                    <a:pt x="3830" y="312641"/>
                    <a:pt x="6988" y="320301"/>
                  </a:cubicBezTo>
                  <a:cubicBezTo>
                    <a:pt x="20023" y="351411"/>
                    <a:pt x="49520" y="372778"/>
                    <a:pt x="84392" y="377683"/>
                  </a:cubicBezTo>
                  <a:lnTo>
                    <a:pt x="84392" y="405970"/>
                  </a:lnTo>
                  <a:cubicBezTo>
                    <a:pt x="84392" y="414235"/>
                    <a:pt x="91112" y="420886"/>
                    <a:pt x="99376" y="420886"/>
                  </a:cubicBezTo>
                  <a:cubicBezTo>
                    <a:pt x="107641" y="420886"/>
                    <a:pt x="114360" y="414167"/>
                    <a:pt x="114360" y="405970"/>
                  </a:cubicBezTo>
                  <a:lnTo>
                    <a:pt x="114360" y="377347"/>
                  </a:lnTo>
                  <a:cubicBezTo>
                    <a:pt x="162133" y="370762"/>
                    <a:pt x="199021" y="333000"/>
                    <a:pt x="199021" y="287109"/>
                  </a:cubicBezTo>
                  <a:cubicBezTo>
                    <a:pt x="199021" y="242829"/>
                    <a:pt x="172816" y="195527"/>
                    <a:pt x="99376" y="195527"/>
                  </a:cubicBezTo>
                  <a:cubicBezTo>
                    <a:pt x="54627" y="195527"/>
                    <a:pt x="29967" y="173623"/>
                    <a:pt x="29967" y="133778"/>
                  </a:cubicBezTo>
                  <a:cubicBezTo>
                    <a:pt x="29967" y="99779"/>
                    <a:pt x="61144" y="72096"/>
                    <a:pt x="99376" y="72096"/>
                  </a:cubicBezTo>
                  <a:cubicBezTo>
                    <a:pt x="128201" y="72096"/>
                    <a:pt x="154339" y="88222"/>
                    <a:pt x="164417" y="112210"/>
                  </a:cubicBezTo>
                  <a:cubicBezTo>
                    <a:pt x="167643" y="119869"/>
                    <a:pt x="176512" y="123431"/>
                    <a:pt x="184037" y="120205"/>
                  </a:cubicBezTo>
                  <a:cubicBezTo>
                    <a:pt x="191630" y="116980"/>
                    <a:pt x="195191" y="108245"/>
                    <a:pt x="192033" y="100585"/>
                  </a:cubicBezTo>
                  <a:cubicBezTo>
                    <a:pt x="178931" y="69476"/>
                    <a:pt x="149299" y="47975"/>
                    <a:pt x="114360" y="43204"/>
                  </a:cubicBezTo>
                  <a:lnTo>
                    <a:pt x="114360" y="14984"/>
                  </a:lnTo>
                  <a:cubicBezTo>
                    <a:pt x="114360" y="6719"/>
                    <a:pt x="107641" y="0"/>
                    <a:pt x="99376" y="0"/>
                  </a:cubicBezTo>
                  <a:cubicBezTo>
                    <a:pt x="91112" y="0"/>
                    <a:pt x="84392" y="6719"/>
                    <a:pt x="84392" y="14984"/>
                  </a:cubicBezTo>
                  <a:lnTo>
                    <a:pt x="84392" y="43607"/>
                  </a:lnTo>
                  <a:cubicBezTo>
                    <a:pt x="36754" y="50326"/>
                    <a:pt x="0" y="88021"/>
                    <a:pt x="0" y="133845"/>
                  </a:cubicBezTo>
                  <a:cubicBezTo>
                    <a:pt x="67" y="190353"/>
                    <a:pt x="38098" y="225427"/>
                    <a:pt x="99376" y="225427"/>
                  </a:cubicBezTo>
                  <a:close/>
                </a:path>
              </a:pathLst>
            </a:custGeom>
            <a:grpFill/>
            <a:ln w="67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3EDEB71-FAAC-49A9-492C-00C23794D140}"/>
                </a:ext>
              </a:extLst>
            </p:cNvPr>
            <p:cNvSpPr/>
            <p:nvPr/>
          </p:nvSpPr>
          <p:spPr>
            <a:xfrm>
              <a:off x="4954348" y="6541886"/>
              <a:ext cx="987302" cy="943434"/>
            </a:xfrm>
            <a:custGeom>
              <a:avLst/>
              <a:gdLst>
                <a:gd name="connsiteX0" fmla="*/ 968698 w 987302"/>
                <a:gd name="connsiteY0" fmla="*/ 688712 h 943434"/>
                <a:gd name="connsiteX1" fmla="*/ 927107 w 987302"/>
                <a:gd name="connsiteY1" fmla="*/ 683068 h 943434"/>
                <a:gd name="connsiteX2" fmla="*/ 928451 w 987302"/>
                <a:gd name="connsiteY2" fmla="*/ 672922 h 943434"/>
                <a:gd name="connsiteX3" fmla="*/ 908360 w 987302"/>
                <a:gd name="connsiteY3" fmla="*/ 635563 h 943434"/>
                <a:gd name="connsiteX4" fmla="*/ 806229 w 987302"/>
                <a:gd name="connsiteY4" fmla="*/ 655318 h 943434"/>
                <a:gd name="connsiteX5" fmla="*/ 796218 w 987302"/>
                <a:gd name="connsiteY5" fmla="*/ 659551 h 943434"/>
                <a:gd name="connsiteX6" fmla="*/ 917633 w 987302"/>
                <a:gd name="connsiteY6" fmla="*/ 381580 h 943434"/>
                <a:gd name="connsiteX7" fmla="*/ 536053 w 987302"/>
                <a:gd name="connsiteY7" fmla="*/ 0 h 943434"/>
                <a:gd name="connsiteX8" fmla="*/ 154473 w 987302"/>
                <a:gd name="connsiteY8" fmla="*/ 381580 h 943434"/>
                <a:gd name="connsiteX9" fmla="*/ 224150 w 987302"/>
                <a:gd name="connsiteY9" fmla="*/ 600220 h 943434"/>
                <a:gd name="connsiteX10" fmla="*/ 140766 w 987302"/>
                <a:gd name="connsiteY10" fmla="*/ 598944 h 943434"/>
                <a:gd name="connsiteX11" fmla="*/ 14984 w 987302"/>
                <a:gd name="connsiteY11" fmla="*/ 598944 h 943434"/>
                <a:gd name="connsiteX12" fmla="*/ 0 w 987302"/>
                <a:gd name="connsiteY12" fmla="*/ 613928 h 943434"/>
                <a:gd name="connsiteX13" fmla="*/ 0 w 987302"/>
                <a:gd name="connsiteY13" fmla="*/ 882962 h 943434"/>
                <a:gd name="connsiteX14" fmla="*/ 14984 w 987302"/>
                <a:gd name="connsiteY14" fmla="*/ 897946 h 943434"/>
                <a:gd name="connsiteX15" fmla="*/ 138347 w 987302"/>
                <a:gd name="connsiteY15" fmla="*/ 897946 h 943434"/>
                <a:gd name="connsiteX16" fmla="*/ 449846 w 987302"/>
                <a:gd name="connsiteY16" fmla="*/ 943434 h 943434"/>
                <a:gd name="connsiteX17" fmla="*/ 950758 w 987302"/>
                <a:gd name="connsiteY17" fmla="*/ 781704 h 943434"/>
                <a:gd name="connsiteX18" fmla="*/ 987243 w 987302"/>
                <a:gd name="connsiteY18" fmla="*/ 727010 h 943434"/>
                <a:gd name="connsiteX19" fmla="*/ 968698 w 987302"/>
                <a:gd name="connsiteY19" fmla="*/ 688712 h 943434"/>
                <a:gd name="connsiteX20" fmla="*/ 125849 w 987302"/>
                <a:gd name="connsiteY20" fmla="*/ 867979 h 943434"/>
                <a:gd name="connsiteX21" fmla="*/ 29967 w 987302"/>
                <a:gd name="connsiteY21" fmla="*/ 867979 h 943434"/>
                <a:gd name="connsiteX22" fmla="*/ 29967 w 987302"/>
                <a:gd name="connsiteY22" fmla="*/ 628844 h 943434"/>
                <a:gd name="connsiteX23" fmla="*/ 125849 w 987302"/>
                <a:gd name="connsiteY23" fmla="*/ 628844 h 943434"/>
                <a:gd name="connsiteX24" fmla="*/ 125849 w 987302"/>
                <a:gd name="connsiteY24" fmla="*/ 867979 h 943434"/>
                <a:gd name="connsiteX25" fmla="*/ 818055 w 987302"/>
                <a:gd name="connsiteY25" fmla="*/ 682799 h 943434"/>
                <a:gd name="connsiteX26" fmla="*/ 890151 w 987302"/>
                <a:gd name="connsiteY26" fmla="*/ 659349 h 943434"/>
                <a:gd name="connsiteX27" fmla="*/ 898483 w 987302"/>
                <a:gd name="connsiteY27" fmla="*/ 672653 h 943434"/>
                <a:gd name="connsiteX28" fmla="*/ 882021 w 987302"/>
                <a:gd name="connsiteY28" fmla="*/ 699597 h 943434"/>
                <a:gd name="connsiteX29" fmla="*/ 871674 w 987302"/>
                <a:gd name="connsiteY29" fmla="*/ 703964 h 943434"/>
                <a:gd name="connsiteX30" fmla="*/ 694356 w 987302"/>
                <a:gd name="connsiteY30" fmla="*/ 765310 h 943434"/>
                <a:gd name="connsiteX31" fmla="*/ 697178 w 987302"/>
                <a:gd name="connsiteY31" fmla="*/ 750998 h 943434"/>
                <a:gd name="connsiteX32" fmla="*/ 696103 w 987302"/>
                <a:gd name="connsiteY32" fmla="*/ 727951 h 943434"/>
                <a:gd name="connsiteX33" fmla="*/ 818055 w 987302"/>
                <a:gd name="connsiteY33" fmla="*/ 682799 h 943434"/>
                <a:gd name="connsiteX34" fmla="*/ 184440 w 987302"/>
                <a:gd name="connsiteY34" fmla="*/ 381513 h 943434"/>
                <a:gd name="connsiteX35" fmla="*/ 536120 w 987302"/>
                <a:gd name="connsiteY35" fmla="*/ 29833 h 943434"/>
                <a:gd name="connsiteX36" fmla="*/ 887800 w 987302"/>
                <a:gd name="connsiteY36" fmla="*/ 381513 h 943434"/>
                <a:gd name="connsiteX37" fmla="*/ 686226 w 987302"/>
                <a:gd name="connsiteY37" fmla="*/ 698992 h 943434"/>
                <a:gd name="connsiteX38" fmla="*/ 677827 w 987302"/>
                <a:gd name="connsiteY38" fmla="*/ 688174 h 943434"/>
                <a:gd name="connsiteX39" fmla="*/ 627097 w 987302"/>
                <a:gd name="connsiteY39" fmla="*/ 668756 h 943434"/>
                <a:gd name="connsiteX40" fmla="*/ 439297 w 987302"/>
                <a:gd name="connsiteY40" fmla="*/ 641610 h 943434"/>
                <a:gd name="connsiteX41" fmla="*/ 263121 w 987302"/>
                <a:gd name="connsiteY41" fmla="*/ 601967 h 943434"/>
                <a:gd name="connsiteX42" fmla="*/ 184440 w 987302"/>
                <a:gd name="connsiteY42" fmla="*/ 381513 h 943434"/>
                <a:gd name="connsiteX43" fmla="*/ 933020 w 987302"/>
                <a:gd name="connsiteY43" fmla="*/ 757650 h 943434"/>
                <a:gd name="connsiteX44" fmla="*/ 155750 w 987302"/>
                <a:gd name="connsiteY44" fmla="*/ 872010 h 943434"/>
                <a:gd name="connsiteX45" fmla="*/ 155750 w 987302"/>
                <a:gd name="connsiteY45" fmla="*/ 628911 h 943434"/>
                <a:gd name="connsiteX46" fmla="*/ 424045 w 987302"/>
                <a:gd name="connsiteY46" fmla="*/ 667412 h 943434"/>
                <a:gd name="connsiteX47" fmla="*/ 628172 w 987302"/>
                <a:gd name="connsiteY47" fmla="*/ 698656 h 943434"/>
                <a:gd name="connsiteX48" fmla="*/ 656594 w 987302"/>
                <a:gd name="connsiteY48" fmla="*/ 709273 h 943434"/>
                <a:gd name="connsiteX49" fmla="*/ 667479 w 987302"/>
                <a:gd name="connsiteY49" fmla="*/ 749184 h 943434"/>
                <a:gd name="connsiteX50" fmla="*/ 640065 w 987302"/>
                <a:gd name="connsiteY50" fmla="*/ 777471 h 943434"/>
                <a:gd name="connsiteX51" fmla="*/ 639460 w 987302"/>
                <a:gd name="connsiteY51" fmla="*/ 777807 h 943434"/>
                <a:gd name="connsiteX52" fmla="*/ 639057 w 987302"/>
                <a:gd name="connsiteY52" fmla="*/ 777875 h 943434"/>
                <a:gd name="connsiteX53" fmla="*/ 414436 w 987302"/>
                <a:gd name="connsiteY53" fmla="*/ 780630 h 943434"/>
                <a:gd name="connsiteX54" fmla="*/ 397639 w 987302"/>
                <a:gd name="connsiteY54" fmla="*/ 793530 h 943434"/>
                <a:gd name="connsiteX55" fmla="*/ 410539 w 987302"/>
                <a:gd name="connsiteY55" fmla="*/ 810328 h 943434"/>
                <a:gd name="connsiteX56" fmla="*/ 544183 w 987302"/>
                <a:gd name="connsiteY56" fmla="*/ 820272 h 943434"/>
                <a:gd name="connsiteX57" fmla="*/ 648262 w 987302"/>
                <a:gd name="connsiteY57" fmla="*/ 806229 h 943434"/>
                <a:gd name="connsiteX58" fmla="*/ 648397 w 987302"/>
                <a:gd name="connsiteY58" fmla="*/ 806229 h 943434"/>
                <a:gd name="connsiteX59" fmla="*/ 883365 w 987302"/>
                <a:gd name="connsiteY59" fmla="*/ 731445 h 943434"/>
                <a:gd name="connsiteX60" fmla="*/ 949414 w 987302"/>
                <a:gd name="connsiteY60" fmla="*/ 711557 h 943434"/>
                <a:gd name="connsiteX61" fmla="*/ 957343 w 987302"/>
                <a:gd name="connsiteY61" fmla="*/ 725465 h 943434"/>
                <a:gd name="connsiteX62" fmla="*/ 933020 w 987302"/>
                <a:gd name="connsiteY62" fmla="*/ 757650 h 943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987302" h="943434">
                  <a:moveTo>
                    <a:pt x="968698" y="688712"/>
                  </a:moveTo>
                  <a:cubicBezTo>
                    <a:pt x="957612" y="679439"/>
                    <a:pt x="944509" y="678700"/>
                    <a:pt x="927107" y="683068"/>
                  </a:cubicBezTo>
                  <a:cubicBezTo>
                    <a:pt x="927913" y="679775"/>
                    <a:pt x="928383" y="676416"/>
                    <a:pt x="928451" y="672922"/>
                  </a:cubicBezTo>
                  <a:cubicBezTo>
                    <a:pt x="928518" y="662978"/>
                    <a:pt x="925091" y="648397"/>
                    <a:pt x="908360" y="635563"/>
                  </a:cubicBezTo>
                  <a:cubicBezTo>
                    <a:pt x="888203" y="620110"/>
                    <a:pt x="857362" y="633346"/>
                    <a:pt x="806229" y="655318"/>
                  </a:cubicBezTo>
                  <a:cubicBezTo>
                    <a:pt x="803071" y="656661"/>
                    <a:pt x="799510" y="658139"/>
                    <a:pt x="796218" y="659551"/>
                  </a:cubicBezTo>
                  <a:cubicBezTo>
                    <a:pt x="870800" y="590074"/>
                    <a:pt x="917633" y="491371"/>
                    <a:pt x="917633" y="381580"/>
                  </a:cubicBezTo>
                  <a:cubicBezTo>
                    <a:pt x="917633" y="171137"/>
                    <a:pt x="746429" y="0"/>
                    <a:pt x="536053" y="0"/>
                  </a:cubicBezTo>
                  <a:cubicBezTo>
                    <a:pt x="325609" y="0"/>
                    <a:pt x="154473" y="171204"/>
                    <a:pt x="154473" y="381580"/>
                  </a:cubicBezTo>
                  <a:cubicBezTo>
                    <a:pt x="154473" y="463016"/>
                    <a:pt x="180476" y="538270"/>
                    <a:pt x="224150" y="600220"/>
                  </a:cubicBezTo>
                  <a:cubicBezTo>
                    <a:pt x="199558" y="599414"/>
                    <a:pt x="172144" y="598944"/>
                    <a:pt x="140766" y="598944"/>
                  </a:cubicBezTo>
                  <a:lnTo>
                    <a:pt x="14984" y="598944"/>
                  </a:lnTo>
                  <a:cubicBezTo>
                    <a:pt x="6719" y="598944"/>
                    <a:pt x="0" y="605663"/>
                    <a:pt x="0" y="613928"/>
                  </a:cubicBezTo>
                  <a:lnTo>
                    <a:pt x="0" y="882962"/>
                  </a:lnTo>
                  <a:cubicBezTo>
                    <a:pt x="0" y="891227"/>
                    <a:pt x="6719" y="897946"/>
                    <a:pt x="14984" y="897946"/>
                  </a:cubicBezTo>
                  <a:lnTo>
                    <a:pt x="138347" y="897946"/>
                  </a:lnTo>
                  <a:cubicBezTo>
                    <a:pt x="157295" y="904128"/>
                    <a:pt x="284824" y="943434"/>
                    <a:pt x="449846" y="943434"/>
                  </a:cubicBezTo>
                  <a:cubicBezTo>
                    <a:pt x="603715" y="943434"/>
                    <a:pt x="790036" y="909100"/>
                    <a:pt x="950758" y="781704"/>
                  </a:cubicBezTo>
                  <a:cubicBezTo>
                    <a:pt x="954319" y="779286"/>
                    <a:pt x="985832" y="756709"/>
                    <a:pt x="987243" y="727010"/>
                  </a:cubicBezTo>
                  <a:cubicBezTo>
                    <a:pt x="987780" y="717066"/>
                    <a:pt x="984891" y="702284"/>
                    <a:pt x="968698" y="688712"/>
                  </a:cubicBezTo>
                  <a:close/>
                  <a:moveTo>
                    <a:pt x="125849" y="867979"/>
                  </a:moveTo>
                  <a:lnTo>
                    <a:pt x="29967" y="867979"/>
                  </a:lnTo>
                  <a:lnTo>
                    <a:pt x="29967" y="628844"/>
                  </a:lnTo>
                  <a:lnTo>
                    <a:pt x="125849" y="628844"/>
                  </a:lnTo>
                  <a:lnTo>
                    <a:pt x="125849" y="867979"/>
                  </a:lnTo>
                  <a:close/>
                  <a:moveTo>
                    <a:pt x="818055" y="682799"/>
                  </a:moveTo>
                  <a:cubicBezTo>
                    <a:pt x="845469" y="671040"/>
                    <a:pt x="882962" y="654981"/>
                    <a:pt x="890151" y="659349"/>
                  </a:cubicBezTo>
                  <a:cubicBezTo>
                    <a:pt x="897677" y="665127"/>
                    <a:pt x="898550" y="669697"/>
                    <a:pt x="898483" y="672653"/>
                  </a:cubicBezTo>
                  <a:cubicBezTo>
                    <a:pt x="898416" y="681590"/>
                    <a:pt x="889547" y="692475"/>
                    <a:pt x="882021" y="699597"/>
                  </a:cubicBezTo>
                  <a:cubicBezTo>
                    <a:pt x="878594" y="701075"/>
                    <a:pt x="875302" y="702419"/>
                    <a:pt x="871674" y="703964"/>
                  </a:cubicBezTo>
                  <a:cubicBezTo>
                    <a:pt x="831493" y="721031"/>
                    <a:pt x="774381" y="745354"/>
                    <a:pt x="694356" y="765310"/>
                  </a:cubicBezTo>
                  <a:cubicBezTo>
                    <a:pt x="696103" y="760338"/>
                    <a:pt x="696909" y="755433"/>
                    <a:pt x="697178" y="750998"/>
                  </a:cubicBezTo>
                  <a:cubicBezTo>
                    <a:pt x="697715" y="742667"/>
                    <a:pt x="697178" y="735141"/>
                    <a:pt x="696103" y="727951"/>
                  </a:cubicBezTo>
                  <a:cubicBezTo>
                    <a:pt x="743271" y="714446"/>
                    <a:pt x="784459" y="697178"/>
                    <a:pt x="818055" y="682799"/>
                  </a:cubicBezTo>
                  <a:close/>
                  <a:moveTo>
                    <a:pt x="184440" y="381513"/>
                  </a:moveTo>
                  <a:cubicBezTo>
                    <a:pt x="184440" y="187598"/>
                    <a:pt x="342206" y="29833"/>
                    <a:pt x="536120" y="29833"/>
                  </a:cubicBezTo>
                  <a:cubicBezTo>
                    <a:pt x="730034" y="29833"/>
                    <a:pt x="887800" y="187598"/>
                    <a:pt x="887800" y="381513"/>
                  </a:cubicBezTo>
                  <a:cubicBezTo>
                    <a:pt x="887800" y="521674"/>
                    <a:pt x="805154" y="642484"/>
                    <a:pt x="686226" y="698992"/>
                  </a:cubicBezTo>
                  <a:cubicBezTo>
                    <a:pt x="683807" y="695095"/>
                    <a:pt x="681052" y="691399"/>
                    <a:pt x="677827" y="688174"/>
                  </a:cubicBezTo>
                  <a:cubicBezTo>
                    <a:pt x="656997" y="667344"/>
                    <a:pt x="627635" y="668756"/>
                    <a:pt x="627097" y="668756"/>
                  </a:cubicBezTo>
                  <a:cubicBezTo>
                    <a:pt x="489220" y="670973"/>
                    <a:pt x="466241" y="657400"/>
                    <a:pt x="439297" y="641610"/>
                  </a:cubicBezTo>
                  <a:cubicBezTo>
                    <a:pt x="412622" y="625955"/>
                    <a:pt x="382789" y="608754"/>
                    <a:pt x="263121" y="601967"/>
                  </a:cubicBezTo>
                  <a:cubicBezTo>
                    <a:pt x="214139" y="541495"/>
                    <a:pt x="184440" y="465099"/>
                    <a:pt x="184440" y="381513"/>
                  </a:cubicBezTo>
                  <a:close/>
                  <a:moveTo>
                    <a:pt x="933020" y="757650"/>
                  </a:moveTo>
                  <a:cubicBezTo>
                    <a:pt x="627097" y="1000144"/>
                    <a:pt x="224150" y="892772"/>
                    <a:pt x="155750" y="872010"/>
                  </a:cubicBezTo>
                  <a:lnTo>
                    <a:pt x="155750" y="628911"/>
                  </a:lnTo>
                  <a:cubicBezTo>
                    <a:pt x="360011" y="629852"/>
                    <a:pt x="394010" y="649740"/>
                    <a:pt x="424045" y="667412"/>
                  </a:cubicBezTo>
                  <a:cubicBezTo>
                    <a:pt x="454886" y="685554"/>
                    <a:pt x="481359" y="701142"/>
                    <a:pt x="628172" y="698656"/>
                  </a:cubicBezTo>
                  <a:cubicBezTo>
                    <a:pt x="628307" y="698723"/>
                    <a:pt x="645239" y="697917"/>
                    <a:pt x="656594" y="709273"/>
                  </a:cubicBezTo>
                  <a:cubicBezTo>
                    <a:pt x="664926" y="717604"/>
                    <a:pt x="668554" y="731043"/>
                    <a:pt x="667479" y="749184"/>
                  </a:cubicBezTo>
                  <a:cubicBezTo>
                    <a:pt x="667210" y="753619"/>
                    <a:pt x="666404" y="766923"/>
                    <a:pt x="640065" y="777471"/>
                  </a:cubicBezTo>
                  <a:cubicBezTo>
                    <a:pt x="639863" y="777538"/>
                    <a:pt x="639662" y="777740"/>
                    <a:pt x="639460" y="777807"/>
                  </a:cubicBezTo>
                  <a:cubicBezTo>
                    <a:pt x="639326" y="777875"/>
                    <a:pt x="639192" y="777875"/>
                    <a:pt x="639057" y="777875"/>
                  </a:cubicBezTo>
                  <a:cubicBezTo>
                    <a:pt x="611106" y="788827"/>
                    <a:pt x="549424" y="798099"/>
                    <a:pt x="414436" y="780630"/>
                  </a:cubicBezTo>
                  <a:cubicBezTo>
                    <a:pt x="406172" y="779622"/>
                    <a:pt x="398714" y="785333"/>
                    <a:pt x="397639" y="793530"/>
                  </a:cubicBezTo>
                  <a:cubicBezTo>
                    <a:pt x="396563" y="801727"/>
                    <a:pt x="402342" y="809253"/>
                    <a:pt x="410539" y="810328"/>
                  </a:cubicBezTo>
                  <a:cubicBezTo>
                    <a:pt x="461941" y="816980"/>
                    <a:pt x="506556" y="820272"/>
                    <a:pt x="544183" y="820272"/>
                  </a:cubicBezTo>
                  <a:cubicBezTo>
                    <a:pt x="588798" y="820272"/>
                    <a:pt x="623536" y="815502"/>
                    <a:pt x="648262" y="806229"/>
                  </a:cubicBezTo>
                  <a:cubicBezTo>
                    <a:pt x="648330" y="806229"/>
                    <a:pt x="648330" y="806229"/>
                    <a:pt x="648397" y="806229"/>
                  </a:cubicBezTo>
                  <a:cubicBezTo>
                    <a:pt x="759195" y="784190"/>
                    <a:pt x="833912" y="752476"/>
                    <a:pt x="883365" y="731445"/>
                  </a:cubicBezTo>
                  <a:cubicBezTo>
                    <a:pt x="914004" y="718411"/>
                    <a:pt x="942964" y="706114"/>
                    <a:pt x="949414" y="711557"/>
                  </a:cubicBezTo>
                  <a:cubicBezTo>
                    <a:pt x="956805" y="717738"/>
                    <a:pt x="957477" y="722509"/>
                    <a:pt x="957343" y="725465"/>
                  </a:cubicBezTo>
                  <a:cubicBezTo>
                    <a:pt x="956872" y="738232"/>
                    <a:pt x="939739" y="752947"/>
                    <a:pt x="933020" y="757650"/>
                  </a:cubicBezTo>
                  <a:close/>
                </a:path>
              </a:pathLst>
            </a:custGeom>
            <a:grpFill/>
            <a:ln w="67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2FDE0D8-6E82-9884-CF9B-5D0F8BD19E0D}"/>
                </a:ext>
              </a:extLst>
            </p:cNvPr>
            <p:cNvSpPr/>
            <p:nvPr/>
          </p:nvSpPr>
          <p:spPr>
            <a:xfrm>
              <a:off x="5017239" y="7204931"/>
              <a:ext cx="29967" cy="29899"/>
            </a:xfrm>
            <a:custGeom>
              <a:avLst/>
              <a:gdLst>
                <a:gd name="connsiteX0" fmla="*/ 14984 w 29967"/>
                <a:gd name="connsiteY0" fmla="*/ 29900 h 29899"/>
                <a:gd name="connsiteX1" fmla="*/ 29967 w 29967"/>
                <a:gd name="connsiteY1" fmla="*/ 14984 h 29899"/>
                <a:gd name="connsiteX2" fmla="*/ 14984 w 29967"/>
                <a:gd name="connsiteY2" fmla="*/ 0 h 29899"/>
                <a:gd name="connsiteX3" fmla="*/ 0 w 29967"/>
                <a:gd name="connsiteY3" fmla="*/ 14984 h 29899"/>
                <a:gd name="connsiteX4" fmla="*/ 14984 w 29967"/>
                <a:gd name="connsiteY4" fmla="*/ 29900 h 29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67" h="29899">
                  <a:moveTo>
                    <a:pt x="14984" y="29900"/>
                  </a:moveTo>
                  <a:cubicBezTo>
                    <a:pt x="23248" y="29900"/>
                    <a:pt x="29967" y="23181"/>
                    <a:pt x="29967" y="14984"/>
                  </a:cubicBezTo>
                  <a:cubicBezTo>
                    <a:pt x="29967" y="6719"/>
                    <a:pt x="23248" y="0"/>
                    <a:pt x="14984" y="0"/>
                  </a:cubicBezTo>
                  <a:cubicBezTo>
                    <a:pt x="6719" y="0"/>
                    <a:pt x="0" y="6719"/>
                    <a:pt x="0" y="14984"/>
                  </a:cubicBezTo>
                  <a:cubicBezTo>
                    <a:pt x="67" y="23181"/>
                    <a:pt x="6786" y="29900"/>
                    <a:pt x="14984" y="29900"/>
                  </a:cubicBezTo>
                  <a:close/>
                </a:path>
              </a:pathLst>
            </a:custGeom>
            <a:grpFill/>
            <a:ln w="67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54C82EF3-62BE-6900-3882-9DA1EBE5CEE5}"/>
              </a:ext>
            </a:extLst>
          </p:cNvPr>
          <p:cNvSpPr/>
          <p:nvPr/>
        </p:nvSpPr>
        <p:spPr>
          <a:xfrm>
            <a:off x="1341001" y="3438788"/>
            <a:ext cx="4795808" cy="2420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4. Monitoring Waiting Time: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</a:p>
          <a:p>
            <a:pPr algn="r"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dirty="0">
                <a:ea typeface="Lato Light" panose="020F0502020204030203" pitchFamily="34" charset="0"/>
                <a:cs typeface="Lato Light" panose="020F0502020204030203" pitchFamily="34" charset="0"/>
              </a:rPr>
              <a:t> Significance: Waiting time impacts customer satisfaction and social media recommendations.</a:t>
            </a:r>
          </a:p>
          <a:p>
            <a:pPr algn="r"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dirty="0">
                <a:ea typeface="Lato Light" panose="020F0502020204030203" pitchFamily="34" charset="0"/>
                <a:cs typeface="Lato Light" panose="020F0502020204030203" pitchFamily="34" charset="0"/>
              </a:rPr>
              <a:t>    Big Data Contribution: Calculates response time across channels, highlighting strengths and weaknesses for process improvement.</a:t>
            </a:r>
            <a:endParaRPr lang="es-ES" altLang="zh-CN" sz="1600" dirty="0"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25A41B-B564-8C6B-4101-D7286A529943}"/>
              </a:ext>
            </a:extLst>
          </p:cNvPr>
          <p:cNvSpPr/>
          <p:nvPr/>
        </p:nvSpPr>
        <p:spPr>
          <a:xfrm>
            <a:off x="1322127" y="6283086"/>
            <a:ext cx="4795808" cy="2789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5. Response Time Enhancement:</a:t>
            </a:r>
          </a:p>
          <a:p>
            <a:pPr algn="r">
              <a:lnSpc>
                <a:spcPct val="150000"/>
              </a:lnSpc>
              <a:spcBef>
                <a:spcPts val="600"/>
              </a:spcBef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altLang="zh-CN" sz="1600" dirty="0">
                <a:ea typeface="Lato Light" panose="020F0502020204030203" pitchFamily="34" charset="0"/>
                <a:cs typeface="Lato Light" panose="020F0502020204030203" pitchFamily="34" charset="0"/>
              </a:rPr>
              <a:t>Recommendation: Big data suggests outsourcing for high request volumes to decrease response time.</a:t>
            </a:r>
          </a:p>
          <a:p>
            <a:pPr algn="r"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dirty="0">
                <a:ea typeface="Lato Light" panose="020F0502020204030203" pitchFamily="34" charset="0"/>
                <a:cs typeface="Lato Light" panose="020F0502020204030203" pitchFamily="34" charset="0"/>
              </a:rPr>
              <a:t>    Benefit: Improved response time enhances overall customer experience, positively impacting business profit.</a:t>
            </a:r>
            <a:endParaRPr lang="es-ES" altLang="zh-CN" sz="1600" dirty="0"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FFCF88-D5B5-FFBF-C941-1288EDCDA813}"/>
              </a:ext>
            </a:extLst>
          </p:cNvPr>
          <p:cNvSpPr/>
          <p:nvPr/>
        </p:nvSpPr>
        <p:spPr>
          <a:xfrm>
            <a:off x="12151191" y="3438788"/>
            <a:ext cx="4795808" cy="2789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6. Impact on Buying Experience: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dirty="0">
                <a:ea typeface="Lato Light" panose="020F0502020204030203" pitchFamily="34" charset="0"/>
                <a:cs typeface="Lato Light" panose="020F0502020204030203" pitchFamily="34" charset="0"/>
              </a:rPr>
              <a:t>Critical Role: Customer service directly influences the buying experience.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dirty="0">
                <a:ea typeface="Lato Light" panose="020F0502020204030203" pitchFamily="34" charset="0"/>
                <a:cs typeface="Lato Light" panose="020F0502020204030203" pitchFamily="34" charset="0"/>
              </a:rPr>
              <a:t>Big Data Metrics: Analyzes factors like response time, hold time, abandonment rate, guiding businesses in employee training and performance improvement.</a:t>
            </a:r>
            <a:endParaRPr lang="es-ES" altLang="zh-CN" sz="1600" dirty="0"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AE31F7-2BDA-5BBC-1EA3-06CF5CC2141D}"/>
              </a:ext>
            </a:extLst>
          </p:cNvPr>
          <p:cNvSpPr/>
          <p:nvPr/>
        </p:nvSpPr>
        <p:spPr>
          <a:xfrm>
            <a:off x="12154459" y="6283086"/>
            <a:ext cx="4795808" cy="2815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. Personalized Customer Service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ea typeface="Lato Light" panose="020F0502020204030203" pitchFamily="34" charset="0"/>
                <a:cs typeface="Lato Light" panose="020F0502020204030203" pitchFamily="34" charset="0"/>
              </a:rPr>
              <a:t>Customer Segmentation: Big data analysis reveals diverse reasons customers choose a product.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ea typeface="Lato Light" panose="020F0502020204030203" pitchFamily="34" charset="0"/>
                <a:cs typeface="Lato Light" panose="020F0502020204030203" pitchFamily="34" charset="0"/>
              </a:rPr>
              <a:t>Customization: Enables businesses to personalize products based on customer preferences, anticipating needs before they are expressed.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ES" altLang="zh-CN" sz="12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. </a:t>
            </a:r>
          </a:p>
        </p:txBody>
      </p:sp>
      <p:sp>
        <p:nvSpPr>
          <p:cNvPr id="27" name="Google Shape;204;p13">
            <a:extLst>
              <a:ext uri="{FF2B5EF4-FFF2-40B4-BE49-F238E27FC236}">
                <a16:creationId xmlns:a16="http://schemas.microsoft.com/office/drawing/2014/main" id="{825B2DAE-91AB-A9AC-347F-993465518BCF}"/>
              </a:ext>
            </a:extLst>
          </p:cNvPr>
          <p:cNvSpPr txBox="1">
            <a:spLocks/>
          </p:cNvSpPr>
          <p:nvPr/>
        </p:nvSpPr>
        <p:spPr>
          <a:xfrm>
            <a:off x="4028342" y="1250673"/>
            <a:ext cx="10231315" cy="110302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altLang="zh-CN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Jost ExtraBold" pitchFamily="2" charset="0"/>
                <a:cs typeface="Poppins" panose="00000500000000000000" pitchFamily="2" charset="0"/>
              </a:rPr>
              <a:t>Communication Tools</a:t>
            </a:r>
            <a:endParaRPr 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ea typeface="Jost ExtraBold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89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133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33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32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33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23" grpId="0"/>
      <p:bldP spid="24" grpId="0"/>
      <p:bldP spid="25" grpId="0"/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C67B47F-9EB4-4C8B-9409-E5AFFE01E4A5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custGeom>
            <a:avLst/>
            <a:gdLst>
              <a:gd name="connsiteX0" fmla="*/ 0 w 18288000"/>
              <a:gd name="connsiteY0" fmla="*/ 0 h 10287000"/>
              <a:gd name="connsiteX1" fmla="*/ 18288000 w 18288000"/>
              <a:gd name="connsiteY1" fmla="*/ 0 h 10287000"/>
              <a:gd name="connsiteX2" fmla="*/ 18288000 w 18288000"/>
              <a:gd name="connsiteY2" fmla="*/ 10287000 h 10287000"/>
              <a:gd name="connsiteX3" fmla="*/ 0 w 182880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close/>
              </a:path>
            </a:pathLst>
          </a:cu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F5E8B8E-8A72-EB4B-F146-2D01F3D8455D}"/>
              </a:ext>
            </a:extLst>
          </p:cNvPr>
          <p:cNvSpPr/>
          <p:nvPr/>
        </p:nvSpPr>
        <p:spPr>
          <a:xfrm>
            <a:off x="0" y="1905000"/>
            <a:ext cx="457200" cy="647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Microsoft YaHei UI" panose="020B0503020204020204" pitchFamily="34" charset="-122"/>
              <a:ea typeface="Microsoft YaHei UI" panose="020B0503020204020204" pitchFamily="34" charset="-122"/>
              <a:cs typeface="+mn-ea"/>
              <a:sym typeface="HarmonyOS Sans SC" panose="00000500000000000000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E3B769-126F-234E-8582-D316B779876A}"/>
              </a:ext>
            </a:extLst>
          </p:cNvPr>
          <p:cNvSpPr/>
          <p:nvPr/>
        </p:nvSpPr>
        <p:spPr>
          <a:xfrm>
            <a:off x="9144000" y="1905000"/>
            <a:ext cx="8318500" cy="6477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E00A98-52F9-708B-DEB4-4415C157E6D0}"/>
              </a:ext>
            </a:extLst>
          </p:cNvPr>
          <p:cNvSpPr txBox="1"/>
          <p:nvPr/>
        </p:nvSpPr>
        <p:spPr>
          <a:xfrm>
            <a:off x="9872903" y="2732341"/>
            <a:ext cx="7002986" cy="176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6000" b="1" dirty="0">
                <a:solidFill>
                  <a:schemeClr val="bg1"/>
                </a:solidFill>
                <a:latin typeface="Poppins" panose="00000500000000000000" pitchFamily="2" charset="0"/>
                <a:ea typeface="Jost ExtraBold" pitchFamily="2" charset="0"/>
                <a:cs typeface="Poppins" panose="00000500000000000000" pitchFamily="2" charset="0"/>
              </a:rPr>
              <a:t>In Supply Chain Management</a:t>
            </a:r>
            <a:endParaRPr lang="en-ID" sz="6000" b="1" dirty="0">
              <a:solidFill>
                <a:schemeClr val="bg1"/>
              </a:solidFill>
              <a:latin typeface="Poppins" panose="00000500000000000000" pitchFamily="2" charset="0"/>
              <a:ea typeface="Jost ExtraBold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8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490C7B-D1A9-6234-BE41-6BA39667225B}"/>
              </a:ext>
            </a:extLst>
          </p:cNvPr>
          <p:cNvSpPr/>
          <p:nvPr/>
        </p:nvSpPr>
        <p:spPr>
          <a:xfrm>
            <a:off x="2302933" y="4607333"/>
            <a:ext cx="1735141" cy="17351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405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493A7F-0B2A-C3A5-1FF6-FF7785322522}"/>
              </a:ext>
            </a:extLst>
          </p:cNvPr>
          <p:cNvSpPr/>
          <p:nvPr/>
        </p:nvSpPr>
        <p:spPr>
          <a:xfrm>
            <a:off x="6285263" y="4607333"/>
            <a:ext cx="1735141" cy="17351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405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53D478-6297-C509-5542-8094F9570A1E}"/>
              </a:ext>
            </a:extLst>
          </p:cNvPr>
          <p:cNvSpPr/>
          <p:nvPr/>
        </p:nvSpPr>
        <p:spPr>
          <a:xfrm>
            <a:off x="14249926" y="4607333"/>
            <a:ext cx="1735141" cy="17351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405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1DF29B-2C73-B841-0879-A7EE5D5E30D5}"/>
              </a:ext>
            </a:extLst>
          </p:cNvPr>
          <p:cNvSpPr/>
          <p:nvPr/>
        </p:nvSpPr>
        <p:spPr>
          <a:xfrm>
            <a:off x="10267593" y="4607333"/>
            <a:ext cx="1735141" cy="1735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4050">
              <a:solidFill>
                <a:schemeClr val="tx1"/>
              </a:solidFill>
            </a:endParaRPr>
          </a:p>
        </p:txBody>
      </p:sp>
      <p:sp>
        <p:nvSpPr>
          <p:cNvPr id="6" name="Freeform 60">
            <a:extLst>
              <a:ext uri="{FF2B5EF4-FFF2-40B4-BE49-F238E27FC236}">
                <a16:creationId xmlns:a16="http://schemas.microsoft.com/office/drawing/2014/main" id="{484478AD-D683-5E87-E3B4-A7818E7199ED}"/>
              </a:ext>
            </a:extLst>
          </p:cNvPr>
          <p:cNvSpPr>
            <a:spLocks noEditPoints="1"/>
          </p:cNvSpPr>
          <p:nvPr/>
        </p:nvSpPr>
        <p:spPr bwMode="auto">
          <a:xfrm rot="5400000" flipV="1">
            <a:off x="5037084" y="5185869"/>
            <a:ext cx="249168" cy="578069"/>
          </a:xfrm>
          <a:custGeom>
            <a:avLst/>
            <a:gdLst>
              <a:gd name="T0" fmla="*/ 38 w 142"/>
              <a:gd name="T1" fmla="*/ 0 h 331"/>
              <a:gd name="T2" fmla="*/ 34 w 142"/>
              <a:gd name="T3" fmla="*/ 5 h 331"/>
              <a:gd name="T4" fmla="*/ 34 w 142"/>
              <a:gd name="T5" fmla="*/ 176 h 331"/>
              <a:gd name="T6" fmla="*/ 5 w 142"/>
              <a:gd name="T7" fmla="*/ 177 h 331"/>
              <a:gd name="T8" fmla="*/ 1 w 142"/>
              <a:gd name="T9" fmla="*/ 179 h 331"/>
              <a:gd name="T10" fmla="*/ 0 w 142"/>
              <a:gd name="T11" fmla="*/ 184 h 331"/>
              <a:gd name="T12" fmla="*/ 67 w 142"/>
              <a:gd name="T13" fmla="*/ 328 h 331"/>
              <a:gd name="T14" fmla="*/ 72 w 142"/>
              <a:gd name="T15" fmla="*/ 331 h 331"/>
              <a:gd name="T16" fmla="*/ 76 w 142"/>
              <a:gd name="T17" fmla="*/ 328 h 331"/>
              <a:gd name="T18" fmla="*/ 142 w 142"/>
              <a:gd name="T19" fmla="*/ 183 h 331"/>
              <a:gd name="T20" fmla="*/ 141 w 142"/>
              <a:gd name="T21" fmla="*/ 178 h 331"/>
              <a:gd name="T22" fmla="*/ 137 w 142"/>
              <a:gd name="T23" fmla="*/ 176 h 331"/>
              <a:gd name="T24" fmla="*/ 107 w 142"/>
              <a:gd name="T25" fmla="*/ 176 h 331"/>
              <a:gd name="T26" fmla="*/ 107 w 142"/>
              <a:gd name="T27" fmla="*/ 5 h 331"/>
              <a:gd name="T28" fmla="*/ 102 w 142"/>
              <a:gd name="T29" fmla="*/ 0 h 331"/>
              <a:gd name="T30" fmla="*/ 97 w 142"/>
              <a:gd name="T31" fmla="*/ 5 h 331"/>
              <a:gd name="T32" fmla="*/ 97 w 142"/>
              <a:gd name="T33" fmla="*/ 176 h 331"/>
              <a:gd name="T34" fmla="*/ 76 w 142"/>
              <a:gd name="T35" fmla="*/ 176 h 331"/>
              <a:gd name="T36" fmla="*/ 75 w 142"/>
              <a:gd name="T37" fmla="*/ 5 h 331"/>
              <a:gd name="T38" fmla="*/ 70 w 142"/>
              <a:gd name="T39" fmla="*/ 0 h 331"/>
              <a:gd name="T40" fmla="*/ 65 w 142"/>
              <a:gd name="T41" fmla="*/ 5 h 331"/>
              <a:gd name="T42" fmla="*/ 66 w 142"/>
              <a:gd name="T43" fmla="*/ 176 h 331"/>
              <a:gd name="T44" fmla="*/ 44 w 142"/>
              <a:gd name="T45" fmla="*/ 176 h 331"/>
              <a:gd name="T46" fmla="*/ 44 w 142"/>
              <a:gd name="T47" fmla="*/ 5 h 331"/>
              <a:gd name="T48" fmla="*/ 38 w 142"/>
              <a:gd name="T49" fmla="*/ 0 h 331"/>
              <a:gd name="T50" fmla="*/ 72 w 142"/>
              <a:gd name="T51" fmla="*/ 314 h 331"/>
              <a:gd name="T52" fmla="*/ 13 w 142"/>
              <a:gd name="T53" fmla="*/ 186 h 331"/>
              <a:gd name="T54" fmla="*/ 129 w 142"/>
              <a:gd name="T55" fmla="*/ 186 h 331"/>
              <a:gd name="T56" fmla="*/ 72 w 142"/>
              <a:gd name="T57" fmla="*/ 314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2" h="331">
                <a:moveTo>
                  <a:pt x="38" y="0"/>
                </a:moveTo>
                <a:cubicBezTo>
                  <a:pt x="36" y="0"/>
                  <a:pt x="34" y="3"/>
                  <a:pt x="34" y="5"/>
                </a:cubicBezTo>
                <a:cubicBezTo>
                  <a:pt x="34" y="176"/>
                  <a:pt x="34" y="176"/>
                  <a:pt x="34" y="176"/>
                </a:cubicBezTo>
                <a:cubicBezTo>
                  <a:pt x="5" y="177"/>
                  <a:pt x="5" y="177"/>
                  <a:pt x="5" y="177"/>
                </a:cubicBezTo>
                <a:cubicBezTo>
                  <a:pt x="3" y="177"/>
                  <a:pt x="2" y="177"/>
                  <a:pt x="1" y="179"/>
                </a:cubicBezTo>
                <a:cubicBezTo>
                  <a:pt x="0" y="180"/>
                  <a:pt x="0" y="182"/>
                  <a:pt x="0" y="184"/>
                </a:cubicBezTo>
                <a:cubicBezTo>
                  <a:pt x="67" y="328"/>
                  <a:pt x="67" y="328"/>
                  <a:pt x="67" y="328"/>
                </a:cubicBezTo>
                <a:cubicBezTo>
                  <a:pt x="68" y="330"/>
                  <a:pt x="70" y="331"/>
                  <a:pt x="72" y="331"/>
                </a:cubicBezTo>
                <a:cubicBezTo>
                  <a:pt x="74" y="331"/>
                  <a:pt x="76" y="330"/>
                  <a:pt x="76" y="328"/>
                </a:cubicBezTo>
                <a:cubicBezTo>
                  <a:pt x="142" y="183"/>
                  <a:pt x="142" y="183"/>
                  <a:pt x="142" y="183"/>
                </a:cubicBezTo>
                <a:cubicBezTo>
                  <a:pt x="142" y="181"/>
                  <a:pt x="142" y="180"/>
                  <a:pt x="141" y="178"/>
                </a:cubicBezTo>
                <a:cubicBezTo>
                  <a:pt x="140" y="177"/>
                  <a:pt x="139" y="176"/>
                  <a:pt x="137" y="176"/>
                </a:cubicBezTo>
                <a:cubicBezTo>
                  <a:pt x="107" y="176"/>
                  <a:pt x="107" y="176"/>
                  <a:pt x="107" y="176"/>
                </a:cubicBezTo>
                <a:cubicBezTo>
                  <a:pt x="107" y="5"/>
                  <a:pt x="107" y="5"/>
                  <a:pt x="107" y="5"/>
                </a:cubicBezTo>
                <a:cubicBezTo>
                  <a:pt x="107" y="2"/>
                  <a:pt x="104" y="0"/>
                  <a:pt x="102" y="0"/>
                </a:cubicBezTo>
                <a:cubicBezTo>
                  <a:pt x="99" y="0"/>
                  <a:pt x="97" y="2"/>
                  <a:pt x="97" y="5"/>
                </a:cubicBezTo>
                <a:cubicBezTo>
                  <a:pt x="97" y="176"/>
                  <a:pt x="97" y="176"/>
                  <a:pt x="97" y="176"/>
                </a:cubicBezTo>
                <a:cubicBezTo>
                  <a:pt x="76" y="176"/>
                  <a:pt x="76" y="176"/>
                  <a:pt x="76" y="176"/>
                </a:cubicBezTo>
                <a:cubicBezTo>
                  <a:pt x="75" y="5"/>
                  <a:pt x="75" y="5"/>
                  <a:pt x="75" y="5"/>
                </a:cubicBezTo>
                <a:cubicBezTo>
                  <a:pt x="75" y="2"/>
                  <a:pt x="73" y="0"/>
                  <a:pt x="70" y="0"/>
                </a:cubicBezTo>
                <a:cubicBezTo>
                  <a:pt x="67" y="0"/>
                  <a:pt x="65" y="3"/>
                  <a:pt x="65" y="5"/>
                </a:cubicBezTo>
                <a:cubicBezTo>
                  <a:pt x="66" y="176"/>
                  <a:pt x="66" y="176"/>
                  <a:pt x="66" y="176"/>
                </a:cubicBezTo>
                <a:cubicBezTo>
                  <a:pt x="44" y="176"/>
                  <a:pt x="44" y="176"/>
                  <a:pt x="44" y="176"/>
                </a:cubicBezTo>
                <a:cubicBezTo>
                  <a:pt x="44" y="5"/>
                  <a:pt x="44" y="5"/>
                  <a:pt x="44" y="5"/>
                </a:cubicBezTo>
                <a:cubicBezTo>
                  <a:pt x="44" y="3"/>
                  <a:pt x="41" y="0"/>
                  <a:pt x="38" y="0"/>
                </a:cubicBezTo>
                <a:close/>
                <a:moveTo>
                  <a:pt x="72" y="314"/>
                </a:moveTo>
                <a:cubicBezTo>
                  <a:pt x="13" y="186"/>
                  <a:pt x="13" y="186"/>
                  <a:pt x="13" y="186"/>
                </a:cubicBezTo>
                <a:cubicBezTo>
                  <a:pt x="129" y="186"/>
                  <a:pt x="129" y="186"/>
                  <a:pt x="129" y="186"/>
                </a:cubicBezTo>
                <a:lnTo>
                  <a:pt x="72" y="31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4050"/>
          </a:p>
        </p:txBody>
      </p:sp>
      <p:sp>
        <p:nvSpPr>
          <p:cNvPr id="7" name="Freeform 61">
            <a:extLst>
              <a:ext uri="{FF2B5EF4-FFF2-40B4-BE49-F238E27FC236}">
                <a16:creationId xmlns:a16="http://schemas.microsoft.com/office/drawing/2014/main" id="{82F2D30F-4E86-782D-3D38-ECB9A0C8096C}"/>
              </a:ext>
            </a:extLst>
          </p:cNvPr>
          <p:cNvSpPr>
            <a:spLocks noEditPoints="1"/>
          </p:cNvSpPr>
          <p:nvPr/>
        </p:nvSpPr>
        <p:spPr bwMode="auto">
          <a:xfrm rot="5400000" flipV="1">
            <a:off x="9019414" y="5185869"/>
            <a:ext cx="249168" cy="578069"/>
          </a:xfrm>
          <a:custGeom>
            <a:avLst/>
            <a:gdLst>
              <a:gd name="T0" fmla="*/ 38 w 142"/>
              <a:gd name="T1" fmla="*/ 0 h 331"/>
              <a:gd name="T2" fmla="*/ 34 w 142"/>
              <a:gd name="T3" fmla="*/ 5 h 331"/>
              <a:gd name="T4" fmla="*/ 34 w 142"/>
              <a:gd name="T5" fmla="*/ 176 h 331"/>
              <a:gd name="T6" fmla="*/ 5 w 142"/>
              <a:gd name="T7" fmla="*/ 177 h 331"/>
              <a:gd name="T8" fmla="*/ 1 w 142"/>
              <a:gd name="T9" fmla="*/ 179 h 331"/>
              <a:gd name="T10" fmla="*/ 0 w 142"/>
              <a:gd name="T11" fmla="*/ 184 h 331"/>
              <a:gd name="T12" fmla="*/ 67 w 142"/>
              <a:gd name="T13" fmla="*/ 328 h 331"/>
              <a:gd name="T14" fmla="*/ 72 w 142"/>
              <a:gd name="T15" fmla="*/ 331 h 331"/>
              <a:gd name="T16" fmla="*/ 76 w 142"/>
              <a:gd name="T17" fmla="*/ 328 h 331"/>
              <a:gd name="T18" fmla="*/ 142 w 142"/>
              <a:gd name="T19" fmla="*/ 183 h 331"/>
              <a:gd name="T20" fmla="*/ 141 w 142"/>
              <a:gd name="T21" fmla="*/ 178 h 331"/>
              <a:gd name="T22" fmla="*/ 137 w 142"/>
              <a:gd name="T23" fmla="*/ 176 h 331"/>
              <a:gd name="T24" fmla="*/ 107 w 142"/>
              <a:gd name="T25" fmla="*/ 176 h 331"/>
              <a:gd name="T26" fmla="*/ 107 w 142"/>
              <a:gd name="T27" fmla="*/ 5 h 331"/>
              <a:gd name="T28" fmla="*/ 102 w 142"/>
              <a:gd name="T29" fmla="*/ 0 h 331"/>
              <a:gd name="T30" fmla="*/ 97 w 142"/>
              <a:gd name="T31" fmla="*/ 5 h 331"/>
              <a:gd name="T32" fmla="*/ 97 w 142"/>
              <a:gd name="T33" fmla="*/ 176 h 331"/>
              <a:gd name="T34" fmla="*/ 76 w 142"/>
              <a:gd name="T35" fmla="*/ 176 h 331"/>
              <a:gd name="T36" fmla="*/ 75 w 142"/>
              <a:gd name="T37" fmla="*/ 5 h 331"/>
              <a:gd name="T38" fmla="*/ 70 w 142"/>
              <a:gd name="T39" fmla="*/ 0 h 331"/>
              <a:gd name="T40" fmla="*/ 65 w 142"/>
              <a:gd name="T41" fmla="*/ 5 h 331"/>
              <a:gd name="T42" fmla="*/ 66 w 142"/>
              <a:gd name="T43" fmla="*/ 176 h 331"/>
              <a:gd name="T44" fmla="*/ 44 w 142"/>
              <a:gd name="T45" fmla="*/ 176 h 331"/>
              <a:gd name="T46" fmla="*/ 44 w 142"/>
              <a:gd name="T47" fmla="*/ 5 h 331"/>
              <a:gd name="T48" fmla="*/ 38 w 142"/>
              <a:gd name="T49" fmla="*/ 0 h 331"/>
              <a:gd name="T50" fmla="*/ 72 w 142"/>
              <a:gd name="T51" fmla="*/ 314 h 331"/>
              <a:gd name="T52" fmla="*/ 13 w 142"/>
              <a:gd name="T53" fmla="*/ 186 h 331"/>
              <a:gd name="T54" fmla="*/ 129 w 142"/>
              <a:gd name="T55" fmla="*/ 186 h 331"/>
              <a:gd name="T56" fmla="*/ 72 w 142"/>
              <a:gd name="T57" fmla="*/ 314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2" h="331">
                <a:moveTo>
                  <a:pt x="38" y="0"/>
                </a:moveTo>
                <a:cubicBezTo>
                  <a:pt x="36" y="0"/>
                  <a:pt x="34" y="3"/>
                  <a:pt x="34" y="5"/>
                </a:cubicBezTo>
                <a:cubicBezTo>
                  <a:pt x="34" y="176"/>
                  <a:pt x="34" y="176"/>
                  <a:pt x="34" y="176"/>
                </a:cubicBezTo>
                <a:cubicBezTo>
                  <a:pt x="5" y="177"/>
                  <a:pt x="5" y="177"/>
                  <a:pt x="5" y="177"/>
                </a:cubicBezTo>
                <a:cubicBezTo>
                  <a:pt x="3" y="177"/>
                  <a:pt x="2" y="177"/>
                  <a:pt x="1" y="179"/>
                </a:cubicBezTo>
                <a:cubicBezTo>
                  <a:pt x="0" y="180"/>
                  <a:pt x="0" y="182"/>
                  <a:pt x="0" y="184"/>
                </a:cubicBezTo>
                <a:cubicBezTo>
                  <a:pt x="67" y="328"/>
                  <a:pt x="67" y="328"/>
                  <a:pt x="67" y="328"/>
                </a:cubicBezTo>
                <a:cubicBezTo>
                  <a:pt x="68" y="330"/>
                  <a:pt x="70" y="331"/>
                  <a:pt x="72" y="331"/>
                </a:cubicBezTo>
                <a:cubicBezTo>
                  <a:pt x="74" y="331"/>
                  <a:pt x="76" y="330"/>
                  <a:pt x="76" y="328"/>
                </a:cubicBezTo>
                <a:cubicBezTo>
                  <a:pt x="142" y="183"/>
                  <a:pt x="142" y="183"/>
                  <a:pt x="142" y="183"/>
                </a:cubicBezTo>
                <a:cubicBezTo>
                  <a:pt x="142" y="181"/>
                  <a:pt x="142" y="180"/>
                  <a:pt x="141" y="178"/>
                </a:cubicBezTo>
                <a:cubicBezTo>
                  <a:pt x="140" y="177"/>
                  <a:pt x="139" y="176"/>
                  <a:pt x="137" y="176"/>
                </a:cubicBezTo>
                <a:cubicBezTo>
                  <a:pt x="107" y="176"/>
                  <a:pt x="107" y="176"/>
                  <a:pt x="107" y="176"/>
                </a:cubicBezTo>
                <a:cubicBezTo>
                  <a:pt x="107" y="5"/>
                  <a:pt x="107" y="5"/>
                  <a:pt x="107" y="5"/>
                </a:cubicBezTo>
                <a:cubicBezTo>
                  <a:pt x="107" y="2"/>
                  <a:pt x="104" y="0"/>
                  <a:pt x="102" y="0"/>
                </a:cubicBezTo>
                <a:cubicBezTo>
                  <a:pt x="99" y="0"/>
                  <a:pt x="97" y="2"/>
                  <a:pt x="97" y="5"/>
                </a:cubicBezTo>
                <a:cubicBezTo>
                  <a:pt x="97" y="176"/>
                  <a:pt x="97" y="176"/>
                  <a:pt x="97" y="176"/>
                </a:cubicBezTo>
                <a:cubicBezTo>
                  <a:pt x="76" y="176"/>
                  <a:pt x="76" y="176"/>
                  <a:pt x="76" y="176"/>
                </a:cubicBezTo>
                <a:cubicBezTo>
                  <a:pt x="75" y="5"/>
                  <a:pt x="75" y="5"/>
                  <a:pt x="75" y="5"/>
                </a:cubicBezTo>
                <a:cubicBezTo>
                  <a:pt x="75" y="2"/>
                  <a:pt x="73" y="0"/>
                  <a:pt x="70" y="0"/>
                </a:cubicBezTo>
                <a:cubicBezTo>
                  <a:pt x="67" y="0"/>
                  <a:pt x="65" y="3"/>
                  <a:pt x="65" y="5"/>
                </a:cubicBezTo>
                <a:cubicBezTo>
                  <a:pt x="66" y="176"/>
                  <a:pt x="66" y="176"/>
                  <a:pt x="66" y="176"/>
                </a:cubicBezTo>
                <a:cubicBezTo>
                  <a:pt x="44" y="176"/>
                  <a:pt x="44" y="176"/>
                  <a:pt x="44" y="176"/>
                </a:cubicBezTo>
                <a:cubicBezTo>
                  <a:pt x="44" y="5"/>
                  <a:pt x="44" y="5"/>
                  <a:pt x="44" y="5"/>
                </a:cubicBezTo>
                <a:cubicBezTo>
                  <a:pt x="44" y="3"/>
                  <a:pt x="41" y="0"/>
                  <a:pt x="38" y="0"/>
                </a:cubicBezTo>
                <a:close/>
                <a:moveTo>
                  <a:pt x="72" y="314"/>
                </a:moveTo>
                <a:cubicBezTo>
                  <a:pt x="13" y="186"/>
                  <a:pt x="13" y="186"/>
                  <a:pt x="13" y="186"/>
                </a:cubicBezTo>
                <a:cubicBezTo>
                  <a:pt x="129" y="186"/>
                  <a:pt x="129" y="186"/>
                  <a:pt x="129" y="186"/>
                </a:cubicBezTo>
                <a:lnTo>
                  <a:pt x="72" y="31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4050"/>
          </a:p>
        </p:txBody>
      </p:sp>
      <p:sp>
        <p:nvSpPr>
          <p:cNvPr id="8" name="Freeform 62">
            <a:extLst>
              <a:ext uri="{FF2B5EF4-FFF2-40B4-BE49-F238E27FC236}">
                <a16:creationId xmlns:a16="http://schemas.microsoft.com/office/drawing/2014/main" id="{8BB0F14E-7B74-3DF4-1DAB-3BF0C06DA6C0}"/>
              </a:ext>
            </a:extLst>
          </p:cNvPr>
          <p:cNvSpPr>
            <a:spLocks noEditPoints="1"/>
          </p:cNvSpPr>
          <p:nvPr/>
        </p:nvSpPr>
        <p:spPr bwMode="auto">
          <a:xfrm rot="5400000" flipV="1">
            <a:off x="13001744" y="5185869"/>
            <a:ext cx="249168" cy="578069"/>
          </a:xfrm>
          <a:custGeom>
            <a:avLst/>
            <a:gdLst>
              <a:gd name="T0" fmla="*/ 38 w 142"/>
              <a:gd name="T1" fmla="*/ 0 h 331"/>
              <a:gd name="T2" fmla="*/ 34 w 142"/>
              <a:gd name="T3" fmla="*/ 5 h 331"/>
              <a:gd name="T4" fmla="*/ 34 w 142"/>
              <a:gd name="T5" fmla="*/ 176 h 331"/>
              <a:gd name="T6" fmla="*/ 5 w 142"/>
              <a:gd name="T7" fmla="*/ 177 h 331"/>
              <a:gd name="T8" fmla="*/ 1 w 142"/>
              <a:gd name="T9" fmla="*/ 179 h 331"/>
              <a:gd name="T10" fmla="*/ 0 w 142"/>
              <a:gd name="T11" fmla="*/ 184 h 331"/>
              <a:gd name="T12" fmla="*/ 67 w 142"/>
              <a:gd name="T13" fmla="*/ 328 h 331"/>
              <a:gd name="T14" fmla="*/ 72 w 142"/>
              <a:gd name="T15" fmla="*/ 331 h 331"/>
              <a:gd name="T16" fmla="*/ 76 w 142"/>
              <a:gd name="T17" fmla="*/ 328 h 331"/>
              <a:gd name="T18" fmla="*/ 142 w 142"/>
              <a:gd name="T19" fmla="*/ 183 h 331"/>
              <a:gd name="T20" fmla="*/ 141 w 142"/>
              <a:gd name="T21" fmla="*/ 178 h 331"/>
              <a:gd name="T22" fmla="*/ 137 w 142"/>
              <a:gd name="T23" fmla="*/ 176 h 331"/>
              <a:gd name="T24" fmla="*/ 107 w 142"/>
              <a:gd name="T25" fmla="*/ 176 h 331"/>
              <a:gd name="T26" fmla="*/ 107 w 142"/>
              <a:gd name="T27" fmla="*/ 5 h 331"/>
              <a:gd name="T28" fmla="*/ 102 w 142"/>
              <a:gd name="T29" fmla="*/ 0 h 331"/>
              <a:gd name="T30" fmla="*/ 97 w 142"/>
              <a:gd name="T31" fmla="*/ 5 h 331"/>
              <a:gd name="T32" fmla="*/ 97 w 142"/>
              <a:gd name="T33" fmla="*/ 176 h 331"/>
              <a:gd name="T34" fmla="*/ 76 w 142"/>
              <a:gd name="T35" fmla="*/ 176 h 331"/>
              <a:gd name="T36" fmla="*/ 75 w 142"/>
              <a:gd name="T37" fmla="*/ 5 h 331"/>
              <a:gd name="T38" fmla="*/ 70 w 142"/>
              <a:gd name="T39" fmla="*/ 0 h 331"/>
              <a:gd name="T40" fmla="*/ 65 w 142"/>
              <a:gd name="T41" fmla="*/ 5 h 331"/>
              <a:gd name="T42" fmla="*/ 66 w 142"/>
              <a:gd name="T43" fmla="*/ 176 h 331"/>
              <a:gd name="T44" fmla="*/ 44 w 142"/>
              <a:gd name="T45" fmla="*/ 176 h 331"/>
              <a:gd name="T46" fmla="*/ 44 w 142"/>
              <a:gd name="T47" fmla="*/ 5 h 331"/>
              <a:gd name="T48" fmla="*/ 38 w 142"/>
              <a:gd name="T49" fmla="*/ 0 h 331"/>
              <a:gd name="T50" fmla="*/ 72 w 142"/>
              <a:gd name="T51" fmla="*/ 314 h 331"/>
              <a:gd name="T52" fmla="*/ 13 w 142"/>
              <a:gd name="T53" fmla="*/ 186 h 331"/>
              <a:gd name="T54" fmla="*/ 129 w 142"/>
              <a:gd name="T55" fmla="*/ 186 h 331"/>
              <a:gd name="T56" fmla="*/ 72 w 142"/>
              <a:gd name="T57" fmla="*/ 314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2" h="331">
                <a:moveTo>
                  <a:pt x="38" y="0"/>
                </a:moveTo>
                <a:cubicBezTo>
                  <a:pt x="36" y="0"/>
                  <a:pt x="34" y="3"/>
                  <a:pt x="34" y="5"/>
                </a:cubicBezTo>
                <a:cubicBezTo>
                  <a:pt x="34" y="176"/>
                  <a:pt x="34" y="176"/>
                  <a:pt x="34" y="176"/>
                </a:cubicBezTo>
                <a:cubicBezTo>
                  <a:pt x="5" y="177"/>
                  <a:pt x="5" y="177"/>
                  <a:pt x="5" y="177"/>
                </a:cubicBezTo>
                <a:cubicBezTo>
                  <a:pt x="3" y="177"/>
                  <a:pt x="2" y="177"/>
                  <a:pt x="1" y="179"/>
                </a:cubicBezTo>
                <a:cubicBezTo>
                  <a:pt x="0" y="180"/>
                  <a:pt x="0" y="182"/>
                  <a:pt x="0" y="184"/>
                </a:cubicBezTo>
                <a:cubicBezTo>
                  <a:pt x="67" y="328"/>
                  <a:pt x="67" y="328"/>
                  <a:pt x="67" y="328"/>
                </a:cubicBezTo>
                <a:cubicBezTo>
                  <a:pt x="68" y="330"/>
                  <a:pt x="70" y="331"/>
                  <a:pt x="72" y="331"/>
                </a:cubicBezTo>
                <a:cubicBezTo>
                  <a:pt x="74" y="331"/>
                  <a:pt x="76" y="330"/>
                  <a:pt x="76" y="328"/>
                </a:cubicBezTo>
                <a:cubicBezTo>
                  <a:pt x="142" y="183"/>
                  <a:pt x="142" y="183"/>
                  <a:pt x="142" y="183"/>
                </a:cubicBezTo>
                <a:cubicBezTo>
                  <a:pt x="142" y="181"/>
                  <a:pt x="142" y="180"/>
                  <a:pt x="141" y="178"/>
                </a:cubicBezTo>
                <a:cubicBezTo>
                  <a:pt x="140" y="177"/>
                  <a:pt x="139" y="176"/>
                  <a:pt x="137" y="176"/>
                </a:cubicBezTo>
                <a:cubicBezTo>
                  <a:pt x="107" y="176"/>
                  <a:pt x="107" y="176"/>
                  <a:pt x="107" y="176"/>
                </a:cubicBezTo>
                <a:cubicBezTo>
                  <a:pt x="107" y="5"/>
                  <a:pt x="107" y="5"/>
                  <a:pt x="107" y="5"/>
                </a:cubicBezTo>
                <a:cubicBezTo>
                  <a:pt x="107" y="2"/>
                  <a:pt x="104" y="0"/>
                  <a:pt x="102" y="0"/>
                </a:cubicBezTo>
                <a:cubicBezTo>
                  <a:pt x="99" y="0"/>
                  <a:pt x="97" y="2"/>
                  <a:pt x="97" y="5"/>
                </a:cubicBezTo>
                <a:cubicBezTo>
                  <a:pt x="97" y="176"/>
                  <a:pt x="97" y="176"/>
                  <a:pt x="97" y="176"/>
                </a:cubicBezTo>
                <a:cubicBezTo>
                  <a:pt x="76" y="176"/>
                  <a:pt x="76" y="176"/>
                  <a:pt x="76" y="176"/>
                </a:cubicBezTo>
                <a:cubicBezTo>
                  <a:pt x="75" y="5"/>
                  <a:pt x="75" y="5"/>
                  <a:pt x="75" y="5"/>
                </a:cubicBezTo>
                <a:cubicBezTo>
                  <a:pt x="75" y="2"/>
                  <a:pt x="73" y="0"/>
                  <a:pt x="70" y="0"/>
                </a:cubicBezTo>
                <a:cubicBezTo>
                  <a:pt x="67" y="0"/>
                  <a:pt x="65" y="3"/>
                  <a:pt x="65" y="5"/>
                </a:cubicBezTo>
                <a:cubicBezTo>
                  <a:pt x="66" y="176"/>
                  <a:pt x="66" y="176"/>
                  <a:pt x="66" y="176"/>
                </a:cubicBezTo>
                <a:cubicBezTo>
                  <a:pt x="44" y="176"/>
                  <a:pt x="44" y="176"/>
                  <a:pt x="44" y="176"/>
                </a:cubicBezTo>
                <a:cubicBezTo>
                  <a:pt x="44" y="5"/>
                  <a:pt x="44" y="5"/>
                  <a:pt x="44" y="5"/>
                </a:cubicBezTo>
                <a:cubicBezTo>
                  <a:pt x="44" y="3"/>
                  <a:pt x="41" y="0"/>
                  <a:pt x="38" y="0"/>
                </a:cubicBezTo>
                <a:close/>
                <a:moveTo>
                  <a:pt x="72" y="314"/>
                </a:moveTo>
                <a:cubicBezTo>
                  <a:pt x="13" y="186"/>
                  <a:pt x="13" y="186"/>
                  <a:pt x="13" y="186"/>
                </a:cubicBezTo>
                <a:cubicBezTo>
                  <a:pt x="129" y="186"/>
                  <a:pt x="129" y="186"/>
                  <a:pt x="129" y="186"/>
                </a:cubicBezTo>
                <a:lnTo>
                  <a:pt x="72" y="31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40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92F41A-F6CF-E22C-E673-E415B6E81C45}"/>
              </a:ext>
            </a:extLst>
          </p:cNvPr>
          <p:cNvSpPr/>
          <p:nvPr/>
        </p:nvSpPr>
        <p:spPr>
          <a:xfrm>
            <a:off x="1515382" y="6766235"/>
            <a:ext cx="3357251" cy="2964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Role of Big Data</a:t>
            </a:r>
            <a:r>
              <a:rPr lang="en-US" sz="1400" b="1" dirty="0"/>
              <a:t>:</a:t>
            </a:r>
            <a:r>
              <a:rPr lang="en-US" sz="1400" dirty="0"/>
              <a:t> Enables accurate product traceability using barcode scanners and RFID devices.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Application: </a:t>
            </a:r>
            <a:r>
              <a:rPr lang="en-US" sz="1400" dirty="0"/>
              <a:t>Predicts product spoilage in real-time, enhancing distribution cycle efficiency.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Benefits: </a:t>
            </a:r>
            <a:r>
              <a:rPr lang="en-US" sz="1400" dirty="0"/>
              <a:t>Streamlines collaboration with supply chain stakeholders and improves overall supply chain management.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978AF-68B2-2BB4-193F-FD7B27D6D963}"/>
              </a:ext>
            </a:extLst>
          </p:cNvPr>
          <p:cNvSpPr/>
          <p:nvPr/>
        </p:nvSpPr>
        <p:spPr>
          <a:xfrm>
            <a:off x="5748410" y="6848888"/>
            <a:ext cx="2808850" cy="2641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Usage of Big Data</a:t>
            </a:r>
            <a:r>
              <a:rPr lang="en-US" sz="1400" b="1" dirty="0"/>
              <a:t>:</a:t>
            </a:r>
            <a:r>
              <a:rPr lang="en-US" sz="1400" dirty="0"/>
              <a:t> Leading telecom companies invest in big data analytics for understanding consumer usage patterns.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Example:</a:t>
            </a:r>
            <a:r>
              <a:rPr lang="en-US" sz="1400" dirty="0"/>
              <a:t> Jio uses big data to forecast network growth and efficiently plan network expansions.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BDCFF-BA0C-4681-A717-F5EB677F4AA0}"/>
              </a:ext>
            </a:extLst>
          </p:cNvPr>
          <p:cNvSpPr/>
          <p:nvPr/>
        </p:nvSpPr>
        <p:spPr>
          <a:xfrm>
            <a:off x="9730742" y="6848888"/>
            <a:ext cx="2808850" cy="2964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>
                <a:latin typeface="+mj-lt"/>
              </a:rPr>
              <a:t>Retailer Examples</a:t>
            </a:r>
            <a:r>
              <a:rPr lang="en-IN" sz="1400" b="1" dirty="0"/>
              <a:t>:</a:t>
            </a:r>
            <a:r>
              <a:rPr lang="en-IN" sz="1400" dirty="0"/>
              <a:t> Snapdeal and Flipkart utilize big data to streamline management procedures.</a:t>
            </a:r>
          </a:p>
          <a:p>
            <a:pPr>
              <a:lnSpc>
                <a:spcPct val="150000"/>
              </a:lnSpc>
            </a:pPr>
            <a:r>
              <a:rPr lang="en-IN" sz="1400" b="1" dirty="0">
                <a:latin typeface="+mj-lt"/>
              </a:rPr>
              <a:t>Case Study: </a:t>
            </a:r>
            <a:r>
              <a:rPr lang="en-IN" sz="1400" dirty="0"/>
              <a:t>Flipkart enhances algorithms for precise delivery date estimates, warehouse automation, and route optimization.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85DD3B-F57E-8109-8907-78DB30DB27E6}"/>
              </a:ext>
            </a:extLst>
          </p:cNvPr>
          <p:cNvSpPr/>
          <p:nvPr/>
        </p:nvSpPr>
        <p:spPr>
          <a:xfrm>
            <a:off x="13713074" y="6848888"/>
            <a:ext cx="2808850" cy="3287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Need for Monitoring</a:t>
            </a:r>
            <a:r>
              <a:rPr lang="en-US" sz="1400" b="1" dirty="0"/>
              <a:t>:</a:t>
            </a:r>
            <a:r>
              <a:rPr lang="en-US" sz="1400" dirty="0"/>
              <a:t> Industries like food, agriculture, and pharmaceuticals require constant monitoring of temperature-sensitive products.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Technology Solution</a:t>
            </a:r>
            <a:r>
              <a:rPr lang="en-US" sz="1400" b="1" dirty="0"/>
              <a:t>:</a:t>
            </a:r>
            <a:r>
              <a:rPr lang="en-US" sz="1400" dirty="0"/>
              <a:t> Cold chain monitoring technology with real-time temperature tracking prevents wastage and product faults.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281D7C-563C-B8C9-A8E9-67EFB7412F47}"/>
              </a:ext>
            </a:extLst>
          </p:cNvPr>
          <p:cNvSpPr txBox="1"/>
          <p:nvPr/>
        </p:nvSpPr>
        <p:spPr>
          <a:xfrm>
            <a:off x="1636954" y="3596214"/>
            <a:ext cx="30928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1. Improved Supply Chain Process Traceability: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AFD10F-F588-BCFF-E8C6-586C3798FD95}"/>
              </a:ext>
            </a:extLst>
          </p:cNvPr>
          <p:cNvSpPr txBox="1"/>
          <p:nvPr/>
        </p:nvSpPr>
        <p:spPr>
          <a:xfrm>
            <a:off x="5748410" y="3567443"/>
            <a:ext cx="24878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accent1"/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r>
              <a:rPr lang="en-US" altLang="zh-CN" sz="2000" dirty="0">
                <a:solidFill>
                  <a:schemeClr val="accent2"/>
                </a:solidFill>
              </a:rPr>
              <a:t>2. Telecom Industry Optimization: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60E38D-9ECF-D217-634B-48F1B3E4E02A}"/>
              </a:ext>
            </a:extLst>
          </p:cNvPr>
          <p:cNvSpPr txBox="1"/>
          <p:nvPr/>
        </p:nvSpPr>
        <p:spPr>
          <a:xfrm>
            <a:off x="10051740" y="3567443"/>
            <a:ext cx="21668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accent1"/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r>
              <a:rPr lang="en-US" altLang="zh-CN" sz="2000" dirty="0">
                <a:solidFill>
                  <a:schemeClr val="accent3"/>
                </a:solidFill>
              </a:rPr>
              <a:t>3. Big Data in Online Retail: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134AD6-A299-C7E8-D43E-8CCFED5DD23D}"/>
              </a:ext>
            </a:extLst>
          </p:cNvPr>
          <p:cNvSpPr txBox="1"/>
          <p:nvPr/>
        </p:nvSpPr>
        <p:spPr>
          <a:xfrm>
            <a:off x="13713073" y="3567443"/>
            <a:ext cx="30928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accent1"/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r>
              <a:rPr lang="en-US" altLang="zh-CN" sz="2000" dirty="0">
                <a:solidFill>
                  <a:schemeClr val="accent4"/>
                </a:solidFill>
              </a:rPr>
              <a:t>4. Cold Chain Monitoring in Industries:</a:t>
            </a:r>
          </a:p>
        </p:txBody>
      </p:sp>
      <p:grpSp>
        <p:nvGrpSpPr>
          <p:cNvPr id="18" name="Graphic 2">
            <a:extLst>
              <a:ext uri="{FF2B5EF4-FFF2-40B4-BE49-F238E27FC236}">
                <a16:creationId xmlns:a16="http://schemas.microsoft.com/office/drawing/2014/main" id="{CA67A4D7-4FDB-E5E2-95F0-E6CB4765D0DE}"/>
              </a:ext>
            </a:extLst>
          </p:cNvPr>
          <p:cNvGrpSpPr/>
          <p:nvPr/>
        </p:nvGrpSpPr>
        <p:grpSpPr>
          <a:xfrm>
            <a:off x="2746767" y="5051172"/>
            <a:ext cx="847472" cy="847462"/>
            <a:chOff x="6240468" y="3424552"/>
            <a:chExt cx="1234527" cy="1234527"/>
          </a:xfrm>
          <a:solidFill>
            <a:schemeClr val="bg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D739D1C-8CD4-A21E-D06A-B6DCF8124EF4}"/>
                </a:ext>
              </a:extLst>
            </p:cNvPr>
            <p:cNvSpPr/>
            <p:nvPr/>
          </p:nvSpPr>
          <p:spPr>
            <a:xfrm>
              <a:off x="6839167" y="3449480"/>
              <a:ext cx="635389" cy="592292"/>
            </a:xfrm>
            <a:custGeom>
              <a:avLst/>
              <a:gdLst>
                <a:gd name="connsiteX0" fmla="*/ 18609 w 635389"/>
                <a:gd name="connsiteY0" fmla="*/ 37479 h 592292"/>
                <a:gd name="connsiteX1" fmla="*/ 566400 w 635389"/>
                <a:gd name="connsiteY1" fmla="*/ 506889 h 592292"/>
                <a:gd name="connsiteX2" fmla="*/ 534977 w 635389"/>
                <a:gd name="connsiteY2" fmla="*/ 509435 h 592292"/>
                <a:gd name="connsiteX3" fmla="*/ 592205 w 635389"/>
                <a:gd name="connsiteY3" fmla="*/ 592293 h 592292"/>
                <a:gd name="connsiteX4" fmla="*/ 635390 w 635389"/>
                <a:gd name="connsiteY4" fmla="*/ 501272 h 592292"/>
                <a:gd name="connsiteX5" fmla="*/ 603879 w 635389"/>
                <a:gd name="connsiteY5" fmla="*/ 503817 h 592292"/>
                <a:gd name="connsiteX6" fmla="*/ 18696 w 635389"/>
                <a:gd name="connsiteY6" fmla="*/ 0 h 592292"/>
                <a:gd name="connsiteX7" fmla="*/ 1 w 635389"/>
                <a:gd name="connsiteY7" fmla="*/ 18696 h 592292"/>
                <a:gd name="connsiteX8" fmla="*/ 18609 w 635389"/>
                <a:gd name="connsiteY8" fmla="*/ 37479 h 59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5389" h="592292">
                  <a:moveTo>
                    <a:pt x="18609" y="37479"/>
                  </a:moveTo>
                  <a:cubicBezTo>
                    <a:pt x="292373" y="37479"/>
                    <a:pt x="524884" y="238304"/>
                    <a:pt x="566400" y="506889"/>
                  </a:cubicBezTo>
                  <a:lnTo>
                    <a:pt x="534977" y="509435"/>
                  </a:lnTo>
                  <a:lnTo>
                    <a:pt x="592205" y="592293"/>
                  </a:lnTo>
                  <a:lnTo>
                    <a:pt x="635390" y="501272"/>
                  </a:lnTo>
                  <a:lnTo>
                    <a:pt x="603879" y="503817"/>
                  </a:lnTo>
                  <a:cubicBezTo>
                    <a:pt x="560695" y="215658"/>
                    <a:pt x="311770" y="0"/>
                    <a:pt x="18696" y="0"/>
                  </a:cubicBezTo>
                  <a:cubicBezTo>
                    <a:pt x="8339" y="0"/>
                    <a:pt x="1" y="8339"/>
                    <a:pt x="1" y="18696"/>
                  </a:cubicBezTo>
                  <a:cubicBezTo>
                    <a:pt x="-87" y="29053"/>
                    <a:pt x="8251" y="37479"/>
                    <a:pt x="18609" y="37479"/>
                  </a:cubicBezTo>
                  <a:close/>
                </a:path>
              </a:pathLst>
            </a:custGeom>
            <a:grpFill/>
            <a:ln w="87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E3D064F-063E-E063-4D5D-9F94818AA390}"/>
                </a:ext>
              </a:extLst>
            </p:cNvPr>
            <p:cNvSpPr/>
            <p:nvPr/>
          </p:nvSpPr>
          <p:spPr>
            <a:xfrm>
              <a:off x="6976444" y="3649866"/>
              <a:ext cx="282201" cy="295531"/>
            </a:xfrm>
            <a:custGeom>
              <a:avLst/>
              <a:gdLst>
                <a:gd name="connsiteX0" fmla="*/ 0 w 282201"/>
                <a:gd name="connsiteY0" fmla="*/ 10884 h 295531"/>
                <a:gd name="connsiteX1" fmla="*/ 59510 w 282201"/>
                <a:gd name="connsiteY1" fmla="*/ 92074 h 295531"/>
                <a:gd name="connsiteX2" fmla="*/ 72149 w 282201"/>
                <a:gd name="connsiteY2" fmla="*/ 63460 h 295531"/>
                <a:gd name="connsiteX3" fmla="*/ 245589 w 282201"/>
                <a:gd name="connsiteY3" fmla="*/ 282191 h 295531"/>
                <a:gd name="connsiteX4" fmla="*/ 263495 w 282201"/>
                <a:gd name="connsiteY4" fmla="*/ 295532 h 295531"/>
                <a:gd name="connsiteX5" fmla="*/ 268849 w 282201"/>
                <a:gd name="connsiteY5" fmla="*/ 294742 h 295531"/>
                <a:gd name="connsiteX6" fmla="*/ 281400 w 282201"/>
                <a:gd name="connsiteY6" fmla="*/ 271482 h 295531"/>
                <a:gd name="connsiteX7" fmla="*/ 87334 w 282201"/>
                <a:gd name="connsiteY7" fmla="*/ 29053 h 295531"/>
                <a:gd name="connsiteX8" fmla="*/ 100149 w 282201"/>
                <a:gd name="connsiteY8" fmla="*/ 0 h 295531"/>
                <a:gd name="connsiteX9" fmla="*/ 0 w 282201"/>
                <a:gd name="connsiteY9" fmla="*/ 10884 h 29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201" h="295531">
                  <a:moveTo>
                    <a:pt x="0" y="10884"/>
                  </a:moveTo>
                  <a:lnTo>
                    <a:pt x="59510" y="92074"/>
                  </a:lnTo>
                  <a:lnTo>
                    <a:pt x="72149" y="63460"/>
                  </a:lnTo>
                  <a:cubicBezTo>
                    <a:pt x="155007" y="111735"/>
                    <a:pt x="217941" y="190380"/>
                    <a:pt x="245589" y="282191"/>
                  </a:cubicBezTo>
                  <a:cubicBezTo>
                    <a:pt x="248047" y="290353"/>
                    <a:pt x="255420" y="295532"/>
                    <a:pt x="263495" y="295532"/>
                  </a:cubicBezTo>
                  <a:cubicBezTo>
                    <a:pt x="265250" y="295532"/>
                    <a:pt x="267093" y="295269"/>
                    <a:pt x="268849" y="294742"/>
                  </a:cubicBezTo>
                  <a:cubicBezTo>
                    <a:pt x="278767" y="291758"/>
                    <a:pt x="284385" y="281313"/>
                    <a:pt x="281400" y="271482"/>
                  </a:cubicBezTo>
                  <a:cubicBezTo>
                    <a:pt x="250680" y="169314"/>
                    <a:pt x="180110" y="81892"/>
                    <a:pt x="87334" y="29053"/>
                  </a:cubicBezTo>
                  <a:lnTo>
                    <a:pt x="100149" y="0"/>
                  </a:lnTo>
                  <a:lnTo>
                    <a:pt x="0" y="10884"/>
                  </a:lnTo>
                  <a:close/>
                </a:path>
              </a:pathLst>
            </a:custGeom>
            <a:grpFill/>
            <a:ln w="87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E8E58DC-B9F6-07A2-28EF-37B7DFA4EB31}"/>
                </a:ext>
              </a:extLst>
            </p:cNvPr>
            <p:cNvSpPr/>
            <p:nvPr/>
          </p:nvSpPr>
          <p:spPr>
            <a:xfrm>
              <a:off x="6240994" y="4041860"/>
              <a:ext cx="635476" cy="592292"/>
            </a:xfrm>
            <a:custGeom>
              <a:avLst/>
              <a:gdLst>
                <a:gd name="connsiteX0" fmla="*/ 616781 w 635476"/>
                <a:gd name="connsiteY0" fmla="*/ 554901 h 592292"/>
                <a:gd name="connsiteX1" fmla="*/ 68902 w 635476"/>
                <a:gd name="connsiteY1" fmla="*/ 85403 h 592292"/>
                <a:gd name="connsiteX2" fmla="*/ 100412 w 635476"/>
                <a:gd name="connsiteY2" fmla="*/ 82858 h 592292"/>
                <a:gd name="connsiteX3" fmla="*/ 43184 w 635476"/>
                <a:gd name="connsiteY3" fmla="*/ 0 h 592292"/>
                <a:gd name="connsiteX4" fmla="*/ 0 w 635476"/>
                <a:gd name="connsiteY4" fmla="*/ 90933 h 592292"/>
                <a:gd name="connsiteX5" fmla="*/ 31510 w 635476"/>
                <a:gd name="connsiteY5" fmla="*/ 88388 h 592292"/>
                <a:gd name="connsiteX6" fmla="*/ 616781 w 635476"/>
                <a:gd name="connsiteY6" fmla="*/ 592292 h 592292"/>
                <a:gd name="connsiteX7" fmla="*/ 635477 w 635476"/>
                <a:gd name="connsiteY7" fmla="*/ 573597 h 592292"/>
                <a:gd name="connsiteX8" fmla="*/ 616781 w 635476"/>
                <a:gd name="connsiteY8" fmla="*/ 554901 h 59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5476" h="592292">
                  <a:moveTo>
                    <a:pt x="616781" y="554901"/>
                  </a:moveTo>
                  <a:cubicBezTo>
                    <a:pt x="343017" y="554901"/>
                    <a:pt x="110506" y="354076"/>
                    <a:pt x="68902" y="85403"/>
                  </a:cubicBezTo>
                  <a:lnTo>
                    <a:pt x="100412" y="82858"/>
                  </a:lnTo>
                  <a:lnTo>
                    <a:pt x="43184" y="0"/>
                  </a:lnTo>
                  <a:lnTo>
                    <a:pt x="0" y="90933"/>
                  </a:lnTo>
                  <a:lnTo>
                    <a:pt x="31510" y="88388"/>
                  </a:lnTo>
                  <a:cubicBezTo>
                    <a:pt x="74695" y="376547"/>
                    <a:pt x="323619" y="592292"/>
                    <a:pt x="616781" y="592292"/>
                  </a:cubicBezTo>
                  <a:cubicBezTo>
                    <a:pt x="627138" y="592292"/>
                    <a:pt x="635477" y="583954"/>
                    <a:pt x="635477" y="573597"/>
                  </a:cubicBezTo>
                  <a:cubicBezTo>
                    <a:pt x="635477" y="563239"/>
                    <a:pt x="627051" y="554901"/>
                    <a:pt x="616781" y="554901"/>
                  </a:cubicBezTo>
                  <a:close/>
                </a:path>
              </a:pathLst>
            </a:custGeom>
            <a:grpFill/>
            <a:ln w="87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29EF72B-CEC1-8267-A6A7-9674DD94FE3D}"/>
                </a:ext>
              </a:extLst>
            </p:cNvPr>
            <p:cNvSpPr/>
            <p:nvPr/>
          </p:nvSpPr>
          <p:spPr>
            <a:xfrm>
              <a:off x="6456993" y="4138240"/>
              <a:ext cx="282113" cy="295614"/>
            </a:xfrm>
            <a:custGeom>
              <a:avLst/>
              <a:gdLst>
                <a:gd name="connsiteX0" fmla="*/ 282113 w 282113"/>
                <a:gd name="connsiteY0" fmla="*/ 284643 h 295614"/>
                <a:gd name="connsiteX1" fmla="*/ 222603 w 282113"/>
                <a:gd name="connsiteY1" fmla="*/ 203453 h 295614"/>
                <a:gd name="connsiteX2" fmla="*/ 210051 w 282113"/>
                <a:gd name="connsiteY2" fmla="*/ 232067 h 295614"/>
                <a:gd name="connsiteX3" fmla="*/ 36612 w 282113"/>
                <a:gd name="connsiteY3" fmla="*/ 13337 h 295614"/>
                <a:gd name="connsiteX4" fmla="*/ 13352 w 282113"/>
                <a:gd name="connsiteY4" fmla="*/ 873 h 295614"/>
                <a:gd name="connsiteX5" fmla="*/ 801 w 282113"/>
                <a:gd name="connsiteY5" fmla="*/ 24133 h 295614"/>
                <a:gd name="connsiteX6" fmla="*/ 194867 w 282113"/>
                <a:gd name="connsiteY6" fmla="*/ 266562 h 295614"/>
                <a:gd name="connsiteX7" fmla="*/ 182052 w 282113"/>
                <a:gd name="connsiteY7" fmla="*/ 295615 h 295614"/>
                <a:gd name="connsiteX8" fmla="*/ 282113 w 282113"/>
                <a:gd name="connsiteY8" fmla="*/ 284643 h 29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2113" h="295614">
                  <a:moveTo>
                    <a:pt x="282113" y="284643"/>
                  </a:moveTo>
                  <a:lnTo>
                    <a:pt x="222603" y="203453"/>
                  </a:lnTo>
                  <a:lnTo>
                    <a:pt x="210051" y="232067"/>
                  </a:lnTo>
                  <a:cubicBezTo>
                    <a:pt x="127194" y="183704"/>
                    <a:pt x="64261" y="105148"/>
                    <a:pt x="36612" y="13337"/>
                  </a:cubicBezTo>
                  <a:cubicBezTo>
                    <a:pt x="33628" y="3418"/>
                    <a:pt x="23095" y="-2287"/>
                    <a:pt x="13352" y="873"/>
                  </a:cubicBezTo>
                  <a:cubicBezTo>
                    <a:pt x="3434" y="3857"/>
                    <a:pt x="-2184" y="14302"/>
                    <a:pt x="801" y="24133"/>
                  </a:cubicBezTo>
                  <a:cubicBezTo>
                    <a:pt x="31521" y="126301"/>
                    <a:pt x="102091" y="213723"/>
                    <a:pt x="194867" y="266562"/>
                  </a:cubicBezTo>
                  <a:lnTo>
                    <a:pt x="182052" y="295615"/>
                  </a:lnTo>
                  <a:lnTo>
                    <a:pt x="282113" y="284643"/>
                  </a:lnTo>
                  <a:close/>
                </a:path>
              </a:pathLst>
            </a:custGeom>
            <a:grpFill/>
            <a:ln w="87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D7B6FCD-7E5C-3D80-1007-BBBCD345D081}"/>
                </a:ext>
              </a:extLst>
            </p:cNvPr>
            <p:cNvSpPr/>
            <p:nvPr/>
          </p:nvSpPr>
          <p:spPr>
            <a:xfrm>
              <a:off x="6240468" y="3424552"/>
              <a:ext cx="685858" cy="685858"/>
            </a:xfrm>
            <a:custGeom>
              <a:avLst/>
              <a:gdLst>
                <a:gd name="connsiteX0" fmla="*/ 342929 w 685858"/>
                <a:gd name="connsiteY0" fmla="*/ 685858 h 685858"/>
                <a:gd name="connsiteX1" fmla="*/ 685858 w 685858"/>
                <a:gd name="connsiteY1" fmla="*/ 342929 h 685858"/>
                <a:gd name="connsiteX2" fmla="*/ 342929 w 685858"/>
                <a:gd name="connsiteY2" fmla="*/ 0 h 685858"/>
                <a:gd name="connsiteX3" fmla="*/ 0 w 685858"/>
                <a:gd name="connsiteY3" fmla="*/ 342929 h 685858"/>
                <a:gd name="connsiteX4" fmla="*/ 342929 w 685858"/>
                <a:gd name="connsiteY4" fmla="*/ 685858 h 685858"/>
                <a:gd name="connsiteX5" fmla="*/ 573948 w 685858"/>
                <a:gd name="connsiteY5" fmla="*/ 542350 h 685858"/>
                <a:gd name="connsiteX6" fmla="*/ 343017 w 685858"/>
                <a:gd name="connsiteY6" fmla="*/ 648467 h 685858"/>
                <a:gd name="connsiteX7" fmla="*/ 112086 w 685858"/>
                <a:gd name="connsiteY7" fmla="*/ 542350 h 685858"/>
                <a:gd name="connsiteX8" fmla="*/ 112086 w 685858"/>
                <a:gd name="connsiteY8" fmla="*/ 534450 h 685858"/>
                <a:gd name="connsiteX9" fmla="*/ 148073 w 685858"/>
                <a:gd name="connsiteY9" fmla="*/ 481523 h 685858"/>
                <a:gd name="connsiteX10" fmla="*/ 203546 w 685858"/>
                <a:gd name="connsiteY10" fmla="*/ 460721 h 685858"/>
                <a:gd name="connsiteX11" fmla="*/ 226016 w 685858"/>
                <a:gd name="connsiteY11" fmla="*/ 454664 h 685858"/>
                <a:gd name="connsiteX12" fmla="*/ 343017 w 685858"/>
                <a:gd name="connsiteY12" fmla="*/ 520757 h 685858"/>
                <a:gd name="connsiteX13" fmla="*/ 459931 w 685858"/>
                <a:gd name="connsiteY13" fmla="*/ 454577 h 685858"/>
                <a:gd name="connsiteX14" fmla="*/ 482313 w 685858"/>
                <a:gd name="connsiteY14" fmla="*/ 460633 h 685858"/>
                <a:gd name="connsiteX15" fmla="*/ 537873 w 685858"/>
                <a:gd name="connsiteY15" fmla="*/ 481523 h 685858"/>
                <a:gd name="connsiteX16" fmla="*/ 573948 w 685858"/>
                <a:gd name="connsiteY16" fmla="*/ 534450 h 685858"/>
                <a:gd name="connsiteX17" fmla="*/ 573948 w 685858"/>
                <a:gd name="connsiteY17" fmla="*/ 542350 h 685858"/>
                <a:gd name="connsiteX18" fmla="*/ 296234 w 685858"/>
                <a:gd name="connsiteY18" fmla="*/ 396559 h 685858"/>
                <a:gd name="connsiteX19" fmla="*/ 343017 w 685858"/>
                <a:gd name="connsiteY19" fmla="*/ 407179 h 685858"/>
                <a:gd name="connsiteX20" fmla="*/ 389800 w 685858"/>
                <a:gd name="connsiteY20" fmla="*/ 396559 h 685858"/>
                <a:gd name="connsiteX21" fmla="*/ 426050 w 685858"/>
                <a:gd name="connsiteY21" fmla="*/ 440006 h 685858"/>
                <a:gd name="connsiteX22" fmla="*/ 343017 w 685858"/>
                <a:gd name="connsiteY22" fmla="*/ 483366 h 685858"/>
                <a:gd name="connsiteX23" fmla="*/ 260071 w 685858"/>
                <a:gd name="connsiteY23" fmla="*/ 440357 h 685858"/>
                <a:gd name="connsiteX24" fmla="*/ 296234 w 685858"/>
                <a:gd name="connsiteY24" fmla="*/ 396559 h 685858"/>
                <a:gd name="connsiteX25" fmla="*/ 253488 w 685858"/>
                <a:gd name="connsiteY25" fmla="*/ 258228 h 685858"/>
                <a:gd name="connsiteX26" fmla="*/ 342929 w 685858"/>
                <a:gd name="connsiteY26" fmla="*/ 164135 h 685858"/>
                <a:gd name="connsiteX27" fmla="*/ 432370 w 685858"/>
                <a:gd name="connsiteY27" fmla="*/ 258228 h 685858"/>
                <a:gd name="connsiteX28" fmla="*/ 342929 w 685858"/>
                <a:gd name="connsiteY28" fmla="*/ 369700 h 685858"/>
                <a:gd name="connsiteX29" fmla="*/ 253488 w 685858"/>
                <a:gd name="connsiteY29" fmla="*/ 258228 h 685858"/>
                <a:gd name="connsiteX30" fmla="*/ 37479 w 685858"/>
                <a:gd name="connsiteY30" fmla="*/ 342929 h 685858"/>
                <a:gd name="connsiteX31" fmla="*/ 342929 w 685858"/>
                <a:gd name="connsiteY31" fmla="*/ 37479 h 685858"/>
                <a:gd name="connsiteX32" fmla="*/ 648467 w 685858"/>
                <a:gd name="connsiteY32" fmla="*/ 342929 h 685858"/>
                <a:gd name="connsiteX33" fmla="*/ 604405 w 685858"/>
                <a:gd name="connsiteY33" fmla="*/ 500131 h 685858"/>
                <a:gd name="connsiteX34" fmla="*/ 553848 w 685858"/>
                <a:gd name="connsiteY34" fmla="*/ 447643 h 685858"/>
                <a:gd name="connsiteX35" fmla="*/ 492846 w 685858"/>
                <a:gd name="connsiteY35" fmla="*/ 424734 h 685858"/>
                <a:gd name="connsiteX36" fmla="*/ 465899 w 685858"/>
                <a:gd name="connsiteY36" fmla="*/ 417449 h 685858"/>
                <a:gd name="connsiteX37" fmla="*/ 422013 w 685858"/>
                <a:gd name="connsiteY37" fmla="*/ 375054 h 685858"/>
                <a:gd name="connsiteX38" fmla="*/ 421925 w 685858"/>
                <a:gd name="connsiteY38" fmla="*/ 374440 h 685858"/>
                <a:gd name="connsiteX39" fmla="*/ 469849 w 685858"/>
                <a:gd name="connsiteY39" fmla="*/ 258141 h 685858"/>
                <a:gd name="connsiteX40" fmla="*/ 342929 w 685858"/>
                <a:gd name="connsiteY40" fmla="*/ 126569 h 685858"/>
                <a:gd name="connsiteX41" fmla="*/ 216009 w 685858"/>
                <a:gd name="connsiteY41" fmla="*/ 258141 h 685858"/>
                <a:gd name="connsiteX42" fmla="*/ 263846 w 685858"/>
                <a:gd name="connsiteY42" fmla="*/ 374352 h 685858"/>
                <a:gd name="connsiteX43" fmla="*/ 263495 w 685858"/>
                <a:gd name="connsiteY43" fmla="*/ 376546 h 685858"/>
                <a:gd name="connsiteX44" fmla="*/ 219959 w 685858"/>
                <a:gd name="connsiteY44" fmla="*/ 417361 h 685858"/>
                <a:gd name="connsiteX45" fmla="*/ 192750 w 685858"/>
                <a:gd name="connsiteY45" fmla="*/ 424734 h 685858"/>
                <a:gd name="connsiteX46" fmla="*/ 131923 w 685858"/>
                <a:gd name="connsiteY46" fmla="*/ 447643 h 685858"/>
                <a:gd name="connsiteX47" fmla="*/ 81541 w 685858"/>
                <a:gd name="connsiteY47" fmla="*/ 500218 h 685858"/>
                <a:gd name="connsiteX48" fmla="*/ 37479 w 685858"/>
                <a:gd name="connsiteY48" fmla="*/ 342929 h 685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85858" h="685858">
                  <a:moveTo>
                    <a:pt x="342929" y="685858"/>
                  </a:moveTo>
                  <a:cubicBezTo>
                    <a:pt x="531992" y="685858"/>
                    <a:pt x="685858" y="532080"/>
                    <a:pt x="685858" y="342929"/>
                  </a:cubicBezTo>
                  <a:cubicBezTo>
                    <a:pt x="685858" y="153866"/>
                    <a:pt x="532080" y="0"/>
                    <a:pt x="342929" y="0"/>
                  </a:cubicBezTo>
                  <a:cubicBezTo>
                    <a:pt x="153866" y="0"/>
                    <a:pt x="0" y="153778"/>
                    <a:pt x="0" y="342929"/>
                  </a:cubicBezTo>
                  <a:cubicBezTo>
                    <a:pt x="88" y="532080"/>
                    <a:pt x="153866" y="685858"/>
                    <a:pt x="342929" y="685858"/>
                  </a:cubicBezTo>
                  <a:close/>
                  <a:moveTo>
                    <a:pt x="573948" y="542350"/>
                  </a:moveTo>
                  <a:cubicBezTo>
                    <a:pt x="517861" y="607214"/>
                    <a:pt x="435266" y="648467"/>
                    <a:pt x="343017" y="648467"/>
                  </a:cubicBezTo>
                  <a:cubicBezTo>
                    <a:pt x="250767" y="648467"/>
                    <a:pt x="168173" y="607214"/>
                    <a:pt x="112086" y="542350"/>
                  </a:cubicBezTo>
                  <a:lnTo>
                    <a:pt x="112086" y="534450"/>
                  </a:lnTo>
                  <a:cubicBezTo>
                    <a:pt x="112086" y="512331"/>
                    <a:pt x="125867" y="492144"/>
                    <a:pt x="148073" y="481523"/>
                  </a:cubicBezTo>
                  <a:cubicBezTo>
                    <a:pt x="164750" y="473623"/>
                    <a:pt x="182919" y="466777"/>
                    <a:pt x="203546" y="460721"/>
                  </a:cubicBezTo>
                  <a:cubicBezTo>
                    <a:pt x="211006" y="458526"/>
                    <a:pt x="218379" y="456508"/>
                    <a:pt x="226016" y="454664"/>
                  </a:cubicBezTo>
                  <a:cubicBezTo>
                    <a:pt x="240322" y="492670"/>
                    <a:pt x="287018" y="520757"/>
                    <a:pt x="343017" y="520757"/>
                  </a:cubicBezTo>
                  <a:cubicBezTo>
                    <a:pt x="398928" y="520757"/>
                    <a:pt x="445536" y="492670"/>
                    <a:pt x="459931" y="454577"/>
                  </a:cubicBezTo>
                  <a:cubicBezTo>
                    <a:pt x="467479" y="456420"/>
                    <a:pt x="474940" y="458439"/>
                    <a:pt x="482313" y="460633"/>
                  </a:cubicBezTo>
                  <a:cubicBezTo>
                    <a:pt x="502588" y="466689"/>
                    <a:pt x="521372" y="473711"/>
                    <a:pt x="537873" y="481523"/>
                  </a:cubicBezTo>
                  <a:cubicBezTo>
                    <a:pt x="560167" y="492056"/>
                    <a:pt x="573948" y="512331"/>
                    <a:pt x="573948" y="534450"/>
                  </a:cubicBezTo>
                  <a:lnTo>
                    <a:pt x="573948" y="542350"/>
                  </a:lnTo>
                  <a:close/>
                  <a:moveTo>
                    <a:pt x="296234" y="396559"/>
                  </a:moveTo>
                  <a:cubicBezTo>
                    <a:pt x="310717" y="403317"/>
                    <a:pt x="326516" y="407179"/>
                    <a:pt x="343017" y="407179"/>
                  </a:cubicBezTo>
                  <a:cubicBezTo>
                    <a:pt x="359518" y="407179"/>
                    <a:pt x="375317" y="403405"/>
                    <a:pt x="389800" y="396559"/>
                  </a:cubicBezTo>
                  <a:cubicBezTo>
                    <a:pt x="396734" y="414025"/>
                    <a:pt x="409285" y="429122"/>
                    <a:pt x="426050" y="440006"/>
                  </a:cubicBezTo>
                  <a:cubicBezTo>
                    <a:pt x="418590" y="462125"/>
                    <a:pt x="386552" y="483366"/>
                    <a:pt x="343017" y="483366"/>
                  </a:cubicBezTo>
                  <a:cubicBezTo>
                    <a:pt x="299569" y="483366"/>
                    <a:pt x="267620" y="462300"/>
                    <a:pt x="260071" y="440357"/>
                  </a:cubicBezTo>
                  <a:cubicBezTo>
                    <a:pt x="276748" y="429649"/>
                    <a:pt x="289388" y="414289"/>
                    <a:pt x="296234" y="396559"/>
                  </a:cubicBezTo>
                  <a:close/>
                  <a:moveTo>
                    <a:pt x="253488" y="258228"/>
                  </a:moveTo>
                  <a:cubicBezTo>
                    <a:pt x="253488" y="201000"/>
                    <a:pt x="288598" y="164135"/>
                    <a:pt x="342929" y="164135"/>
                  </a:cubicBezTo>
                  <a:cubicBezTo>
                    <a:pt x="397261" y="164135"/>
                    <a:pt x="432370" y="201088"/>
                    <a:pt x="432370" y="258228"/>
                  </a:cubicBezTo>
                  <a:cubicBezTo>
                    <a:pt x="432370" y="319669"/>
                    <a:pt x="392258" y="369700"/>
                    <a:pt x="342929" y="369700"/>
                  </a:cubicBezTo>
                  <a:cubicBezTo>
                    <a:pt x="293601" y="369700"/>
                    <a:pt x="253488" y="319669"/>
                    <a:pt x="253488" y="258228"/>
                  </a:cubicBezTo>
                  <a:close/>
                  <a:moveTo>
                    <a:pt x="37479" y="342929"/>
                  </a:moveTo>
                  <a:cubicBezTo>
                    <a:pt x="37479" y="174493"/>
                    <a:pt x="174493" y="37479"/>
                    <a:pt x="342929" y="37479"/>
                  </a:cubicBezTo>
                  <a:cubicBezTo>
                    <a:pt x="511366" y="37479"/>
                    <a:pt x="648467" y="174493"/>
                    <a:pt x="648467" y="342929"/>
                  </a:cubicBezTo>
                  <a:cubicBezTo>
                    <a:pt x="648467" y="400508"/>
                    <a:pt x="632141" y="454138"/>
                    <a:pt x="604405" y="500131"/>
                  </a:cubicBezTo>
                  <a:cubicBezTo>
                    <a:pt x="595364" y="477836"/>
                    <a:pt x="577810" y="458965"/>
                    <a:pt x="553848" y="447643"/>
                  </a:cubicBezTo>
                  <a:cubicBezTo>
                    <a:pt x="535503" y="438953"/>
                    <a:pt x="515052" y="431229"/>
                    <a:pt x="492846" y="424734"/>
                  </a:cubicBezTo>
                  <a:cubicBezTo>
                    <a:pt x="483893" y="422101"/>
                    <a:pt x="474852" y="419555"/>
                    <a:pt x="465899" y="417449"/>
                  </a:cubicBezTo>
                  <a:cubicBezTo>
                    <a:pt x="443166" y="411217"/>
                    <a:pt x="425963" y="394628"/>
                    <a:pt x="422013" y="375054"/>
                  </a:cubicBezTo>
                  <a:cubicBezTo>
                    <a:pt x="422013" y="374966"/>
                    <a:pt x="422013" y="374615"/>
                    <a:pt x="421925" y="374440"/>
                  </a:cubicBezTo>
                  <a:cubicBezTo>
                    <a:pt x="451066" y="347142"/>
                    <a:pt x="469849" y="305187"/>
                    <a:pt x="469849" y="258141"/>
                  </a:cubicBezTo>
                  <a:cubicBezTo>
                    <a:pt x="469849" y="180725"/>
                    <a:pt x="417712" y="126569"/>
                    <a:pt x="342929" y="126569"/>
                  </a:cubicBezTo>
                  <a:cubicBezTo>
                    <a:pt x="268234" y="126569"/>
                    <a:pt x="216009" y="180637"/>
                    <a:pt x="216009" y="258141"/>
                  </a:cubicBezTo>
                  <a:cubicBezTo>
                    <a:pt x="216009" y="305187"/>
                    <a:pt x="234705" y="347055"/>
                    <a:pt x="263846" y="374352"/>
                  </a:cubicBezTo>
                  <a:cubicBezTo>
                    <a:pt x="263758" y="375142"/>
                    <a:pt x="263670" y="375932"/>
                    <a:pt x="263495" y="376546"/>
                  </a:cubicBezTo>
                  <a:cubicBezTo>
                    <a:pt x="259369" y="395944"/>
                    <a:pt x="242253" y="412007"/>
                    <a:pt x="219959" y="417361"/>
                  </a:cubicBezTo>
                  <a:cubicBezTo>
                    <a:pt x="210743" y="419555"/>
                    <a:pt x="201790" y="422013"/>
                    <a:pt x="192750" y="424734"/>
                  </a:cubicBezTo>
                  <a:cubicBezTo>
                    <a:pt x="170280" y="431404"/>
                    <a:pt x="150355" y="438953"/>
                    <a:pt x="131923" y="447643"/>
                  </a:cubicBezTo>
                  <a:cubicBezTo>
                    <a:pt x="107961" y="458965"/>
                    <a:pt x="90494" y="477924"/>
                    <a:pt x="81541" y="500218"/>
                  </a:cubicBezTo>
                  <a:cubicBezTo>
                    <a:pt x="53805" y="454313"/>
                    <a:pt x="37479" y="400596"/>
                    <a:pt x="37479" y="342929"/>
                  </a:cubicBezTo>
                  <a:close/>
                </a:path>
              </a:pathLst>
            </a:custGeom>
            <a:grpFill/>
            <a:ln w="87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76BF4E8-32D1-0D59-3967-71386104813C}"/>
                </a:ext>
              </a:extLst>
            </p:cNvPr>
            <p:cNvSpPr/>
            <p:nvPr/>
          </p:nvSpPr>
          <p:spPr>
            <a:xfrm>
              <a:off x="6789137" y="3973222"/>
              <a:ext cx="685858" cy="685858"/>
            </a:xfrm>
            <a:custGeom>
              <a:avLst/>
              <a:gdLst>
                <a:gd name="connsiteX0" fmla="*/ 342929 w 685858"/>
                <a:gd name="connsiteY0" fmla="*/ 0 h 685858"/>
                <a:gd name="connsiteX1" fmla="*/ 0 w 685858"/>
                <a:gd name="connsiteY1" fmla="*/ 342929 h 685858"/>
                <a:gd name="connsiteX2" fmla="*/ 342929 w 685858"/>
                <a:gd name="connsiteY2" fmla="*/ 685858 h 685858"/>
                <a:gd name="connsiteX3" fmla="*/ 685858 w 685858"/>
                <a:gd name="connsiteY3" fmla="*/ 342929 h 685858"/>
                <a:gd name="connsiteX4" fmla="*/ 342929 w 685858"/>
                <a:gd name="connsiteY4" fmla="*/ 0 h 685858"/>
                <a:gd name="connsiteX5" fmla="*/ 573860 w 685858"/>
                <a:gd name="connsiteY5" fmla="*/ 542350 h 685858"/>
                <a:gd name="connsiteX6" fmla="*/ 342929 w 685858"/>
                <a:gd name="connsiteY6" fmla="*/ 648467 h 685858"/>
                <a:gd name="connsiteX7" fmla="*/ 111998 w 685858"/>
                <a:gd name="connsiteY7" fmla="*/ 542350 h 685858"/>
                <a:gd name="connsiteX8" fmla="*/ 111998 w 685858"/>
                <a:gd name="connsiteY8" fmla="*/ 534450 h 685858"/>
                <a:gd name="connsiteX9" fmla="*/ 147985 w 685858"/>
                <a:gd name="connsiteY9" fmla="*/ 481611 h 685858"/>
                <a:gd name="connsiteX10" fmla="*/ 203458 w 685858"/>
                <a:gd name="connsiteY10" fmla="*/ 460721 h 685858"/>
                <a:gd name="connsiteX11" fmla="*/ 226103 w 685858"/>
                <a:gd name="connsiteY11" fmla="*/ 454576 h 685858"/>
                <a:gd name="connsiteX12" fmla="*/ 342929 w 685858"/>
                <a:gd name="connsiteY12" fmla="*/ 520757 h 685858"/>
                <a:gd name="connsiteX13" fmla="*/ 459931 w 685858"/>
                <a:gd name="connsiteY13" fmla="*/ 454576 h 685858"/>
                <a:gd name="connsiteX14" fmla="*/ 482225 w 685858"/>
                <a:gd name="connsiteY14" fmla="*/ 460633 h 685858"/>
                <a:gd name="connsiteX15" fmla="*/ 537785 w 685858"/>
                <a:gd name="connsiteY15" fmla="*/ 481523 h 685858"/>
                <a:gd name="connsiteX16" fmla="*/ 573860 w 685858"/>
                <a:gd name="connsiteY16" fmla="*/ 534450 h 685858"/>
                <a:gd name="connsiteX17" fmla="*/ 573860 w 685858"/>
                <a:gd name="connsiteY17" fmla="*/ 542350 h 685858"/>
                <a:gd name="connsiteX18" fmla="*/ 296146 w 685858"/>
                <a:gd name="connsiteY18" fmla="*/ 396471 h 685858"/>
                <a:gd name="connsiteX19" fmla="*/ 342929 w 685858"/>
                <a:gd name="connsiteY19" fmla="*/ 407091 h 685858"/>
                <a:gd name="connsiteX20" fmla="*/ 389712 w 685858"/>
                <a:gd name="connsiteY20" fmla="*/ 396471 h 685858"/>
                <a:gd name="connsiteX21" fmla="*/ 425963 w 685858"/>
                <a:gd name="connsiteY21" fmla="*/ 439918 h 685858"/>
                <a:gd name="connsiteX22" fmla="*/ 342929 w 685858"/>
                <a:gd name="connsiteY22" fmla="*/ 483366 h 685858"/>
                <a:gd name="connsiteX23" fmla="*/ 259984 w 685858"/>
                <a:gd name="connsiteY23" fmla="*/ 440357 h 685858"/>
                <a:gd name="connsiteX24" fmla="*/ 296146 w 685858"/>
                <a:gd name="connsiteY24" fmla="*/ 396471 h 685858"/>
                <a:gd name="connsiteX25" fmla="*/ 253489 w 685858"/>
                <a:gd name="connsiteY25" fmla="*/ 258228 h 685858"/>
                <a:gd name="connsiteX26" fmla="*/ 342929 w 685858"/>
                <a:gd name="connsiteY26" fmla="*/ 164135 h 685858"/>
                <a:gd name="connsiteX27" fmla="*/ 432370 w 685858"/>
                <a:gd name="connsiteY27" fmla="*/ 258228 h 685858"/>
                <a:gd name="connsiteX28" fmla="*/ 342929 w 685858"/>
                <a:gd name="connsiteY28" fmla="*/ 369700 h 685858"/>
                <a:gd name="connsiteX29" fmla="*/ 253489 w 685858"/>
                <a:gd name="connsiteY29" fmla="*/ 258228 h 685858"/>
                <a:gd name="connsiteX30" fmla="*/ 553848 w 685858"/>
                <a:gd name="connsiteY30" fmla="*/ 447730 h 685858"/>
                <a:gd name="connsiteX31" fmla="*/ 492846 w 685858"/>
                <a:gd name="connsiteY31" fmla="*/ 424734 h 685858"/>
                <a:gd name="connsiteX32" fmla="*/ 465899 w 685858"/>
                <a:gd name="connsiteY32" fmla="*/ 417449 h 685858"/>
                <a:gd name="connsiteX33" fmla="*/ 421925 w 685858"/>
                <a:gd name="connsiteY33" fmla="*/ 375054 h 685858"/>
                <a:gd name="connsiteX34" fmla="*/ 421837 w 685858"/>
                <a:gd name="connsiteY34" fmla="*/ 374527 h 685858"/>
                <a:gd name="connsiteX35" fmla="*/ 469761 w 685858"/>
                <a:gd name="connsiteY35" fmla="*/ 258140 h 685858"/>
                <a:gd name="connsiteX36" fmla="*/ 342841 w 685858"/>
                <a:gd name="connsiteY36" fmla="*/ 126656 h 685858"/>
                <a:gd name="connsiteX37" fmla="*/ 215922 w 685858"/>
                <a:gd name="connsiteY37" fmla="*/ 258140 h 685858"/>
                <a:gd name="connsiteX38" fmla="*/ 263758 w 685858"/>
                <a:gd name="connsiteY38" fmla="*/ 374440 h 685858"/>
                <a:gd name="connsiteX39" fmla="*/ 263495 w 685858"/>
                <a:gd name="connsiteY39" fmla="*/ 376634 h 685858"/>
                <a:gd name="connsiteX40" fmla="*/ 219959 w 685858"/>
                <a:gd name="connsiteY40" fmla="*/ 417449 h 685858"/>
                <a:gd name="connsiteX41" fmla="*/ 192750 w 685858"/>
                <a:gd name="connsiteY41" fmla="*/ 424821 h 685858"/>
                <a:gd name="connsiteX42" fmla="*/ 131923 w 685858"/>
                <a:gd name="connsiteY42" fmla="*/ 447730 h 685858"/>
                <a:gd name="connsiteX43" fmla="*/ 81453 w 685858"/>
                <a:gd name="connsiteY43" fmla="*/ 500306 h 685858"/>
                <a:gd name="connsiteX44" fmla="*/ 37304 w 685858"/>
                <a:gd name="connsiteY44" fmla="*/ 342929 h 685858"/>
                <a:gd name="connsiteX45" fmla="*/ 342841 w 685858"/>
                <a:gd name="connsiteY45" fmla="*/ 37391 h 685858"/>
                <a:gd name="connsiteX46" fmla="*/ 648380 w 685858"/>
                <a:gd name="connsiteY46" fmla="*/ 342929 h 685858"/>
                <a:gd name="connsiteX47" fmla="*/ 604230 w 685858"/>
                <a:gd name="connsiteY47" fmla="*/ 500306 h 685858"/>
                <a:gd name="connsiteX48" fmla="*/ 553848 w 685858"/>
                <a:gd name="connsiteY48" fmla="*/ 447730 h 685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85858" h="685858">
                  <a:moveTo>
                    <a:pt x="342929" y="0"/>
                  </a:moveTo>
                  <a:cubicBezTo>
                    <a:pt x="153866" y="0"/>
                    <a:pt x="0" y="153866"/>
                    <a:pt x="0" y="342929"/>
                  </a:cubicBezTo>
                  <a:cubicBezTo>
                    <a:pt x="0" y="531993"/>
                    <a:pt x="153866" y="685858"/>
                    <a:pt x="342929" y="685858"/>
                  </a:cubicBezTo>
                  <a:cubicBezTo>
                    <a:pt x="531993" y="685858"/>
                    <a:pt x="685858" y="531993"/>
                    <a:pt x="685858" y="342929"/>
                  </a:cubicBezTo>
                  <a:cubicBezTo>
                    <a:pt x="685858" y="153866"/>
                    <a:pt x="531993" y="0"/>
                    <a:pt x="342929" y="0"/>
                  </a:cubicBezTo>
                  <a:close/>
                  <a:moveTo>
                    <a:pt x="573860" y="542350"/>
                  </a:moveTo>
                  <a:cubicBezTo>
                    <a:pt x="517773" y="607214"/>
                    <a:pt x="435179" y="648467"/>
                    <a:pt x="342929" y="648467"/>
                  </a:cubicBezTo>
                  <a:cubicBezTo>
                    <a:pt x="250680" y="648467"/>
                    <a:pt x="168085" y="607214"/>
                    <a:pt x="111998" y="542350"/>
                  </a:cubicBezTo>
                  <a:lnTo>
                    <a:pt x="111998" y="534450"/>
                  </a:lnTo>
                  <a:cubicBezTo>
                    <a:pt x="111998" y="512331"/>
                    <a:pt x="125779" y="492143"/>
                    <a:pt x="147985" y="481611"/>
                  </a:cubicBezTo>
                  <a:cubicBezTo>
                    <a:pt x="164662" y="473711"/>
                    <a:pt x="182831" y="466865"/>
                    <a:pt x="203458" y="460721"/>
                  </a:cubicBezTo>
                  <a:cubicBezTo>
                    <a:pt x="210919" y="458526"/>
                    <a:pt x="218379" y="456507"/>
                    <a:pt x="226103" y="454576"/>
                  </a:cubicBezTo>
                  <a:cubicBezTo>
                    <a:pt x="240410" y="492582"/>
                    <a:pt x="286930" y="520757"/>
                    <a:pt x="342929" y="520757"/>
                  </a:cubicBezTo>
                  <a:cubicBezTo>
                    <a:pt x="398841" y="520757"/>
                    <a:pt x="445536" y="492670"/>
                    <a:pt x="459931" y="454576"/>
                  </a:cubicBezTo>
                  <a:cubicBezTo>
                    <a:pt x="467479" y="456420"/>
                    <a:pt x="474852" y="458438"/>
                    <a:pt x="482225" y="460633"/>
                  </a:cubicBezTo>
                  <a:cubicBezTo>
                    <a:pt x="502588" y="466689"/>
                    <a:pt x="521284" y="473711"/>
                    <a:pt x="537785" y="481523"/>
                  </a:cubicBezTo>
                  <a:cubicBezTo>
                    <a:pt x="560080" y="492056"/>
                    <a:pt x="573860" y="512331"/>
                    <a:pt x="573860" y="534450"/>
                  </a:cubicBezTo>
                  <a:lnTo>
                    <a:pt x="573860" y="542350"/>
                  </a:lnTo>
                  <a:close/>
                  <a:moveTo>
                    <a:pt x="296146" y="396471"/>
                  </a:moveTo>
                  <a:cubicBezTo>
                    <a:pt x="310629" y="403229"/>
                    <a:pt x="326428" y="407091"/>
                    <a:pt x="342929" y="407091"/>
                  </a:cubicBezTo>
                  <a:cubicBezTo>
                    <a:pt x="359431" y="407091"/>
                    <a:pt x="375230" y="403229"/>
                    <a:pt x="389712" y="396471"/>
                  </a:cubicBezTo>
                  <a:cubicBezTo>
                    <a:pt x="396646" y="413937"/>
                    <a:pt x="409110" y="429034"/>
                    <a:pt x="425963" y="439918"/>
                  </a:cubicBezTo>
                  <a:cubicBezTo>
                    <a:pt x="418502" y="462037"/>
                    <a:pt x="386465" y="483366"/>
                    <a:pt x="342929" y="483366"/>
                  </a:cubicBezTo>
                  <a:cubicBezTo>
                    <a:pt x="299482" y="483366"/>
                    <a:pt x="267532" y="462300"/>
                    <a:pt x="259984" y="440357"/>
                  </a:cubicBezTo>
                  <a:cubicBezTo>
                    <a:pt x="276661" y="429561"/>
                    <a:pt x="289300" y="414201"/>
                    <a:pt x="296146" y="396471"/>
                  </a:cubicBezTo>
                  <a:close/>
                  <a:moveTo>
                    <a:pt x="253489" y="258228"/>
                  </a:moveTo>
                  <a:cubicBezTo>
                    <a:pt x="253489" y="201000"/>
                    <a:pt x="288598" y="164135"/>
                    <a:pt x="342929" y="164135"/>
                  </a:cubicBezTo>
                  <a:cubicBezTo>
                    <a:pt x="397261" y="164135"/>
                    <a:pt x="432370" y="201088"/>
                    <a:pt x="432370" y="258228"/>
                  </a:cubicBezTo>
                  <a:cubicBezTo>
                    <a:pt x="432370" y="319669"/>
                    <a:pt x="392258" y="369700"/>
                    <a:pt x="342929" y="369700"/>
                  </a:cubicBezTo>
                  <a:cubicBezTo>
                    <a:pt x="293601" y="369700"/>
                    <a:pt x="253489" y="319669"/>
                    <a:pt x="253489" y="258228"/>
                  </a:cubicBezTo>
                  <a:close/>
                  <a:moveTo>
                    <a:pt x="553848" y="447730"/>
                  </a:moveTo>
                  <a:cubicBezTo>
                    <a:pt x="535503" y="439129"/>
                    <a:pt x="515052" y="431317"/>
                    <a:pt x="492846" y="424734"/>
                  </a:cubicBezTo>
                  <a:cubicBezTo>
                    <a:pt x="483893" y="422101"/>
                    <a:pt x="474852" y="419555"/>
                    <a:pt x="465899" y="417449"/>
                  </a:cubicBezTo>
                  <a:cubicBezTo>
                    <a:pt x="443166" y="411216"/>
                    <a:pt x="425963" y="394628"/>
                    <a:pt x="421925" y="375054"/>
                  </a:cubicBezTo>
                  <a:cubicBezTo>
                    <a:pt x="421925" y="374966"/>
                    <a:pt x="421925" y="374615"/>
                    <a:pt x="421837" y="374527"/>
                  </a:cubicBezTo>
                  <a:cubicBezTo>
                    <a:pt x="450978" y="347230"/>
                    <a:pt x="469761" y="305275"/>
                    <a:pt x="469761" y="258140"/>
                  </a:cubicBezTo>
                  <a:cubicBezTo>
                    <a:pt x="469761" y="180725"/>
                    <a:pt x="417624" y="126656"/>
                    <a:pt x="342841" y="126656"/>
                  </a:cubicBezTo>
                  <a:cubicBezTo>
                    <a:pt x="268147" y="126656"/>
                    <a:pt x="215922" y="180725"/>
                    <a:pt x="215922" y="258140"/>
                  </a:cubicBezTo>
                  <a:cubicBezTo>
                    <a:pt x="215922" y="305099"/>
                    <a:pt x="234617" y="347054"/>
                    <a:pt x="263758" y="374440"/>
                  </a:cubicBezTo>
                  <a:cubicBezTo>
                    <a:pt x="263670" y="375230"/>
                    <a:pt x="263582" y="376020"/>
                    <a:pt x="263495" y="376634"/>
                  </a:cubicBezTo>
                  <a:cubicBezTo>
                    <a:pt x="259369" y="396032"/>
                    <a:pt x="242254" y="412094"/>
                    <a:pt x="219959" y="417449"/>
                  </a:cubicBezTo>
                  <a:cubicBezTo>
                    <a:pt x="210743" y="419643"/>
                    <a:pt x="201790" y="422101"/>
                    <a:pt x="192750" y="424821"/>
                  </a:cubicBezTo>
                  <a:cubicBezTo>
                    <a:pt x="170280" y="431492"/>
                    <a:pt x="150355" y="439041"/>
                    <a:pt x="131923" y="447730"/>
                  </a:cubicBezTo>
                  <a:cubicBezTo>
                    <a:pt x="108049" y="459053"/>
                    <a:pt x="90494" y="477924"/>
                    <a:pt x="81453" y="500306"/>
                  </a:cubicBezTo>
                  <a:cubicBezTo>
                    <a:pt x="53629" y="454313"/>
                    <a:pt x="37304" y="400508"/>
                    <a:pt x="37304" y="342929"/>
                  </a:cubicBezTo>
                  <a:cubicBezTo>
                    <a:pt x="37304" y="174493"/>
                    <a:pt x="174317" y="37391"/>
                    <a:pt x="342841" y="37391"/>
                  </a:cubicBezTo>
                  <a:cubicBezTo>
                    <a:pt x="511278" y="37391"/>
                    <a:pt x="648380" y="174405"/>
                    <a:pt x="648380" y="342929"/>
                  </a:cubicBezTo>
                  <a:cubicBezTo>
                    <a:pt x="648380" y="400596"/>
                    <a:pt x="632053" y="454313"/>
                    <a:pt x="604230" y="500306"/>
                  </a:cubicBezTo>
                  <a:cubicBezTo>
                    <a:pt x="595277" y="478012"/>
                    <a:pt x="577810" y="459053"/>
                    <a:pt x="553848" y="447730"/>
                  </a:cubicBezTo>
                  <a:close/>
                </a:path>
              </a:pathLst>
            </a:custGeom>
            <a:grpFill/>
            <a:ln w="87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25" name="Graphic 4">
            <a:extLst>
              <a:ext uri="{FF2B5EF4-FFF2-40B4-BE49-F238E27FC236}">
                <a16:creationId xmlns:a16="http://schemas.microsoft.com/office/drawing/2014/main" id="{312C7F6D-AFBB-9AD1-0030-D2855872A916}"/>
              </a:ext>
            </a:extLst>
          </p:cNvPr>
          <p:cNvGrpSpPr/>
          <p:nvPr/>
        </p:nvGrpSpPr>
        <p:grpSpPr>
          <a:xfrm>
            <a:off x="10703123" y="5042812"/>
            <a:ext cx="864080" cy="864182"/>
            <a:chOff x="3949190" y="3442755"/>
            <a:chExt cx="1234188" cy="1234356"/>
          </a:xfrm>
          <a:solidFill>
            <a:schemeClr val="bg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2C3A655-6B24-3F58-7022-704FC9DA64B6}"/>
                </a:ext>
              </a:extLst>
            </p:cNvPr>
            <p:cNvSpPr/>
            <p:nvPr/>
          </p:nvSpPr>
          <p:spPr>
            <a:xfrm>
              <a:off x="4422777" y="4465103"/>
              <a:ext cx="286763" cy="212008"/>
            </a:xfrm>
            <a:custGeom>
              <a:avLst/>
              <a:gdLst>
                <a:gd name="connsiteX0" fmla="*/ 235119 w 286763"/>
                <a:gd name="connsiteY0" fmla="*/ 4259 h 212008"/>
                <a:gd name="connsiteX1" fmla="*/ 232525 w 286763"/>
                <a:gd name="connsiteY1" fmla="*/ 30542 h 212008"/>
                <a:gd name="connsiteX2" fmla="*/ 249349 w 286763"/>
                <a:gd name="connsiteY2" fmla="*/ 77582 h 212008"/>
                <a:gd name="connsiteX3" fmla="*/ 249349 w 286763"/>
                <a:gd name="connsiteY3" fmla="*/ 174593 h 212008"/>
                <a:gd name="connsiteX4" fmla="*/ 37415 w 286763"/>
                <a:gd name="connsiteY4" fmla="*/ 174593 h 212008"/>
                <a:gd name="connsiteX5" fmla="*/ 37415 w 286763"/>
                <a:gd name="connsiteY5" fmla="*/ 77582 h 212008"/>
                <a:gd name="connsiteX6" fmla="*/ 54239 w 286763"/>
                <a:gd name="connsiteY6" fmla="*/ 30542 h 212008"/>
                <a:gd name="connsiteX7" fmla="*/ 51644 w 286763"/>
                <a:gd name="connsiteY7" fmla="*/ 4259 h 212008"/>
                <a:gd name="connsiteX8" fmla="*/ 25278 w 286763"/>
                <a:gd name="connsiteY8" fmla="*/ 6854 h 212008"/>
                <a:gd name="connsiteX9" fmla="*/ 0 w 286763"/>
                <a:gd name="connsiteY9" fmla="*/ 77582 h 212008"/>
                <a:gd name="connsiteX10" fmla="*/ 0 w 286763"/>
                <a:gd name="connsiteY10" fmla="*/ 193259 h 212008"/>
                <a:gd name="connsiteX11" fmla="*/ 18666 w 286763"/>
                <a:gd name="connsiteY11" fmla="*/ 212008 h 212008"/>
                <a:gd name="connsiteX12" fmla="*/ 268014 w 286763"/>
                <a:gd name="connsiteY12" fmla="*/ 212008 h 212008"/>
                <a:gd name="connsiteX13" fmla="*/ 286764 w 286763"/>
                <a:gd name="connsiteY13" fmla="*/ 193259 h 212008"/>
                <a:gd name="connsiteX14" fmla="*/ 286764 w 286763"/>
                <a:gd name="connsiteY14" fmla="*/ 77582 h 212008"/>
                <a:gd name="connsiteX15" fmla="*/ 261486 w 286763"/>
                <a:gd name="connsiteY15" fmla="*/ 6854 h 212008"/>
                <a:gd name="connsiteX16" fmla="*/ 235119 w 286763"/>
                <a:gd name="connsiteY16" fmla="*/ 4259 h 21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6763" h="212008">
                  <a:moveTo>
                    <a:pt x="235119" y="4259"/>
                  </a:moveTo>
                  <a:cubicBezTo>
                    <a:pt x="227168" y="10788"/>
                    <a:pt x="225996" y="22590"/>
                    <a:pt x="232525" y="30542"/>
                  </a:cubicBezTo>
                  <a:cubicBezTo>
                    <a:pt x="243490" y="43934"/>
                    <a:pt x="249349" y="60172"/>
                    <a:pt x="249349" y="77582"/>
                  </a:cubicBezTo>
                  <a:lnTo>
                    <a:pt x="249349" y="174593"/>
                  </a:lnTo>
                  <a:lnTo>
                    <a:pt x="37415" y="174593"/>
                  </a:lnTo>
                  <a:lnTo>
                    <a:pt x="37415" y="77582"/>
                  </a:lnTo>
                  <a:cubicBezTo>
                    <a:pt x="37415" y="60256"/>
                    <a:pt x="43190" y="44018"/>
                    <a:pt x="54239" y="30542"/>
                  </a:cubicBezTo>
                  <a:cubicBezTo>
                    <a:pt x="60768" y="22590"/>
                    <a:pt x="59596" y="10788"/>
                    <a:pt x="51644" y="4259"/>
                  </a:cubicBezTo>
                  <a:cubicBezTo>
                    <a:pt x="43609" y="-2353"/>
                    <a:pt x="31807" y="-1098"/>
                    <a:pt x="25278" y="6854"/>
                  </a:cubicBezTo>
                  <a:cubicBezTo>
                    <a:pt x="8956" y="26775"/>
                    <a:pt x="0" y="51886"/>
                    <a:pt x="0" y="77582"/>
                  </a:cubicBezTo>
                  <a:lnTo>
                    <a:pt x="0" y="193259"/>
                  </a:lnTo>
                  <a:cubicBezTo>
                    <a:pt x="0" y="203638"/>
                    <a:pt x="8370" y="212008"/>
                    <a:pt x="18666" y="212008"/>
                  </a:cubicBezTo>
                  <a:lnTo>
                    <a:pt x="268014" y="212008"/>
                  </a:lnTo>
                  <a:cubicBezTo>
                    <a:pt x="278310" y="212008"/>
                    <a:pt x="286764" y="203638"/>
                    <a:pt x="286764" y="193259"/>
                  </a:cubicBezTo>
                  <a:lnTo>
                    <a:pt x="286764" y="77582"/>
                  </a:lnTo>
                  <a:cubicBezTo>
                    <a:pt x="286764" y="51886"/>
                    <a:pt x="277808" y="26775"/>
                    <a:pt x="261486" y="6854"/>
                  </a:cubicBezTo>
                  <a:cubicBezTo>
                    <a:pt x="254873" y="-1098"/>
                    <a:pt x="243155" y="-2270"/>
                    <a:pt x="235119" y="4259"/>
                  </a:cubicBezTo>
                  <a:close/>
                </a:path>
              </a:pathLst>
            </a:custGeom>
            <a:grpFill/>
            <a:ln w="8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F2EB7F9-5618-5F6B-ECA8-E995D042EB08}"/>
                </a:ext>
              </a:extLst>
            </p:cNvPr>
            <p:cNvSpPr/>
            <p:nvPr/>
          </p:nvSpPr>
          <p:spPr>
            <a:xfrm>
              <a:off x="4485135" y="4315518"/>
              <a:ext cx="162047" cy="162047"/>
            </a:xfrm>
            <a:custGeom>
              <a:avLst/>
              <a:gdLst>
                <a:gd name="connsiteX0" fmla="*/ 162047 w 162047"/>
                <a:gd name="connsiteY0" fmla="*/ 81024 h 162047"/>
                <a:gd name="connsiteX1" fmla="*/ 81024 w 162047"/>
                <a:gd name="connsiteY1" fmla="*/ 0 h 162047"/>
                <a:gd name="connsiteX2" fmla="*/ 0 w 162047"/>
                <a:gd name="connsiteY2" fmla="*/ 81024 h 162047"/>
                <a:gd name="connsiteX3" fmla="*/ 81024 w 162047"/>
                <a:gd name="connsiteY3" fmla="*/ 162047 h 162047"/>
                <a:gd name="connsiteX4" fmla="*/ 162047 w 162047"/>
                <a:gd name="connsiteY4" fmla="*/ 81024 h 162047"/>
                <a:gd name="connsiteX5" fmla="*/ 37331 w 162047"/>
                <a:gd name="connsiteY5" fmla="*/ 81024 h 162047"/>
                <a:gd name="connsiteX6" fmla="*/ 80940 w 162047"/>
                <a:gd name="connsiteY6" fmla="*/ 37415 h 162047"/>
                <a:gd name="connsiteX7" fmla="*/ 124549 w 162047"/>
                <a:gd name="connsiteY7" fmla="*/ 81024 h 162047"/>
                <a:gd name="connsiteX8" fmla="*/ 80940 w 162047"/>
                <a:gd name="connsiteY8" fmla="*/ 124632 h 162047"/>
                <a:gd name="connsiteX9" fmla="*/ 37331 w 162047"/>
                <a:gd name="connsiteY9" fmla="*/ 81024 h 162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2047" h="162047">
                  <a:moveTo>
                    <a:pt x="162047" y="81024"/>
                  </a:moveTo>
                  <a:cubicBezTo>
                    <a:pt x="162047" y="36326"/>
                    <a:pt x="125721" y="0"/>
                    <a:pt x="81024" y="0"/>
                  </a:cubicBezTo>
                  <a:cubicBezTo>
                    <a:pt x="36327" y="0"/>
                    <a:pt x="0" y="36326"/>
                    <a:pt x="0" y="81024"/>
                  </a:cubicBezTo>
                  <a:cubicBezTo>
                    <a:pt x="0" y="125720"/>
                    <a:pt x="36327" y="162047"/>
                    <a:pt x="81024" y="162047"/>
                  </a:cubicBezTo>
                  <a:cubicBezTo>
                    <a:pt x="125721" y="162047"/>
                    <a:pt x="162047" y="125720"/>
                    <a:pt x="162047" y="81024"/>
                  </a:cubicBezTo>
                  <a:close/>
                  <a:moveTo>
                    <a:pt x="37331" y="81024"/>
                  </a:moveTo>
                  <a:cubicBezTo>
                    <a:pt x="37331" y="57001"/>
                    <a:pt x="56918" y="37415"/>
                    <a:pt x="80940" y="37415"/>
                  </a:cubicBezTo>
                  <a:cubicBezTo>
                    <a:pt x="104963" y="37415"/>
                    <a:pt x="124549" y="57001"/>
                    <a:pt x="124549" y="81024"/>
                  </a:cubicBezTo>
                  <a:cubicBezTo>
                    <a:pt x="124549" y="105046"/>
                    <a:pt x="104963" y="124632"/>
                    <a:pt x="80940" y="124632"/>
                  </a:cubicBezTo>
                  <a:cubicBezTo>
                    <a:pt x="56918" y="124716"/>
                    <a:pt x="37331" y="105046"/>
                    <a:pt x="37331" y="81024"/>
                  </a:cubicBezTo>
                  <a:close/>
                </a:path>
              </a:pathLst>
            </a:custGeom>
            <a:grpFill/>
            <a:ln w="8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C34DCAD-F4E7-3457-CC93-39621DA3577E}"/>
                </a:ext>
              </a:extLst>
            </p:cNvPr>
            <p:cNvSpPr/>
            <p:nvPr/>
          </p:nvSpPr>
          <p:spPr>
            <a:xfrm>
              <a:off x="3949190" y="4303055"/>
              <a:ext cx="286680" cy="211924"/>
            </a:xfrm>
            <a:custGeom>
              <a:avLst/>
              <a:gdLst>
                <a:gd name="connsiteX0" fmla="*/ 235120 w 286680"/>
                <a:gd name="connsiteY0" fmla="*/ 4259 h 211924"/>
                <a:gd name="connsiteX1" fmla="*/ 232525 w 286680"/>
                <a:gd name="connsiteY1" fmla="*/ 30625 h 211924"/>
                <a:gd name="connsiteX2" fmla="*/ 249349 w 286680"/>
                <a:gd name="connsiteY2" fmla="*/ 77666 h 211924"/>
                <a:gd name="connsiteX3" fmla="*/ 249349 w 286680"/>
                <a:gd name="connsiteY3" fmla="*/ 174593 h 211924"/>
                <a:gd name="connsiteX4" fmla="*/ 37415 w 286680"/>
                <a:gd name="connsiteY4" fmla="*/ 174593 h 211924"/>
                <a:gd name="connsiteX5" fmla="*/ 37415 w 286680"/>
                <a:gd name="connsiteY5" fmla="*/ 77666 h 211924"/>
                <a:gd name="connsiteX6" fmla="*/ 54239 w 286680"/>
                <a:gd name="connsiteY6" fmla="*/ 30625 h 211924"/>
                <a:gd name="connsiteX7" fmla="*/ 51644 w 286680"/>
                <a:gd name="connsiteY7" fmla="*/ 4259 h 211924"/>
                <a:gd name="connsiteX8" fmla="*/ 25278 w 286680"/>
                <a:gd name="connsiteY8" fmla="*/ 6854 h 211924"/>
                <a:gd name="connsiteX9" fmla="*/ 0 w 286680"/>
                <a:gd name="connsiteY9" fmla="*/ 77582 h 211924"/>
                <a:gd name="connsiteX10" fmla="*/ 0 w 286680"/>
                <a:gd name="connsiteY10" fmla="*/ 193259 h 211924"/>
                <a:gd name="connsiteX11" fmla="*/ 18666 w 286680"/>
                <a:gd name="connsiteY11" fmla="*/ 211924 h 211924"/>
                <a:gd name="connsiteX12" fmla="*/ 268014 w 286680"/>
                <a:gd name="connsiteY12" fmla="*/ 211924 h 211924"/>
                <a:gd name="connsiteX13" fmla="*/ 286680 w 286680"/>
                <a:gd name="connsiteY13" fmla="*/ 193259 h 211924"/>
                <a:gd name="connsiteX14" fmla="*/ 286680 w 286680"/>
                <a:gd name="connsiteY14" fmla="*/ 77582 h 211924"/>
                <a:gd name="connsiteX15" fmla="*/ 261402 w 286680"/>
                <a:gd name="connsiteY15" fmla="*/ 6854 h 211924"/>
                <a:gd name="connsiteX16" fmla="*/ 235120 w 286680"/>
                <a:gd name="connsiteY16" fmla="*/ 4259 h 211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6680" h="211924">
                  <a:moveTo>
                    <a:pt x="235120" y="4259"/>
                  </a:moveTo>
                  <a:cubicBezTo>
                    <a:pt x="227168" y="10788"/>
                    <a:pt x="225996" y="22590"/>
                    <a:pt x="232525" y="30625"/>
                  </a:cubicBezTo>
                  <a:cubicBezTo>
                    <a:pt x="243490" y="44018"/>
                    <a:pt x="249349" y="60256"/>
                    <a:pt x="249349" y="77666"/>
                  </a:cubicBezTo>
                  <a:lnTo>
                    <a:pt x="249349" y="174593"/>
                  </a:lnTo>
                  <a:lnTo>
                    <a:pt x="37415" y="174593"/>
                  </a:lnTo>
                  <a:lnTo>
                    <a:pt x="37415" y="77666"/>
                  </a:lnTo>
                  <a:cubicBezTo>
                    <a:pt x="37415" y="60256"/>
                    <a:pt x="43190" y="44101"/>
                    <a:pt x="54239" y="30625"/>
                  </a:cubicBezTo>
                  <a:cubicBezTo>
                    <a:pt x="60768" y="22674"/>
                    <a:pt x="59596" y="10872"/>
                    <a:pt x="51644" y="4259"/>
                  </a:cubicBezTo>
                  <a:cubicBezTo>
                    <a:pt x="43609" y="-2269"/>
                    <a:pt x="31891" y="-1097"/>
                    <a:pt x="25278" y="6854"/>
                  </a:cubicBezTo>
                  <a:cubicBezTo>
                    <a:pt x="8956" y="26775"/>
                    <a:pt x="0" y="51886"/>
                    <a:pt x="0" y="77582"/>
                  </a:cubicBezTo>
                  <a:lnTo>
                    <a:pt x="0" y="193259"/>
                  </a:lnTo>
                  <a:cubicBezTo>
                    <a:pt x="0" y="203554"/>
                    <a:pt x="8370" y="211924"/>
                    <a:pt x="18666" y="211924"/>
                  </a:cubicBezTo>
                  <a:lnTo>
                    <a:pt x="268014" y="211924"/>
                  </a:lnTo>
                  <a:cubicBezTo>
                    <a:pt x="278310" y="211924"/>
                    <a:pt x="286680" y="203554"/>
                    <a:pt x="286680" y="193259"/>
                  </a:cubicBezTo>
                  <a:lnTo>
                    <a:pt x="286680" y="77582"/>
                  </a:lnTo>
                  <a:cubicBezTo>
                    <a:pt x="286680" y="51886"/>
                    <a:pt x="277724" y="26775"/>
                    <a:pt x="261402" y="6854"/>
                  </a:cubicBezTo>
                  <a:cubicBezTo>
                    <a:pt x="254873" y="-1097"/>
                    <a:pt x="243071" y="-2353"/>
                    <a:pt x="235120" y="4259"/>
                  </a:cubicBezTo>
                  <a:close/>
                </a:path>
              </a:pathLst>
            </a:custGeom>
            <a:grpFill/>
            <a:ln w="8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8F3C025-C82A-35D4-776B-7D167E82A3F1}"/>
                </a:ext>
              </a:extLst>
            </p:cNvPr>
            <p:cNvSpPr/>
            <p:nvPr/>
          </p:nvSpPr>
          <p:spPr>
            <a:xfrm>
              <a:off x="4011464" y="4153470"/>
              <a:ext cx="162047" cy="162047"/>
            </a:xfrm>
            <a:custGeom>
              <a:avLst/>
              <a:gdLst>
                <a:gd name="connsiteX0" fmla="*/ 81024 w 162047"/>
                <a:gd name="connsiteY0" fmla="*/ 162048 h 162047"/>
                <a:gd name="connsiteX1" fmla="*/ 162047 w 162047"/>
                <a:gd name="connsiteY1" fmla="*/ 81024 h 162047"/>
                <a:gd name="connsiteX2" fmla="*/ 81024 w 162047"/>
                <a:gd name="connsiteY2" fmla="*/ 0 h 162047"/>
                <a:gd name="connsiteX3" fmla="*/ 0 w 162047"/>
                <a:gd name="connsiteY3" fmla="*/ 81024 h 162047"/>
                <a:gd name="connsiteX4" fmla="*/ 81024 w 162047"/>
                <a:gd name="connsiteY4" fmla="*/ 162048 h 162047"/>
                <a:gd name="connsiteX5" fmla="*/ 81024 w 162047"/>
                <a:gd name="connsiteY5" fmla="*/ 37331 h 162047"/>
                <a:gd name="connsiteX6" fmla="*/ 124633 w 162047"/>
                <a:gd name="connsiteY6" fmla="*/ 80940 h 162047"/>
                <a:gd name="connsiteX7" fmla="*/ 81024 w 162047"/>
                <a:gd name="connsiteY7" fmla="*/ 124549 h 162047"/>
                <a:gd name="connsiteX8" fmla="*/ 37415 w 162047"/>
                <a:gd name="connsiteY8" fmla="*/ 80940 h 162047"/>
                <a:gd name="connsiteX9" fmla="*/ 81024 w 162047"/>
                <a:gd name="connsiteY9" fmla="*/ 37331 h 162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2047" h="162047">
                  <a:moveTo>
                    <a:pt x="81024" y="162048"/>
                  </a:moveTo>
                  <a:cubicBezTo>
                    <a:pt x="125721" y="162048"/>
                    <a:pt x="162047" y="125721"/>
                    <a:pt x="162047" y="81024"/>
                  </a:cubicBezTo>
                  <a:cubicBezTo>
                    <a:pt x="162047" y="36327"/>
                    <a:pt x="125721" y="0"/>
                    <a:pt x="81024" y="0"/>
                  </a:cubicBezTo>
                  <a:cubicBezTo>
                    <a:pt x="36327" y="0"/>
                    <a:pt x="0" y="36327"/>
                    <a:pt x="0" y="81024"/>
                  </a:cubicBezTo>
                  <a:cubicBezTo>
                    <a:pt x="0" y="125721"/>
                    <a:pt x="36327" y="162048"/>
                    <a:pt x="81024" y="162048"/>
                  </a:cubicBezTo>
                  <a:close/>
                  <a:moveTo>
                    <a:pt x="81024" y="37331"/>
                  </a:moveTo>
                  <a:cubicBezTo>
                    <a:pt x="105046" y="37331"/>
                    <a:pt x="124633" y="56917"/>
                    <a:pt x="124633" y="80940"/>
                  </a:cubicBezTo>
                  <a:cubicBezTo>
                    <a:pt x="124633" y="104963"/>
                    <a:pt x="105046" y="124549"/>
                    <a:pt x="81024" y="124549"/>
                  </a:cubicBezTo>
                  <a:cubicBezTo>
                    <a:pt x="57001" y="124549"/>
                    <a:pt x="37415" y="104963"/>
                    <a:pt x="37415" y="80940"/>
                  </a:cubicBezTo>
                  <a:cubicBezTo>
                    <a:pt x="37415" y="56917"/>
                    <a:pt x="57001" y="37331"/>
                    <a:pt x="81024" y="37331"/>
                  </a:cubicBezTo>
                  <a:close/>
                </a:path>
              </a:pathLst>
            </a:custGeom>
            <a:grpFill/>
            <a:ln w="8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E975AD0-D21C-A3E6-8BEA-B0A64DED70E9}"/>
                </a:ext>
              </a:extLst>
            </p:cNvPr>
            <p:cNvSpPr/>
            <p:nvPr/>
          </p:nvSpPr>
          <p:spPr>
            <a:xfrm>
              <a:off x="4896699" y="4303055"/>
              <a:ext cx="286680" cy="211924"/>
            </a:xfrm>
            <a:custGeom>
              <a:avLst/>
              <a:gdLst>
                <a:gd name="connsiteX0" fmla="*/ 261402 w 286680"/>
                <a:gd name="connsiteY0" fmla="*/ 6854 h 211924"/>
                <a:gd name="connsiteX1" fmla="*/ 235036 w 286680"/>
                <a:gd name="connsiteY1" fmla="*/ 4259 h 211924"/>
                <a:gd name="connsiteX2" fmla="*/ 232441 w 286680"/>
                <a:gd name="connsiteY2" fmla="*/ 30625 h 211924"/>
                <a:gd name="connsiteX3" fmla="*/ 249265 w 286680"/>
                <a:gd name="connsiteY3" fmla="*/ 77666 h 211924"/>
                <a:gd name="connsiteX4" fmla="*/ 249265 w 286680"/>
                <a:gd name="connsiteY4" fmla="*/ 174593 h 211924"/>
                <a:gd name="connsiteX5" fmla="*/ 37331 w 286680"/>
                <a:gd name="connsiteY5" fmla="*/ 174593 h 211924"/>
                <a:gd name="connsiteX6" fmla="*/ 37331 w 286680"/>
                <a:gd name="connsiteY6" fmla="*/ 77666 h 211924"/>
                <a:gd name="connsiteX7" fmla="*/ 54155 w 286680"/>
                <a:gd name="connsiteY7" fmla="*/ 30625 h 211924"/>
                <a:gd name="connsiteX8" fmla="*/ 51561 w 286680"/>
                <a:gd name="connsiteY8" fmla="*/ 4259 h 211924"/>
                <a:gd name="connsiteX9" fmla="*/ 25278 w 286680"/>
                <a:gd name="connsiteY9" fmla="*/ 6854 h 211924"/>
                <a:gd name="connsiteX10" fmla="*/ 0 w 286680"/>
                <a:gd name="connsiteY10" fmla="*/ 77582 h 211924"/>
                <a:gd name="connsiteX11" fmla="*/ 0 w 286680"/>
                <a:gd name="connsiteY11" fmla="*/ 193259 h 211924"/>
                <a:gd name="connsiteX12" fmla="*/ 18665 w 286680"/>
                <a:gd name="connsiteY12" fmla="*/ 211924 h 211924"/>
                <a:gd name="connsiteX13" fmla="*/ 268014 w 286680"/>
                <a:gd name="connsiteY13" fmla="*/ 211924 h 211924"/>
                <a:gd name="connsiteX14" fmla="*/ 286680 w 286680"/>
                <a:gd name="connsiteY14" fmla="*/ 193259 h 211924"/>
                <a:gd name="connsiteX15" fmla="*/ 286680 w 286680"/>
                <a:gd name="connsiteY15" fmla="*/ 77582 h 211924"/>
                <a:gd name="connsiteX16" fmla="*/ 261402 w 286680"/>
                <a:gd name="connsiteY16" fmla="*/ 6854 h 211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6680" h="211924">
                  <a:moveTo>
                    <a:pt x="261402" y="6854"/>
                  </a:moveTo>
                  <a:cubicBezTo>
                    <a:pt x="254873" y="-1097"/>
                    <a:pt x="243071" y="-2353"/>
                    <a:pt x="235036" y="4259"/>
                  </a:cubicBezTo>
                  <a:cubicBezTo>
                    <a:pt x="227084" y="10788"/>
                    <a:pt x="225912" y="22590"/>
                    <a:pt x="232441" y="30625"/>
                  </a:cubicBezTo>
                  <a:cubicBezTo>
                    <a:pt x="243406" y="44018"/>
                    <a:pt x="249265" y="60256"/>
                    <a:pt x="249265" y="77666"/>
                  </a:cubicBezTo>
                  <a:lnTo>
                    <a:pt x="249265" y="174593"/>
                  </a:lnTo>
                  <a:lnTo>
                    <a:pt x="37331" y="174593"/>
                  </a:lnTo>
                  <a:lnTo>
                    <a:pt x="37331" y="77666"/>
                  </a:lnTo>
                  <a:cubicBezTo>
                    <a:pt x="37331" y="60256"/>
                    <a:pt x="43107" y="44101"/>
                    <a:pt x="54155" y="30625"/>
                  </a:cubicBezTo>
                  <a:cubicBezTo>
                    <a:pt x="60684" y="22674"/>
                    <a:pt x="59512" y="10872"/>
                    <a:pt x="51561" y="4259"/>
                  </a:cubicBezTo>
                  <a:cubicBezTo>
                    <a:pt x="43609" y="-2269"/>
                    <a:pt x="31807" y="-1097"/>
                    <a:pt x="25278" y="6854"/>
                  </a:cubicBezTo>
                  <a:cubicBezTo>
                    <a:pt x="8956" y="26775"/>
                    <a:pt x="0" y="51886"/>
                    <a:pt x="0" y="77582"/>
                  </a:cubicBezTo>
                  <a:lnTo>
                    <a:pt x="0" y="193259"/>
                  </a:lnTo>
                  <a:cubicBezTo>
                    <a:pt x="0" y="203554"/>
                    <a:pt x="8370" y="211924"/>
                    <a:pt x="18665" y="211924"/>
                  </a:cubicBezTo>
                  <a:lnTo>
                    <a:pt x="268014" y="211924"/>
                  </a:lnTo>
                  <a:cubicBezTo>
                    <a:pt x="278310" y="211924"/>
                    <a:pt x="286680" y="203554"/>
                    <a:pt x="286680" y="193259"/>
                  </a:cubicBezTo>
                  <a:lnTo>
                    <a:pt x="286680" y="77582"/>
                  </a:lnTo>
                  <a:cubicBezTo>
                    <a:pt x="286680" y="51886"/>
                    <a:pt x="277724" y="26692"/>
                    <a:pt x="261402" y="6854"/>
                  </a:cubicBezTo>
                  <a:close/>
                </a:path>
              </a:pathLst>
            </a:custGeom>
            <a:grpFill/>
            <a:ln w="8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73B978E-BA86-7BDA-415E-F5F67FD73464}"/>
                </a:ext>
              </a:extLst>
            </p:cNvPr>
            <p:cNvSpPr/>
            <p:nvPr/>
          </p:nvSpPr>
          <p:spPr>
            <a:xfrm>
              <a:off x="4958973" y="4153470"/>
              <a:ext cx="162047" cy="162047"/>
            </a:xfrm>
            <a:custGeom>
              <a:avLst/>
              <a:gdLst>
                <a:gd name="connsiteX0" fmla="*/ 81024 w 162047"/>
                <a:gd name="connsiteY0" fmla="*/ 162048 h 162047"/>
                <a:gd name="connsiteX1" fmla="*/ 162047 w 162047"/>
                <a:gd name="connsiteY1" fmla="*/ 81024 h 162047"/>
                <a:gd name="connsiteX2" fmla="*/ 81024 w 162047"/>
                <a:gd name="connsiteY2" fmla="*/ 0 h 162047"/>
                <a:gd name="connsiteX3" fmla="*/ 0 w 162047"/>
                <a:gd name="connsiteY3" fmla="*/ 81024 h 162047"/>
                <a:gd name="connsiteX4" fmla="*/ 81024 w 162047"/>
                <a:gd name="connsiteY4" fmla="*/ 162048 h 162047"/>
                <a:gd name="connsiteX5" fmla="*/ 81024 w 162047"/>
                <a:gd name="connsiteY5" fmla="*/ 37331 h 162047"/>
                <a:gd name="connsiteX6" fmla="*/ 124632 w 162047"/>
                <a:gd name="connsiteY6" fmla="*/ 80940 h 162047"/>
                <a:gd name="connsiteX7" fmla="*/ 81024 w 162047"/>
                <a:gd name="connsiteY7" fmla="*/ 124549 h 162047"/>
                <a:gd name="connsiteX8" fmla="*/ 37415 w 162047"/>
                <a:gd name="connsiteY8" fmla="*/ 80940 h 162047"/>
                <a:gd name="connsiteX9" fmla="*/ 81024 w 162047"/>
                <a:gd name="connsiteY9" fmla="*/ 37331 h 162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2047" h="162047">
                  <a:moveTo>
                    <a:pt x="81024" y="162048"/>
                  </a:moveTo>
                  <a:cubicBezTo>
                    <a:pt x="125721" y="162048"/>
                    <a:pt x="162047" y="125721"/>
                    <a:pt x="162047" y="81024"/>
                  </a:cubicBezTo>
                  <a:cubicBezTo>
                    <a:pt x="162047" y="36327"/>
                    <a:pt x="125721" y="0"/>
                    <a:pt x="81024" y="0"/>
                  </a:cubicBezTo>
                  <a:cubicBezTo>
                    <a:pt x="36327" y="0"/>
                    <a:pt x="0" y="36327"/>
                    <a:pt x="0" y="81024"/>
                  </a:cubicBezTo>
                  <a:cubicBezTo>
                    <a:pt x="0" y="125721"/>
                    <a:pt x="36327" y="162048"/>
                    <a:pt x="81024" y="162048"/>
                  </a:cubicBezTo>
                  <a:close/>
                  <a:moveTo>
                    <a:pt x="81024" y="37331"/>
                  </a:moveTo>
                  <a:cubicBezTo>
                    <a:pt x="105046" y="37331"/>
                    <a:pt x="124632" y="56917"/>
                    <a:pt x="124632" y="80940"/>
                  </a:cubicBezTo>
                  <a:cubicBezTo>
                    <a:pt x="124632" y="104963"/>
                    <a:pt x="105046" y="124549"/>
                    <a:pt x="81024" y="124549"/>
                  </a:cubicBezTo>
                  <a:cubicBezTo>
                    <a:pt x="57001" y="124549"/>
                    <a:pt x="37415" y="104963"/>
                    <a:pt x="37415" y="80940"/>
                  </a:cubicBezTo>
                  <a:cubicBezTo>
                    <a:pt x="37415" y="56917"/>
                    <a:pt x="57001" y="37331"/>
                    <a:pt x="81024" y="37331"/>
                  </a:cubicBezTo>
                  <a:close/>
                </a:path>
              </a:pathLst>
            </a:custGeom>
            <a:grpFill/>
            <a:ln w="8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54ABF4E-87DA-0CB0-7282-9A3E561C7EF4}"/>
                </a:ext>
              </a:extLst>
            </p:cNvPr>
            <p:cNvSpPr/>
            <p:nvPr/>
          </p:nvSpPr>
          <p:spPr>
            <a:xfrm>
              <a:off x="4461280" y="3542444"/>
              <a:ext cx="209925" cy="436506"/>
            </a:xfrm>
            <a:custGeom>
              <a:avLst/>
              <a:gdLst>
                <a:gd name="connsiteX0" fmla="*/ 104795 w 209925"/>
                <a:gd name="connsiteY0" fmla="*/ 199630 h 436506"/>
                <a:gd name="connsiteX1" fmla="*/ 37415 w 209925"/>
                <a:gd name="connsiteY1" fmla="*/ 140034 h 436506"/>
                <a:gd name="connsiteX2" fmla="*/ 104795 w 209925"/>
                <a:gd name="connsiteY2" fmla="*/ 80521 h 436506"/>
                <a:gd name="connsiteX3" fmla="*/ 167990 w 209925"/>
                <a:gd name="connsiteY3" fmla="*/ 119359 h 436506"/>
                <a:gd name="connsiteX4" fmla="*/ 192515 w 209925"/>
                <a:gd name="connsiteY4" fmla="*/ 129320 h 436506"/>
                <a:gd name="connsiteX5" fmla="*/ 202476 w 209925"/>
                <a:gd name="connsiteY5" fmla="*/ 104795 h 436506"/>
                <a:gd name="connsiteX6" fmla="*/ 123461 w 209925"/>
                <a:gd name="connsiteY6" fmla="*/ 44697 h 436506"/>
                <a:gd name="connsiteX7" fmla="*/ 123461 w 209925"/>
                <a:gd name="connsiteY7" fmla="*/ 18666 h 436506"/>
                <a:gd name="connsiteX8" fmla="*/ 104795 w 209925"/>
                <a:gd name="connsiteY8" fmla="*/ 0 h 436506"/>
                <a:gd name="connsiteX9" fmla="*/ 86130 w 209925"/>
                <a:gd name="connsiteY9" fmla="*/ 18666 h 436506"/>
                <a:gd name="connsiteX10" fmla="*/ 86130 w 209925"/>
                <a:gd name="connsiteY10" fmla="*/ 44781 h 436506"/>
                <a:gd name="connsiteX11" fmla="*/ 0 w 209925"/>
                <a:gd name="connsiteY11" fmla="*/ 139950 h 436506"/>
                <a:gd name="connsiteX12" fmla="*/ 104795 w 209925"/>
                <a:gd name="connsiteY12" fmla="*/ 236877 h 436506"/>
                <a:gd name="connsiteX13" fmla="*/ 172510 w 209925"/>
                <a:gd name="connsiteY13" fmla="*/ 296390 h 436506"/>
                <a:gd name="connsiteX14" fmla="*/ 105130 w 209925"/>
                <a:gd name="connsiteY14" fmla="*/ 355902 h 436506"/>
                <a:gd name="connsiteX15" fmla="*/ 41935 w 209925"/>
                <a:gd name="connsiteY15" fmla="*/ 317064 h 436506"/>
                <a:gd name="connsiteX16" fmla="*/ 17494 w 209925"/>
                <a:gd name="connsiteY16" fmla="*/ 307103 h 436506"/>
                <a:gd name="connsiteX17" fmla="*/ 7533 w 209925"/>
                <a:gd name="connsiteY17" fmla="*/ 331628 h 436506"/>
                <a:gd name="connsiteX18" fmla="*/ 86213 w 209925"/>
                <a:gd name="connsiteY18" fmla="*/ 391643 h 436506"/>
                <a:gd name="connsiteX19" fmla="*/ 86213 w 209925"/>
                <a:gd name="connsiteY19" fmla="*/ 417758 h 436506"/>
                <a:gd name="connsiteX20" fmla="*/ 104879 w 209925"/>
                <a:gd name="connsiteY20" fmla="*/ 436507 h 436506"/>
                <a:gd name="connsiteX21" fmla="*/ 123544 w 209925"/>
                <a:gd name="connsiteY21" fmla="*/ 417758 h 436506"/>
                <a:gd name="connsiteX22" fmla="*/ 123544 w 209925"/>
                <a:gd name="connsiteY22" fmla="*/ 391726 h 436506"/>
                <a:gd name="connsiteX23" fmla="*/ 209925 w 209925"/>
                <a:gd name="connsiteY23" fmla="*/ 296557 h 436506"/>
                <a:gd name="connsiteX24" fmla="*/ 104795 w 209925"/>
                <a:gd name="connsiteY24" fmla="*/ 199630 h 436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9925" h="436506">
                  <a:moveTo>
                    <a:pt x="104795" y="199630"/>
                  </a:moveTo>
                  <a:cubicBezTo>
                    <a:pt x="49133" y="199630"/>
                    <a:pt x="37415" y="167237"/>
                    <a:pt x="37415" y="140034"/>
                  </a:cubicBezTo>
                  <a:cubicBezTo>
                    <a:pt x="37415" y="107222"/>
                    <a:pt x="67631" y="80521"/>
                    <a:pt x="104795" y="80521"/>
                  </a:cubicBezTo>
                  <a:cubicBezTo>
                    <a:pt x="132835" y="80521"/>
                    <a:pt x="158197" y="96090"/>
                    <a:pt x="167990" y="119359"/>
                  </a:cubicBezTo>
                  <a:cubicBezTo>
                    <a:pt x="172008" y="128818"/>
                    <a:pt x="182973" y="133338"/>
                    <a:pt x="192515" y="129320"/>
                  </a:cubicBezTo>
                  <a:cubicBezTo>
                    <a:pt x="202057" y="125302"/>
                    <a:pt x="206493" y="114337"/>
                    <a:pt x="202476" y="104795"/>
                  </a:cubicBezTo>
                  <a:cubicBezTo>
                    <a:pt x="189000" y="72821"/>
                    <a:pt x="159034" y="50640"/>
                    <a:pt x="123461" y="44697"/>
                  </a:cubicBezTo>
                  <a:lnTo>
                    <a:pt x="123461" y="18666"/>
                  </a:lnTo>
                  <a:cubicBezTo>
                    <a:pt x="123461" y="8370"/>
                    <a:pt x="115091" y="0"/>
                    <a:pt x="104795" y="0"/>
                  </a:cubicBezTo>
                  <a:cubicBezTo>
                    <a:pt x="94500" y="0"/>
                    <a:pt x="86130" y="8370"/>
                    <a:pt x="86130" y="18666"/>
                  </a:cubicBezTo>
                  <a:lnTo>
                    <a:pt x="86130" y="44781"/>
                  </a:lnTo>
                  <a:cubicBezTo>
                    <a:pt x="37247" y="52983"/>
                    <a:pt x="0" y="92407"/>
                    <a:pt x="0" y="139950"/>
                  </a:cubicBezTo>
                  <a:cubicBezTo>
                    <a:pt x="0" y="186823"/>
                    <a:pt x="27538" y="236877"/>
                    <a:pt x="104795" y="236877"/>
                  </a:cubicBezTo>
                  <a:cubicBezTo>
                    <a:pt x="160708" y="236877"/>
                    <a:pt x="172510" y="269270"/>
                    <a:pt x="172510" y="296390"/>
                  </a:cubicBezTo>
                  <a:cubicBezTo>
                    <a:pt x="172510" y="329201"/>
                    <a:pt x="142294" y="355902"/>
                    <a:pt x="105130" y="355902"/>
                  </a:cubicBezTo>
                  <a:cubicBezTo>
                    <a:pt x="77090" y="355902"/>
                    <a:pt x="51728" y="340333"/>
                    <a:pt x="41935" y="317064"/>
                  </a:cubicBezTo>
                  <a:cubicBezTo>
                    <a:pt x="37917" y="307606"/>
                    <a:pt x="26952" y="303086"/>
                    <a:pt x="17494" y="307103"/>
                  </a:cubicBezTo>
                  <a:cubicBezTo>
                    <a:pt x="7952" y="311121"/>
                    <a:pt x="3515" y="322086"/>
                    <a:pt x="7533" y="331628"/>
                  </a:cubicBezTo>
                  <a:cubicBezTo>
                    <a:pt x="20926" y="363519"/>
                    <a:pt x="50807" y="385700"/>
                    <a:pt x="86213" y="391643"/>
                  </a:cubicBezTo>
                  <a:lnTo>
                    <a:pt x="86213" y="417758"/>
                  </a:lnTo>
                  <a:cubicBezTo>
                    <a:pt x="86213" y="428137"/>
                    <a:pt x="94584" y="436507"/>
                    <a:pt x="104879" y="436507"/>
                  </a:cubicBezTo>
                  <a:cubicBezTo>
                    <a:pt x="115174" y="436507"/>
                    <a:pt x="123544" y="428137"/>
                    <a:pt x="123544" y="417758"/>
                  </a:cubicBezTo>
                  <a:lnTo>
                    <a:pt x="123544" y="391726"/>
                  </a:lnTo>
                  <a:cubicBezTo>
                    <a:pt x="172510" y="383607"/>
                    <a:pt x="209925" y="344183"/>
                    <a:pt x="209925" y="296557"/>
                  </a:cubicBezTo>
                  <a:cubicBezTo>
                    <a:pt x="209925" y="249684"/>
                    <a:pt x="182303" y="199630"/>
                    <a:pt x="104795" y="199630"/>
                  </a:cubicBezTo>
                  <a:close/>
                </a:path>
              </a:pathLst>
            </a:custGeom>
            <a:grpFill/>
            <a:ln w="8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F6FC003-7A4F-FFED-5973-92034A1FA02C}"/>
                </a:ext>
              </a:extLst>
            </p:cNvPr>
            <p:cNvSpPr/>
            <p:nvPr/>
          </p:nvSpPr>
          <p:spPr>
            <a:xfrm>
              <a:off x="4235953" y="3442755"/>
              <a:ext cx="660745" cy="810404"/>
            </a:xfrm>
            <a:custGeom>
              <a:avLst/>
              <a:gdLst>
                <a:gd name="connsiteX0" fmla="*/ 641996 w 660745"/>
                <a:gd name="connsiteY0" fmla="*/ 772990 h 810404"/>
                <a:gd name="connsiteX1" fmla="*/ 523725 w 660745"/>
                <a:gd name="connsiteY1" fmla="*/ 772990 h 810404"/>
                <a:gd name="connsiteX2" fmla="*/ 523725 w 660745"/>
                <a:gd name="connsiteY2" fmla="*/ 569677 h 810404"/>
                <a:gd name="connsiteX3" fmla="*/ 648273 w 660745"/>
                <a:gd name="connsiteY3" fmla="*/ 317901 h 810404"/>
                <a:gd name="connsiteX4" fmla="*/ 330373 w 660745"/>
                <a:gd name="connsiteY4" fmla="*/ 0 h 810404"/>
                <a:gd name="connsiteX5" fmla="*/ 12472 w 660745"/>
                <a:gd name="connsiteY5" fmla="*/ 317901 h 810404"/>
                <a:gd name="connsiteX6" fmla="*/ 137020 w 660745"/>
                <a:gd name="connsiteY6" fmla="*/ 569677 h 810404"/>
                <a:gd name="connsiteX7" fmla="*/ 137020 w 660745"/>
                <a:gd name="connsiteY7" fmla="*/ 772990 h 810404"/>
                <a:gd name="connsiteX8" fmla="*/ 18749 w 660745"/>
                <a:gd name="connsiteY8" fmla="*/ 772990 h 810404"/>
                <a:gd name="connsiteX9" fmla="*/ 0 w 660745"/>
                <a:gd name="connsiteY9" fmla="*/ 791739 h 810404"/>
                <a:gd name="connsiteX10" fmla="*/ 18749 w 660745"/>
                <a:gd name="connsiteY10" fmla="*/ 810405 h 810404"/>
                <a:gd name="connsiteX11" fmla="*/ 155770 w 660745"/>
                <a:gd name="connsiteY11" fmla="*/ 810405 h 810404"/>
                <a:gd name="connsiteX12" fmla="*/ 174435 w 660745"/>
                <a:gd name="connsiteY12" fmla="*/ 791739 h 810404"/>
                <a:gd name="connsiteX13" fmla="*/ 174435 w 660745"/>
                <a:gd name="connsiteY13" fmla="*/ 594704 h 810404"/>
                <a:gd name="connsiteX14" fmla="*/ 311623 w 660745"/>
                <a:gd name="connsiteY14" fmla="*/ 634965 h 810404"/>
                <a:gd name="connsiteX15" fmla="*/ 311623 w 660745"/>
                <a:gd name="connsiteY15" fmla="*/ 791739 h 810404"/>
                <a:gd name="connsiteX16" fmla="*/ 330289 w 660745"/>
                <a:gd name="connsiteY16" fmla="*/ 810405 h 810404"/>
                <a:gd name="connsiteX17" fmla="*/ 348954 w 660745"/>
                <a:gd name="connsiteY17" fmla="*/ 791739 h 810404"/>
                <a:gd name="connsiteX18" fmla="*/ 348954 w 660745"/>
                <a:gd name="connsiteY18" fmla="*/ 634965 h 810404"/>
                <a:gd name="connsiteX19" fmla="*/ 486393 w 660745"/>
                <a:gd name="connsiteY19" fmla="*/ 594704 h 810404"/>
                <a:gd name="connsiteX20" fmla="*/ 486393 w 660745"/>
                <a:gd name="connsiteY20" fmla="*/ 791739 h 810404"/>
                <a:gd name="connsiteX21" fmla="*/ 505059 w 660745"/>
                <a:gd name="connsiteY21" fmla="*/ 810405 h 810404"/>
                <a:gd name="connsiteX22" fmla="*/ 642079 w 660745"/>
                <a:gd name="connsiteY22" fmla="*/ 810405 h 810404"/>
                <a:gd name="connsiteX23" fmla="*/ 660745 w 660745"/>
                <a:gd name="connsiteY23" fmla="*/ 791739 h 810404"/>
                <a:gd name="connsiteX24" fmla="*/ 641996 w 660745"/>
                <a:gd name="connsiteY24" fmla="*/ 772990 h 810404"/>
                <a:gd name="connsiteX25" fmla="*/ 330289 w 660745"/>
                <a:gd name="connsiteY25" fmla="*/ 598555 h 810404"/>
                <a:gd name="connsiteX26" fmla="*/ 49803 w 660745"/>
                <a:gd name="connsiteY26" fmla="*/ 317985 h 810404"/>
                <a:gd name="connsiteX27" fmla="*/ 330289 w 660745"/>
                <a:gd name="connsiteY27" fmla="*/ 37499 h 810404"/>
                <a:gd name="connsiteX28" fmla="*/ 610775 w 660745"/>
                <a:gd name="connsiteY28" fmla="*/ 317985 h 810404"/>
                <a:gd name="connsiteX29" fmla="*/ 330289 w 660745"/>
                <a:gd name="connsiteY29" fmla="*/ 598555 h 810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60745" h="810404">
                  <a:moveTo>
                    <a:pt x="641996" y="772990"/>
                  </a:moveTo>
                  <a:lnTo>
                    <a:pt x="523725" y="772990"/>
                  </a:lnTo>
                  <a:lnTo>
                    <a:pt x="523725" y="569677"/>
                  </a:lnTo>
                  <a:cubicBezTo>
                    <a:pt x="599308" y="511504"/>
                    <a:pt x="648273" y="420436"/>
                    <a:pt x="648273" y="317901"/>
                  </a:cubicBezTo>
                  <a:cubicBezTo>
                    <a:pt x="648273" y="142629"/>
                    <a:pt x="505645" y="0"/>
                    <a:pt x="330373" y="0"/>
                  </a:cubicBezTo>
                  <a:cubicBezTo>
                    <a:pt x="155100" y="0"/>
                    <a:pt x="12472" y="142629"/>
                    <a:pt x="12472" y="317901"/>
                  </a:cubicBezTo>
                  <a:cubicBezTo>
                    <a:pt x="12472" y="420436"/>
                    <a:pt x="61437" y="511504"/>
                    <a:pt x="137020" y="569677"/>
                  </a:cubicBezTo>
                  <a:lnTo>
                    <a:pt x="137020" y="772990"/>
                  </a:lnTo>
                  <a:lnTo>
                    <a:pt x="18749" y="772990"/>
                  </a:lnTo>
                  <a:cubicBezTo>
                    <a:pt x="8454" y="772990"/>
                    <a:pt x="0" y="781360"/>
                    <a:pt x="0" y="791739"/>
                  </a:cubicBezTo>
                  <a:cubicBezTo>
                    <a:pt x="0" y="802035"/>
                    <a:pt x="8370" y="810405"/>
                    <a:pt x="18749" y="810405"/>
                  </a:cubicBezTo>
                  <a:lnTo>
                    <a:pt x="155770" y="810405"/>
                  </a:lnTo>
                  <a:cubicBezTo>
                    <a:pt x="166065" y="810405"/>
                    <a:pt x="174435" y="802035"/>
                    <a:pt x="174435" y="791739"/>
                  </a:cubicBezTo>
                  <a:lnTo>
                    <a:pt x="174435" y="594704"/>
                  </a:lnTo>
                  <a:cubicBezTo>
                    <a:pt x="215366" y="617890"/>
                    <a:pt x="261988" y="632035"/>
                    <a:pt x="311623" y="634965"/>
                  </a:cubicBezTo>
                  <a:lnTo>
                    <a:pt x="311623" y="791739"/>
                  </a:lnTo>
                  <a:cubicBezTo>
                    <a:pt x="311623" y="802035"/>
                    <a:pt x="319993" y="810405"/>
                    <a:pt x="330289" y="810405"/>
                  </a:cubicBezTo>
                  <a:cubicBezTo>
                    <a:pt x="340584" y="810405"/>
                    <a:pt x="348954" y="802035"/>
                    <a:pt x="348954" y="791739"/>
                  </a:cubicBezTo>
                  <a:lnTo>
                    <a:pt x="348954" y="634965"/>
                  </a:lnTo>
                  <a:cubicBezTo>
                    <a:pt x="398673" y="632119"/>
                    <a:pt x="445296" y="617890"/>
                    <a:pt x="486393" y="594704"/>
                  </a:cubicBezTo>
                  <a:lnTo>
                    <a:pt x="486393" y="791739"/>
                  </a:lnTo>
                  <a:cubicBezTo>
                    <a:pt x="486393" y="802035"/>
                    <a:pt x="494764" y="810405"/>
                    <a:pt x="505059" y="810405"/>
                  </a:cubicBezTo>
                  <a:lnTo>
                    <a:pt x="642079" y="810405"/>
                  </a:lnTo>
                  <a:cubicBezTo>
                    <a:pt x="652375" y="810405"/>
                    <a:pt x="660745" y="802035"/>
                    <a:pt x="660745" y="791739"/>
                  </a:cubicBezTo>
                  <a:cubicBezTo>
                    <a:pt x="660661" y="781360"/>
                    <a:pt x="652291" y="772990"/>
                    <a:pt x="641996" y="772990"/>
                  </a:cubicBezTo>
                  <a:close/>
                  <a:moveTo>
                    <a:pt x="330289" y="598555"/>
                  </a:moveTo>
                  <a:cubicBezTo>
                    <a:pt x="175607" y="598555"/>
                    <a:pt x="49803" y="472666"/>
                    <a:pt x="49803" y="317985"/>
                  </a:cubicBezTo>
                  <a:cubicBezTo>
                    <a:pt x="49803" y="163303"/>
                    <a:pt x="175607" y="37499"/>
                    <a:pt x="330289" y="37499"/>
                  </a:cubicBezTo>
                  <a:cubicBezTo>
                    <a:pt x="484971" y="37499"/>
                    <a:pt x="610775" y="163303"/>
                    <a:pt x="610775" y="317985"/>
                  </a:cubicBezTo>
                  <a:cubicBezTo>
                    <a:pt x="610859" y="472666"/>
                    <a:pt x="484971" y="598555"/>
                    <a:pt x="330289" y="598555"/>
                  </a:cubicBezTo>
                  <a:close/>
                </a:path>
              </a:pathLst>
            </a:custGeom>
            <a:grpFill/>
            <a:ln w="8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34" name="Graphic 4">
            <a:extLst>
              <a:ext uri="{FF2B5EF4-FFF2-40B4-BE49-F238E27FC236}">
                <a16:creationId xmlns:a16="http://schemas.microsoft.com/office/drawing/2014/main" id="{491F7EAF-947D-089F-2F8E-44D3AAE6C187}"/>
              </a:ext>
            </a:extLst>
          </p:cNvPr>
          <p:cNvGrpSpPr/>
          <p:nvPr/>
        </p:nvGrpSpPr>
        <p:grpSpPr>
          <a:xfrm>
            <a:off x="14685392" y="5042780"/>
            <a:ext cx="864208" cy="864246"/>
            <a:chOff x="10884230" y="3442838"/>
            <a:chExt cx="1234377" cy="1234439"/>
          </a:xfrm>
          <a:solidFill>
            <a:schemeClr val="bg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21D3CB9-49A6-94F6-8487-8FCF57110B64}"/>
                </a:ext>
              </a:extLst>
            </p:cNvPr>
            <p:cNvSpPr/>
            <p:nvPr/>
          </p:nvSpPr>
          <p:spPr>
            <a:xfrm>
              <a:off x="10884298" y="3442838"/>
              <a:ext cx="1234310" cy="1234439"/>
            </a:xfrm>
            <a:custGeom>
              <a:avLst/>
              <a:gdLst>
                <a:gd name="connsiteX0" fmla="*/ 1228702 w 1234310"/>
                <a:gd name="connsiteY0" fmla="*/ 5441 h 1234439"/>
                <a:gd name="connsiteX1" fmla="*/ 1215310 w 1234310"/>
                <a:gd name="connsiteY1" fmla="*/ 0 h 1234439"/>
                <a:gd name="connsiteX2" fmla="*/ 536234 w 1234310"/>
                <a:gd name="connsiteY2" fmla="*/ 234366 h 1234439"/>
                <a:gd name="connsiteX3" fmla="*/ 388248 w 1234310"/>
                <a:gd name="connsiteY3" fmla="*/ 247759 h 1234439"/>
                <a:gd name="connsiteX4" fmla="*/ 178072 w 1234310"/>
                <a:gd name="connsiteY4" fmla="*/ 369210 h 1234439"/>
                <a:gd name="connsiteX5" fmla="*/ 3386 w 1234310"/>
                <a:gd name="connsiteY5" fmla="*/ 617555 h 1234439"/>
                <a:gd name="connsiteX6" fmla="*/ 4306 w 1234310"/>
                <a:gd name="connsiteY6" fmla="*/ 640322 h 1234439"/>
                <a:gd name="connsiteX7" fmla="*/ 26571 w 1234310"/>
                <a:gd name="connsiteY7" fmla="*/ 645260 h 1234439"/>
                <a:gd name="connsiteX8" fmla="*/ 262109 w 1234310"/>
                <a:gd name="connsiteY8" fmla="*/ 535275 h 1234439"/>
                <a:gd name="connsiteX9" fmla="*/ 388164 w 1234310"/>
                <a:gd name="connsiteY9" fmla="*/ 520962 h 1234439"/>
                <a:gd name="connsiteX10" fmla="*/ 373182 w 1234310"/>
                <a:gd name="connsiteY10" fmla="*/ 607259 h 1234439"/>
                <a:gd name="connsiteX11" fmla="*/ 372010 w 1234310"/>
                <a:gd name="connsiteY11" fmla="*/ 614625 h 1234439"/>
                <a:gd name="connsiteX12" fmla="*/ 234822 w 1234310"/>
                <a:gd name="connsiteY12" fmla="*/ 662670 h 1234439"/>
                <a:gd name="connsiteX13" fmla="*/ 222769 w 1234310"/>
                <a:gd name="connsiteY13" fmla="*/ 676146 h 1234439"/>
                <a:gd name="connsiteX14" fmla="*/ 227791 w 1234310"/>
                <a:gd name="connsiteY14" fmla="*/ 693556 h 1234439"/>
                <a:gd name="connsiteX15" fmla="*/ 540838 w 1234310"/>
                <a:gd name="connsiteY15" fmla="*/ 1006603 h 1234439"/>
                <a:gd name="connsiteX16" fmla="*/ 554062 w 1234310"/>
                <a:gd name="connsiteY16" fmla="*/ 1012043 h 1234439"/>
                <a:gd name="connsiteX17" fmla="*/ 558247 w 1234310"/>
                <a:gd name="connsiteY17" fmla="*/ 1011541 h 1234439"/>
                <a:gd name="connsiteX18" fmla="*/ 571723 w 1234310"/>
                <a:gd name="connsiteY18" fmla="*/ 999488 h 1234439"/>
                <a:gd name="connsiteX19" fmla="*/ 619768 w 1234310"/>
                <a:gd name="connsiteY19" fmla="*/ 862300 h 1234439"/>
                <a:gd name="connsiteX20" fmla="*/ 627134 w 1234310"/>
                <a:gd name="connsiteY20" fmla="*/ 861128 h 1234439"/>
                <a:gd name="connsiteX21" fmla="*/ 713348 w 1234310"/>
                <a:gd name="connsiteY21" fmla="*/ 846145 h 1234439"/>
                <a:gd name="connsiteX22" fmla="*/ 699035 w 1234310"/>
                <a:gd name="connsiteY22" fmla="*/ 972201 h 1234439"/>
                <a:gd name="connsiteX23" fmla="*/ 589050 w 1234310"/>
                <a:gd name="connsiteY23" fmla="*/ 1207823 h 1234439"/>
                <a:gd name="connsiteX24" fmla="*/ 593988 w 1234310"/>
                <a:gd name="connsiteY24" fmla="*/ 1230088 h 1234439"/>
                <a:gd name="connsiteX25" fmla="*/ 605958 w 1234310"/>
                <a:gd name="connsiteY25" fmla="*/ 1234440 h 1234439"/>
                <a:gd name="connsiteX26" fmla="*/ 616755 w 1234310"/>
                <a:gd name="connsiteY26" fmla="*/ 1231008 h 1234439"/>
                <a:gd name="connsiteX27" fmla="*/ 865100 w 1234310"/>
                <a:gd name="connsiteY27" fmla="*/ 1056322 h 1234439"/>
                <a:gd name="connsiteX28" fmla="*/ 986552 w 1234310"/>
                <a:gd name="connsiteY28" fmla="*/ 846145 h 1234439"/>
                <a:gd name="connsiteX29" fmla="*/ 999944 w 1234310"/>
                <a:gd name="connsiteY29" fmla="*/ 698160 h 1234439"/>
                <a:gd name="connsiteX30" fmla="*/ 1234310 w 1234310"/>
                <a:gd name="connsiteY30" fmla="*/ 19084 h 1234439"/>
                <a:gd name="connsiteX31" fmla="*/ 1228702 w 1234310"/>
                <a:gd name="connsiteY31" fmla="*/ 5441 h 1234439"/>
                <a:gd name="connsiteX32" fmla="*/ 346815 w 1234310"/>
                <a:gd name="connsiteY32" fmla="*/ 479195 h 1234439"/>
                <a:gd name="connsiteX33" fmla="*/ 246290 w 1234310"/>
                <a:gd name="connsiteY33" fmla="*/ 501376 h 1234439"/>
                <a:gd name="connsiteX34" fmla="*/ 74281 w 1234310"/>
                <a:gd name="connsiteY34" fmla="*/ 581647 h 1234439"/>
                <a:gd name="connsiteX35" fmla="*/ 208540 w 1234310"/>
                <a:gd name="connsiteY35" fmla="*/ 390722 h 1234439"/>
                <a:gd name="connsiteX36" fmla="*/ 391513 w 1234310"/>
                <a:gd name="connsiteY36" fmla="*/ 285006 h 1234439"/>
                <a:gd name="connsiteX37" fmla="*/ 497898 w 1234310"/>
                <a:gd name="connsiteY37" fmla="*/ 275380 h 1234439"/>
                <a:gd name="connsiteX38" fmla="*/ 396284 w 1234310"/>
                <a:gd name="connsiteY38" fmla="*/ 484385 h 1234439"/>
                <a:gd name="connsiteX39" fmla="*/ 396284 w 1234310"/>
                <a:gd name="connsiteY39" fmla="*/ 484385 h 1234439"/>
                <a:gd name="connsiteX40" fmla="*/ 346815 w 1234310"/>
                <a:gd name="connsiteY40" fmla="*/ 479195 h 1234439"/>
                <a:gd name="connsiteX41" fmla="*/ 546111 w 1234310"/>
                <a:gd name="connsiteY41" fmla="*/ 958976 h 1234439"/>
                <a:gd name="connsiteX42" fmla="*/ 275166 w 1234310"/>
                <a:gd name="connsiteY42" fmla="*/ 688032 h 1234439"/>
                <a:gd name="connsiteX43" fmla="*/ 383728 w 1234310"/>
                <a:gd name="connsiteY43" fmla="*/ 650031 h 1234439"/>
                <a:gd name="connsiteX44" fmla="*/ 584111 w 1234310"/>
                <a:gd name="connsiteY44" fmla="*/ 850414 h 1234439"/>
                <a:gd name="connsiteX45" fmla="*/ 546111 w 1234310"/>
                <a:gd name="connsiteY45" fmla="*/ 958976 h 1234439"/>
                <a:gd name="connsiteX46" fmla="*/ 949137 w 1234310"/>
                <a:gd name="connsiteY46" fmla="*/ 842630 h 1234439"/>
                <a:gd name="connsiteX47" fmla="*/ 843421 w 1234310"/>
                <a:gd name="connsiteY47" fmla="*/ 1025603 h 1234439"/>
                <a:gd name="connsiteX48" fmla="*/ 652496 w 1234310"/>
                <a:gd name="connsiteY48" fmla="*/ 1159861 h 1234439"/>
                <a:gd name="connsiteX49" fmla="*/ 732850 w 1234310"/>
                <a:gd name="connsiteY49" fmla="*/ 987854 h 1234439"/>
                <a:gd name="connsiteX50" fmla="*/ 749842 w 1234310"/>
                <a:gd name="connsiteY50" fmla="*/ 837859 h 1234439"/>
                <a:gd name="connsiteX51" fmla="*/ 749842 w 1234310"/>
                <a:gd name="connsiteY51" fmla="*/ 837859 h 1234439"/>
                <a:gd name="connsiteX52" fmla="*/ 958846 w 1234310"/>
                <a:gd name="connsiteY52" fmla="*/ 736244 h 1234439"/>
                <a:gd name="connsiteX53" fmla="*/ 949137 w 1234310"/>
                <a:gd name="connsiteY53" fmla="*/ 842630 h 1234439"/>
                <a:gd name="connsiteX54" fmla="*/ 965960 w 1234310"/>
                <a:gd name="connsiteY54" fmla="*/ 679327 h 1234439"/>
                <a:gd name="connsiteX55" fmla="*/ 621108 w 1234310"/>
                <a:gd name="connsiteY55" fmla="*/ 824132 h 1234439"/>
                <a:gd name="connsiteX56" fmla="*/ 612152 w 1234310"/>
                <a:gd name="connsiteY56" fmla="*/ 825555 h 1234439"/>
                <a:gd name="connsiteX57" fmla="*/ 408672 w 1234310"/>
                <a:gd name="connsiteY57" fmla="*/ 622075 h 1234439"/>
                <a:gd name="connsiteX58" fmla="*/ 410095 w 1234310"/>
                <a:gd name="connsiteY58" fmla="*/ 613119 h 1234439"/>
                <a:gd name="connsiteX59" fmla="*/ 554899 w 1234310"/>
                <a:gd name="connsiteY59" fmla="*/ 268265 h 1234439"/>
                <a:gd name="connsiteX60" fmla="*/ 920678 w 1234310"/>
                <a:gd name="connsiteY60" fmla="*/ 80103 h 1234439"/>
                <a:gd name="connsiteX61" fmla="*/ 1154208 w 1234310"/>
                <a:gd name="connsiteY61" fmla="*/ 313716 h 1234439"/>
                <a:gd name="connsiteX62" fmla="*/ 965960 w 1234310"/>
                <a:gd name="connsiteY62" fmla="*/ 679327 h 1234439"/>
                <a:gd name="connsiteX63" fmla="*/ 1164335 w 1234310"/>
                <a:gd name="connsiteY63" fmla="*/ 270860 h 1234439"/>
                <a:gd name="connsiteX64" fmla="*/ 963282 w 1234310"/>
                <a:gd name="connsiteY64" fmla="*/ 69808 h 1234439"/>
                <a:gd name="connsiteX65" fmla="*/ 1196059 w 1234310"/>
                <a:gd name="connsiteY65" fmla="*/ 38084 h 1234439"/>
                <a:gd name="connsiteX66" fmla="*/ 1164335 w 1234310"/>
                <a:gd name="connsiteY66" fmla="*/ 270860 h 1234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234310" h="1234439">
                  <a:moveTo>
                    <a:pt x="1228702" y="5441"/>
                  </a:moveTo>
                  <a:cubicBezTo>
                    <a:pt x="1225187" y="1841"/>
                    <a:pt x="1220583" y="0"/>
                    <a:pt x="1215310" y="0"/>
                  </a:cubicBezTo>
                  <a:cubicBezTo>
                    <a:pt x="1197146" y="167"/>
                    <a:pt x="772525" y="7031"/>
                    <a:pt x="536234" y="234366"/>
                  </a:cubicBezTo>
                  <a:lnTo>
                    <a:pt x="388248" y="247759"/>
                  </a:lnTo>
                  <a:cubicBezTo>
                    <a:pt x="303542" y="255375"/>
                    <a:pt x="226954" y="299654"/>
                    <a:pt x="178072" y="369210"/>
                  </a:cubicBezTo>
                  <a:lnTo>
                    <a:pt x="3386" y="617555"/>
                  </a:lnTo>
                  <a:cubicBezTo>
                    <a:pt x="-1469" y="624502"/>
                    <a:pt x="-1051" y="633793"/>
                    <a:pt x="4306" y="640322"/>
                  </a:cubicBezTo>
                  <a:cubicBezTo>
                    <a:pt x="9747" y="646851"/>
                    <a:pt x="18787" y="648776"/>
                    <a:pt x="26571" y="645260"/>
                  </a:cubicBezTo>
                  <a:lnTo>
                    <a:pt x="262109" y="535275"/>
                  </a:lnTo>
                  <a:cubicBezTo>
                    <a:pt x="301198" y="517028"/>
                    <a:pt x="345979" y="511923"/>
                    <a:pt x="388164" y="520962"/>
                  </a:cubicBezTo>
                  <a:cubicBezTo>
                    <a:pt x="382306" y="549840"/>
                    <a:pt x="377702" y="578633"/>
                    <a:pt x="373182" y="607259"/>
                  </a:cubicBezTo>
                  <a:lnTo>
                    <a:pt x="372010" y="614625"/>
                  </a:lnTo>
                  <a:lnTo>
                    <a:pt x="234822" y="662670"/>
                  </a:lnTo>
                  <a:cubicBezTo>
                    <a:pt x="228712" y="664847"/>
                    <a:pt x="224192" y="669869"/>
                    <a:pt x="222769" y="676146"/>
                  </a:cubicBezTo>
                  <a:cubicBezTo>
                    <a:pt x="221346" y="682424"/>
                    <a:pt x="223188" y="689037"/>
                    <a:pt x="227791" y="693556"/>
                  </a:cubicBezTo>
                  <a:lnTo>
                    <a:pt x="540838" y="1006603"/>
                  </a:lnTo>
                  <a:cubicBezTo>
                    <a:pt x="544352" y="1010118"/>
                    <a:pt x="549124" y="1012043"/>
                    <a:pt x="554062" y="1012043"/>
                  </a:cubicBezTo>
                  <a:cubicBezTo>
                    <a:pt x="555402" y="1012043"/>
                    <a:pt x="556824" y="1011876"/>
                    <a:pt x="558247" y="1011541"/>
                  </a:cubicBezTo>
                  <a:cubicBezTo>
                    <a:pt x="564525" y="1010118"/>
                    <a:pt x="569631" y="1005515"/>
                    <a:pt x="571723" y="999488"/>
                  </a:cubicBezTo>
                  <a:lnTo>
                    <a:pt x="619768" y="862300"/>
                  </a:lnTo>
                  <a:lnTo>
                    <a:pt x="627134" y="861128"/>
                  </a:lnTo>
                  <a:cubicBezTo>
                    <a:pt x="655677" y="856608"/>
                    <a:pt x="684470" y="851921"/>
                    <a:pt x="713348" y="846145"/>
                  </a:cubicBezTo>
                  <a:cubicBezTo>
                    <a:pt x="722303" y="888331"/>
                    <a:pt x="717281" y="933112"/>
                    <a:pt x="699035" y="972201"/>
                  </a:cubicBezTo>
                  <a:lnTo>
                    <a:pt x="589050" y="1207823"/>
                  </a:lnTo>
                  <a:cubicBezTo>
                    <a:pt x="585451" y="1215523"/>
                    <a:pt x="587459" y="1224563"/>
                    <a:pt x="593988" y="1230088"/>
                  </a:cubicBezTo>
                  <a:cubicBezTo>
                    <a:pt x="597420" y="1233017"/>
                    <a:pt x="601689" y="1234440"/>
                    <a:pt x="605958" y="1234440"/>
                  </a:cubicBezTo>
                  <a:cubicBezTo>
                    <a:pt x="609724" y="1234440"/>
                    <a:pt x="613491" y="1233268"/>
                    <a:pt x="616755" y="1231008"/>
                  </a:cubicBezTo>
                  <a:lnTo>
                    <a:pt x="865100" y="1056322"/>
                  </a:lnTo>
                  <a:cubicBezTo>
                    <a:pt x="934656" y="1007440"/>
                    <a:pt x="978935" y="930852"/>
                    <a:pt x="986552" y="846145"/>
                  </a:cubicBezTo>
                  <a:lnTo>
                    <a:pt x="999944" y="698160"/>
                  </a:lnTo>
                  <a:cubicBezTo>
                    <a:pt x="1227279" y="461785"/>
                    <a:pt x="1234143" y="37164"/>
                    <a:pt x="1234310" y="19084"/>
                  </a:cubicBezTo>
                  <a:cubicBezTo>
                    <a:pt x="1234226" y="13811"/>
                    <a:pt x="1232218" y="9040"/>
                    <a:pt x="1228702" y="5441"/>
                  </a:cubicBezTo>
                  <a:close/>
                  <a:moveTo>
                    <a:pt x="346815" y="479195"/>
                  </a:moveTo>
                  <a:cubicBezTo>
                    <a:pt x="312246" y="479195"/>
                    <a:pt x="277761" y="486728"/>
                    <a:pt x="246290" y="501376"/>
                  </a:cubicBezTo>
                  <a:lnTo>
                    <a:pt x="74281" y="581647"/>
                  </a:lnTo>
                  <a:lnTo>
                    <a:pt x="208540" y="390722"/>
                  </a:lnTo>
                  <a:cubicBezTo>
                    <a:pt x="251144" y="330122"/>
                    <a:pt x="317855" y="291618"/>
                    <a:pt x="391513" y="285006"/>
                  </a:cubicBezTo>
                  <a:lnTo>
                    <a:pt x="497898" y="275380"/>
                  </a:lnTo>
                  <a:cubicBezTo>
                    <a:pt x="441733" y="342760"/>
                    <a:pt x="413693" y="413322"/>
                    <a:pt x="396284" y="484385"/>
                  </a:cubicBezTo>
                  <a:lnTo>
                    <a:pt x="396284" y="484385"/>
                  </a:lnTo>
                  <a:cubicBezTo>
                    <a:pt x="379962" y="480869"/>
                    <a:pt x="363389" y="479195"/>
                    <a:pt x="346815" y="479195"/>
                  </a:cubicBezTo>
                  <a:close/>
                  <a:moveTo>
                    <a:pt x="546111" y="958976"/>
                  </a:moveTo>
                  <a:lnTo>
                    <a:pt x="275166" y="688032"/>
                  </a:lnTo>
                  <a:lnTo>
                    <a:pt x="383728" y="650031"/>
                  </a:lnTo>
                  <a:lnTo>
                    <a:pt x="584111" y="850414"/>
                  </a:lnTo>
                  <a:lnTo>
                    <a:pt x="546111" y="958976"/>
                  </a:lnTo>
                  <a:close/>
                  <a:moveTo>
                    <a:pt x="949137" y="842630"/>
                  </a:moveTo>
                  <a:cubicBezTo>
                    <a:pt x="942524" y="916288"/>
                    <a:pt x="904022" y="982999"/>
                    <a:pt x="843421" y="1025603"/>
                  </a:cubicBezTo>
                  <a:lnTo>
                    <a:pt x="652496" y="1159861"/>
                  </a:lnTo>
                  <a:lnTo>
                    <a:pt x="732850" y="987854"/>
                  </a:lnTo>
                  <a:cubicBezTo>
                    <a:pt x="754530" y="941315"/>
                    <a:pt x="760556" y="888080"/>
                    <a:pt x="749842" y="837859"/>
                  </a:cubicBezTo>
                  <a:lnTo>
                    <a:pt x="749842" y="837859"/>
                  </a:lnTo>
                  <a:cubicBezTo>
                    <a:pt x="820821" y="820449"/>
                    <a:pt x="891466" y="792409"/>
                    <a:pt x="958846" y="736244"/>
                  </a:cubicBezTo>
                  <a:lnTo>
                    <a:pt x="949137" y="842630"/>
                  </a:lnTo>
                  <a:close/>
                  <a:moveTo>
                    <a:pt x="965960" y="679327"/>
                  </a:moveTo>
                  <a:cubicBezTo>
                    <a:pt x="859157" y="786215"/>
                    <a:pt x="743564" y="804629"/>
                    <a:pt x="621108" y="824132"/>
                  </a:cubicBezTo>
                  <a:lnTo>
                    <a:pt x="612152" y="825555"/>
                  </a:lnTo>
                  <a:lnTo>
                    <a:pt x="408672" y="622075"/>
                  </a:lnTo>
                  <a:lnTo>
                    <a:pt x="410095" y="613119"/>
                  </a:lnTo>
                  <a:cubicBezTo>
                    <a:pt x="429597" y="490746"/>
                    <a:pt x="448011" y="375153"/>
                    <a:pt x="554899" y="268265"/>
                  </a:cubicBezTo>
                  <a:cubicBezTo>
                    <a:pt x="654253" y="168911"/>
                    <a:pt x="794706" y="112328"/>
                    <a:pt x="920678" y="80103"/>
                  </a:cubicBezTo>
                  <a:lnTo>
                    <a:pt x="1154208" y="313716"/>
                  </a:lnTo>
                  <a:cubicBezTo>
                    <a:pt x="1121898" y="439520"/>
                    <a:pt x="1065399" y="579889"/>
                    <a:pt x="965960" y="679327"/>
                  </a:cubicBezTo>
                  <a:close/>
                  <a:moveTo>
                    <a:pt x="1164335" y="270860"/>
                  </a:moveTo>
                  <a:lnTo>
                    <a:pt x="963282" y="69808"/>
                  </a:lnTo>
                  <a:cubicBezTo>
                    <a:pt x="1068413" y="46622"/>
                    <a:pt x="1157974" y="40010"/>
                    <a:pt x="1196059" y="38084"/>
                  </a:cubicBezTo>
                  <a:cubicBezTo>
                    <a:pt x="1194216" y="76169"/>
                    <a:pt x="1187605" y="165730"/>
                    <a:pt x="1164335" y="270860"/>
                  </a:cubicBezTo>
                  <a:close/>
                </a:path>
              </a:pathLst>
            </a:custGeom>
            <a:grpFill/>
            <a:ln w="8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34CD7BD-973D-87D4-8B96-48AE960A3C51}"/>
                </a:ext>
              </a:extLst>
            </p:cNvPr>
            <p:cNvSpPr/>
            <p:nvPr/>
          </p:nvSpPr>
          <p:spPr>
            <a:xfrm>
              <a:off x="11676555" y="3674149"/>
              <a:ext cx="210636" cy="210552"/>
            </a:xfrm>
            <a:custGeom>
              <a:avLst/>
              <a:gdLst>
                <a:gd name="connsiteX0" fmla="*/ 30824 w 210636"/>
                <a:gd name="connsiteY0" fmla="*/ 30761 h 210552"/>
                <a:gd name="connsiteX1" fmla="*/ 30824 w 210636"/>
                <a:gd name="connsiteY1" fmla="*/ 179750 h 210552"/>
                <a:gd name="connsiteX2" fmla="*/ 105319 w 210636"/>
                <a:gd name="connsiteY2" fmla="*/ 210553 h 210552"/>
                <a:gd name="connsiteX3" fmla="*/ 179814 w 210636"/>
                <a:gd name="connsiteY3" fmla="*/ 179750 h 210552"/>
                <a:gd name="connsiteX4" fmla="*/ 179814 w 210636"/>
                <a:gd name="connsiteY4" fmla="*/ 30761 h 210552"/>
                <a:gd name="connsiteX5" fmla="*/ 30824 w 210636"/>
                <a:gd name="connsiteY5" fmla="*/ 30761 h 210552"/>
                <a:gd name="connsiteX6" fmla="*/ 153364 w 210636"/>
                <a:gd name="connsiteY6" fmla="*/ 57210 h 210552"/>
                <a:gd name="connsiteX7" fmla="*/ 173285 w 210636"/>
                <a:gd name="connsiteY7" fmla="*/ 105255 h 210552"/>
                <a:gd name="connsiteX8" fmla="*/ 153364 w 210636"/>
                <a:gd name="connsiteY8" fmla="*/ 153300 h 210552"/>
                <a:gd name="connsiteX9" fmla="*/ 57274 w 210636"/>
                <a:gd name="connsiteY9" fmla="*/ 153300 h 210552"/>
                <a:gd name="connsiteX10" fmla="*/ 37353 w 210636"/>
                <a:gd name="connsiteY10" fmla="*/ 105255 h 210552"/>
                <a:gd name="connsiteX11" fmla="*/ 57274 w 210636"/>
                <a:gd name="connsiteY11" fmla="*/ 57210 h 210552"/>
                <a:gd name="connsiteX12" fmla="*/ 105319 w 210636"/>
                <a:gd name="connsiteY12" fmla="*/ 37373 h 210552"/>
                <a:gd name="connsiteX13" fmla="*/ 153364 w 210636"/>
                <a:gd name="connsiteY13" fmla="*/ 57210 h 21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0636" h="210552">
                  <a:moveTo>
                    <a:pt x="30824" y="30761"/>
                  </a:moveTo>
                  <a:cubicBezTo>
                    <a:pt x="-10275" y="71775"/>
                    <a:pt x="-10275" y="138653"/>
                    <a:pt x="30824" y="179750"/>
                  </a:cubicBezTo>
                  <a:cubicBezTo>
                    <a:pt x="51330" y="200257"/>
                    <a:pt x="78367" y="210553"/>
                    <a:pt x="105319" y="210553"/>
                  </a:cubicBezTo>
                  <a:cubicBezTo>
                    <a:pt x="132271" y="210553"/>
                    <a:pt x="159222" y="200341"/>
                    <a:pt x="179814" y="179750"/>
                  </a:cubicBezTo>
                  <a:cubicBezTo>
                    <a:pt x="220911" y="138653"/>
                    <a:pt x="220911" y="71858"/>
                    <a:pt x="179814" y="30761"/>
                  </a:cubicBezTo>
                  <a:cubicBezTo>
                    <a:pt x="138716" y="-10254"/>
                    <a:pt x="71922" y="-10254"/>
                    <a:pt x="30824" y="30761"/>
                  </a:cubicBezTo>
                  <a:close/>
                  <a:moveTo>
                    <a:pt x="153364" y="57210"/>
                  </a:moveTo>
                  <a:cubicBezTo>
                    <a:pt x="166170" y="70100"/>
                    <a:pt x="173285" y="87092"/>
                    <a:pt x="173285" y="105255"/>
                  </a:cubicBezTo>
                  <a:cubicBezTo>
                    <a:pt x="173285" y="123419"/>
                    <a:pt x="166170" y="140494"/>
                    <a:pt x="153364" y="153300"/>
                  </a:cubicBezTo>
                  <a:cubicBezTo>
                    <a:pt x="127667" y="178997"/>
                    <a:pt x="82970" y="178997"/>
                    <a:pt x="57274" y="153300"/>
                  </a:cubicBezTo>
                  <a:cubicBezTo>
                    <a:pt x="44467" y="140494"/>
                    <a:pt x="37353" y="123419"/>
                    <a:pt x="37353" y="105255"/>
                  </a:cubicBezTo>
                  <a:cubicBezTo>
                    <a:pt x="37353" y="87092"/>
                    <a:pt x="44383" y="70017"/>
                    <a:pt x="57274" y="57210"/>
                  </a:cubicBezTo>
                  <a:cubicBezTo>
                    <a:pt x="70498" y="43985"/>
                    <a:pt x="87908" y="37373"/>
                    <a:pt x="105319" y="37373"/>
                  </a:cubicBezTo>
                  <a:cubicBezTo>
                    <a:pt x="122728" y="37373"/>
                    <a:pt x="140139" y="43985"/>
                    <a:pt x="153364" y="57210"/>
                  </a:cubicBezTo>
                  <a:close/>
                </a:path>
              </a:pathLst>
            </a:custGeom>
            <a:grpFill/>
            <a:ln w="8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B030421-202E-2C37-FD04-C2A2633FAD83}"/>
                </a:ext>
              </a:extLst>
            </p:cNvPr>
            <p:cNvSpPr/>
            <p:nvPr/>
          </p:nvSpPr>
          <p:spPr>
            <a:xfrm>
              <a:off x="11449053" y="3901704"/>
              <a:ext cx="210636" cy="210584"/>
            </a:xfrm>
            <a:custGeom>
              <a:avLst/>
              <a:gdLst>
                <a:gd name="connsiteX0" fmla="*/ 30823 w 210636"/>
                <a:gd name="connsiteY0" fmla="*/ 30792 h 210584"/>
                <a:gd name="connsiteX1" fmla="*/ 30823 w 210636"/>
                <a:gd name="connsiteY1" fmla="*/ 179782 h 210584"/>
                <a:gd name="connsiteX2" fmla="*/ 105318 w 210636"/>
                <a:gd name="connsiteY2" fmla="*/ 210584 h 210584"/>
                <a:gd name="connsiteX3" fmla="*/ 179813 w 210636"/>
                <a:gd name="connsiteY3" fmla="*/ 179782 h 210584"/>
                <a:gd name="connsiteX4" fmla="*/ 179813 w 210636"/>
                <a:gd name="connsiteY4" fmla="*/ 30792 h 210584"/>
                <a:gd name="connsiteX5" fmla="*/ 30823 w 210636"/>
                <a:gd name="connsiteY5" fmla="*/ 30792 h 210584"/>
                <a:gd name="connsiteX6" fmla="*/ 153279 w 210636"/>
                <a:gd name="connsiteY6" fmla="*/ 153332 h 210584"/>
                <a:gd name="connsiteX7" fmla="*/ 57189 w 210636"/>
                <a:gd name="connsiteY7" fmla="*/ 153332 h 210584"/>
                <a:gd name="connsiteX8" fmla="*/ 37268 w 210636"/>
                <a:gd name="connsiteY8" fmla="*/ 105287 h 210584"/>
                <a:gd name="connsiteX9" fmla="*/ 57189 w 210636"/>
                <a:gd name="connsiteY9" fmla="*/ 57242 h 210584"/>
                <a:gd name="connsiteX10" fmla="*/ 105234 w 210636"/>
                <a:gd name="connsiteY10" fmla="*/ 37404 h 210584"/>
                <a:gd name="connsiteX11" fmla="*/ 153279 w 210636"/>
                <a:gd name="connsiteY11" fmla="*/ 57242 h 210584"/>
                <a:gd name="connsiteX12" fmla="*/ 173200 w 210636"/>
                <a:gd name="connsiteY12" fmla="*/ 105287 h 210584"/>
                <a:gd name="connsiteX13" fmla="*/ 153279 w 210636"/>
                <a:gd name="connsiteY13" fmla="*/ 153332 h 21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0636" h="210584">
                  <a:moveTo>
                    <a:pt x="30823" y="30792"/>
                  </a:moveTo>
                  <a:cubicBezTo>
                    <a:pt x="-10274" y="71890"/>
                    <a:pt x="-10274" y="138684"/>
                    <a:pt x="30823" y="179782"/>
                  </a:cubicBezTo>
                  <a:cubicBezTo>
                    <a:pt x="51330" y="200289"/>
                    <a:pt x="78366" y="210584"/>
                    <a:pt x="105318" y="210584"/>
                  </a:cubicBezTo>
                  <a:cubicBezTo>
                    <a:pt x="132270" y="210584"/>
                    <a:pt x="159306" y="200289"/>
                    <a:pt x="179813" y="179782"/>
                  </a:cubicBezTo>
                  <a:cubicBezTo>
                    <a:pt x="220911" y="138684"/>
                    <a:pt x="220911" y="71890"/>
                    <a:pt x="179813" y="30792"/>
                  </a:cubicBezTo>
                  <a:cubicBezTo>
                    <a:pt x="138715" y="-10306"/>
                    <a:pt x="71837" y="-10222"/>
                    <a:pt x="30823" y="30792"/>
                  </a:cubicBezTo>
                  <a:close/>
                  <a:moveTo>
                    <a:pt x="153279" y="153332"/>
                  </a:moveTo>
                  <a:cubicBezTo>
                    <a:pt x="127583" y="179028"/>
                    <a:pt x="82886" y="179028"/>
                    <a:pt x="57189" y="153332"/>
                  </a:cubicBezTo>
                  <a:cubicBezTo>
                    <a:pt x="44382" y="140525"/>
                    <a:pt x="37268" y="123450"/>
                    <a:pt x="37268" y="105287"/>
                  </a:cubicBezTo>
                  <a:cubicBezTo>
                    <a:pt x="37268" y="87123"/>
                    <a:pt x="44300" y="70048"/>
                    <a:pt x="57189" y="57242"/>
                  </a:cubicBezTo>
                  <a:cubicBezTo>
                    <a:pt x="70415" y="44017"/>
                    <a:pt x="87824" y="37404"/>
                    <a:pt x="105234" y="37404"/>
                  </a:cubicBezTo>
                  <a:cubicBezTo>
                    <a:pt x="122645" y="37404"/>
                    <a:pt x="140055" y="44017"/>
                    <a:pt x="153279" y="57242"/>
                  </a:cubicBezTo>
                  <a:cubicBezTo>
                    <a:pt x="166086" y="70048"/>
                    <a:pt x="173200" y="87123"/>
                    <a:pt x="173200" y="105287"/>
                  </a:cubicBezTo>
                  <a:cubicBezTo>
                    <a:pt x="173200" y="123450"/>
                    <a:pt x="166170" y="140442"/>
                    <a:pt x="153279" y="153332"/>
                  </a:cubicBezTo>
                  <a:close/>
                </a:path>
              </a:pathLst>
            </a:custGeom>
            <a:grpFill/>
            <a:ln w="8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7F62E77-BDEF-C18B-E7AA-8029D576A2AE}"/>
                </a:ext>
              </a:extLst>
            </p:cNvPr>
            <p:cNvSpPr/>
            <p:nvPr/>
          </p:nvSpPr>
          <p:spPr>
            <a:xfrm>
              <a:off x="10884230" y="4335669"/>
              <a:ext cx="341379" cy="341358"/>
            </a:xfrm>
            <a:custGeom>
              <a:avLst/>
              <a:gdLst>
                <a:gd name="connsiteX0" fmla="*/ 335918 w 341379"/>
                <a:gd name="connsiteY0" fmla="*/ 5462 h 341358"/>
                <a:gd name="connsiteX1" fmla="*/ 309468 w 341379"/>
                <a:gd name="connsiteY1" fmla="*/ 5462 h 341358"/>
                <a:gd name="connsiteX2" fmla="*/ 5462 w 341379"/>
                <a:gd name="connsiteY2" fmla="*/ 309468 h 341358"/>
                <a:gd name="connsiteX3" fmla="*/ 5462 w 341379"/>
                <a:gd name="connsiteY3" fmla="*/ 335918 h 341358"/>
                <a:gd name="connsiteX4" fmla="*/ 18687 w 341379"/>
                <a:gd name="connsiteY4" fmla="*/ 341359 h 341358"/>
                <a:gd name="connsiteX5" fmla="*/ 31911 w 341379"/>
                <a:gd name="connsiteY5" fmla="*/ 335918 h 341358"/>
                <a:gd name="connsiteX6" fmla="*/ 335918 w 341379"/>
                <a:gd name="connsiteY6" fmla="*/ 31911 h 341358"/>
                <a:gd name="connsiteX7" fmla="*/ 335918 w 341379"/>
                <a:gd name="connsiteY7" fmla="*/ 5462 h 34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1379" h="341358">
                  <a:moveTo>
                    <a:pt x="335918" y="5462"/>
                  </a:moveTo>
                  <a:cubicBezTo>
                    <a:pt x="328636" y="-1821"/>
                    <a:pt x="316750" y="-1821"/>
                    <a:pt x="309468" y="5462"/>
                  </a:cubicBezTo>
                  <a:lnTo>
                    <a:pt x="5462" y="309468"/>
                  </a:lnTo>
                  <a:cubicBezTo>
                    <a:pt x="-1821" y="316750"/>
                    <a:pt x="-1821" y="328636"/>
                    <a:pt x="5462" y="335918"/>
                  </a:cubicBezTo>
                  <a:cubicBezTo>
                    <a:pt x="9144" y="339517"/>
                    <a:pt x="13916" y="341359"/>
                    <a:pt x="18687" y="341359"/>
                  </a:cubicBezTo>
                  <a:cubicBezTo>
                    <a:pt x="23458" y="341359"/>
                    <a:pt x="28229" y="339517"/>
                    <a:pt x="31911" y="335918"/>
                  </a:cubicBezTo>
                  <a:lnTo>
                    <a:pt x="335918" y="31911"/>
                  </a:lnTo>
                  <a:cubicBezTo>
                    <a:pt x="343200" y="24629"/>
                    <a:pt x="343200" y="12827"/>
                    <a:pt x="335918" y="5462"/>
                  </a:cubicBezTo>
                  <a:close/>
                </a:path>
              </a:pathLst>
            </a:custGeom>
            <a:grpFill/>
            <a:ln w="8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126640F-B8D8-A43C-77CE-D909F4A004B3}"/>
                </a:ext>
              </a:extLst>
            </p:cNvPr>
            <p:cNvSpPr/>
            <p:nvPr/>
          </p:nvSpPr>
          <p:spPr>
            <a:xfrm>
              <a:off x="10884230" y="4235979"/>
              <a:ext cx="241606" cy="241585"/>
            </a:xfrm>
            <a:custGeom>
              <a:avLst/>
              <a:gdLst>
                <a:gd name="connsiteX0" fmla="*/ 18687 w 241606"/>
                <a:gd name="connsiteY0" fmla="*/ 241586 h 241585"/>
                <a:gd name="connsiteX1" fmla="*/ 31911 w 241606"/>
                <a:gd name="connsiteY1" fmla="*/ 236145 h 241585"/>
                <a:gd name="connsiteX2" fmla="*/ 236145 w 241606"/>
                <a:gd name="connsiteY2" fmla="*/ 31912 h 241585"/>
                <a:gd name="connsiteX3" fmla="*/ 236145 w 241606"/>
                <a:gd name="connsiteY3" fmla="*/ 5462 h 241585"/>
                <a:gd name="connsiteX4" fmla="*/ 209695 w 241606"/>
                <a:gd name="connsiteY4" fmla="*/ 5462 h 241585"/>
                <a:gd name="connsiteX5" fmla="*/ 5462 w 241606"/>
                <a:gd name="connsiteY5" fmla="*/ 209695 h 241585"/>
                <a:gd name="connsiteX6" fmla="*/ 5462 w 241606"/>
                <a:gd name="connsiteY6" fmla="*/ 236145 h 241585"/>
                <a:gd name="connsiteX7" fmla="*/ 18687 w 241606"/>
                <a:gd name="connsiteY7" fmla="*/ 241586 h 241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1606" h="241585">
                  <a:moveTo>
                    <a:pt x="18687" y="241586"/>
                  </a:moveTo>
                  <a:cubicBezTo>
                    <a:pt x="23458" y="241586"/>
                    <a:pt x="28229" y="239744"/>
                    <a:pt x="31911" y="236145"/>
                  </a:cubicBezTo>
                  <a:lnTo>
                    <a:pt x="236145" y="31912"/>
                  </a:lnTo>
                  <a:cubicBezTo>
                    <a:pt x="243427" y="24546"/>
                    <a:pt x="243427" y="12744"/>
                    <a:pt x="236145" y="5462"/>
                  </a:cubicBezTo>
                  <a:cubicBezTo>
                    <a:pt x="228863" y="-1821"/>
                    <a:pt x="216977" y="-1821"/>
                    <a:pt x="209695" y="5462"/>
                  </a:cubicBezTo>
                  <a:lnTo>
                    <a:pt x="5462" y="209695"/>
                  </a:lnTo>
                  <a:cubicBezTo>
                    <a:pt x="-1821" y="216977"/>
                    <a:pt x="-1821" y="228863"/>
                    <a:pt x="5462" y="236145"/>
                  </a:cubicBezTo>
                  <a:cubicBezTo>
                    <a:pt x="9144" y="239744"/>
                    <a:pt x="13916" y="241586"/>
                    <a:pt x="18687" y="241586"/>
                  </a:cubicBezTo>
                  <a:close/>
                </a:path>
              </a:pathLst>
            </a:custGeom>
            <a:grpFill/>
            <a:ln w="8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6239D6A-B8EC-0156-21FE-8A09A83E311E}"/>
                </a:ext>
              </a:extLst>
            </p:cNvPr>
            <p:cNvSpPr/>
            <p:nvPr/>
          </p:nvSpPr>
          <p:spPr>
            <a:xfrm>
              <a:off x="11083777" y="4435442"/>
              <a:ext cx="241605" cy="241585"/>
            </a:xfrm>
            <a:custGeom>
              <a:avLst/>
              <a:gdLst>
                <a:gd name="connsiteX0" fmla="*/ 209695 w 241605"/>
                <a:gd name="connsiteY0" fmla="*/ 5462 h 241585"/>
                <a:gd name="connsiteX1" fmla="*/ 5462 w 241605"/>
                <a:gd name="connsiteY1" fmla="*/ 209695 h 241585"/>
                <a:gd name="connsiteX2" fmla="*/ 5462 w 241605"/>
                <a:gd name="connsiteY2" fmla="*/ 236145 h 241585"/>
                <a:gd name="connsiteX3" fmla="*/ 18686 w 241605"/>
                <a:gd name="connsiteY3" fmla="*/ 241586 h 241585"/>
                <a:gd name="connsiteX4" fmla="*/ 31911 w 241605"/>
                <a:gd name="connsiteY4" fmla="*/ 236145 h 241585"/>
                <a:gd name="connsiteX5" fmla="*/ 236144 w 241605"/>
                <a:gd name="connsiteY5" fmla="*/ 31911 h 241585"/>
                <a:gd name="connsiteX6" fmla="*/ 236144 w 241605"/>
                <a:gd name="connsiteY6" fmla="*/ 5462 h 241585"/>
                <a:gd name="connsiteX7" fmla="*/ 209695 w 241605"/>
                <a:gd name="connsiteY7" fmla="*/ 5462 h 241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1605" h="241585">
                  <a:moveTo>
                    <a:pt x="209695" y="5462"/>
                  </a:moveTo>
                  <a:lnTo>
                    <a:pt x="5462" y="209695"/>
                  </a:lnTo>
                  <a:cubicBezTo>
                    <a:pt x="-1821" y="216977"/>
                    <a:pt x="-1821" y="228863"/>
                    <a:pt x="5462" y="236145"/>
                  </a:cubicBezTo>
                  <a:cubicBezTo>
                    <a:pt x="9144" y="239744"/>
                    <a:pt x="13915" y="241586"/>
                    <a:pt x="18686" y="241586"/>
                  </a:cubicBezTo>
                  <a:cubicBezTo>
                    <a:pt x="23457" y="241586"/>
                    <a:pt x="28228" y="239744"/>
                    <a:pt x="31911" y="236145"/>
                  </a:cubicBezTo>
                  <a:lnTo>
                    <a:pt x="236144" y="31911"/>
                  </a:lnTo>
                  <a:cubicBezTo>
                    <a:pt x="243426" y="24546"/>
                    <a:pt x="243426" y="12744"/>
                    <a:pt x="236144" y="5462"/>
                  </a:cubicBezTo>
                  <a:cubicBezTo>
                    <a:pt x="228778" y="-1821"/>
                    <a:pt x="216977" y="-1821"/>
                    <a:pt x="209695" y="5462"/>
                  </a:cubicBezTo>
                  <a:close/>
                </a:path>
              </a:pathLst>
            </a:custGeom>
            <a:grpFill/>
            <a:ln w="8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41" name="Graphic 4">
            <a:extLst>
              <a:ext uri="{FF2B5EF4-FFF2-40B4-BE49-F238E27FC236}">
                <a16:creationId xmlns:a16="http://schemas.microsoft.com/office/drawing/2014/main" id="{2A3B8852-0926-2104-E0F0-712B30B2AD51}"/>
              </a:ext>
            </a:extLst>
          </p:cNvPr>
          <p:cNvGrpSpPr/>
          <p:nvPr/>
        </p:nvGrpSpPr>
        <p:grpSpPr>
          <a:xfrm>
            <a:off x="6720695" y="5042830"/>
            <a:ext cx="864276" cy="864146"/>
            <a:chOff x="13194714" y="5688212"/>
            <a:chExt cx="1234475" cy="1234293"/>
          </a:xfrm>
          <a:solidFill>
            <a:schemeClr val="bg1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89D30BC-A62E-DD9E-95F3-FD929A05B24B}"/>
                </a:ext>
              </a:extLst>
            </p:cNvPr>
            <p:cNvSpPr/>
            <p:nvPr/>
          </p:nvSpPr>
          <p:spPr>
            <a:xfrm>
              <a:off x="13194714" y="5688212"/>
              <a:ext cx="1234475" cy="1234293"/>
            </a:xfrm>
            <a:custGeom>
              <a:avLst/>
              <a:gdLst>
                <a:gd name="connsiteX0" fmla="*/ 1229136 w 1234475"/>
                <a:gd name="connsiteY0" fmla="*/ 546680 h 1234293"/>
                <a:gd name="connsiteX1" fmla="*/ 1027916 w 1234475"/>
                <a:gd name="connsiteY1" fmla="*/ 345460 h 1234293"/>
                <a:gd name="connsiteX2" fmla="*/ 1001466 w 1234475"/>
                <a:gd name="connsiteY2" fmla="*/ 345460 h 1234293"/>
                <a:gd name="connsiteX3" fmla="*/ 878089 w 1234475"/>
                <a:gd name="connsiteY3" fmla="*/ 468837 h 1234293"/>
                <a:gd name="connsiteX4" fmla="*/ 878089 w 1234475"/>
                <a:gd name="connsiteY4" fmla="*/ 222585 h 1234293"/>
                <a:gd name="connsiteX5" fmla="*/ 970413 w 1234475"/>
                <a:gd name="connsiteY5" fmla="*/ 222585 h 1234293"/>
                <a:gd name="connsiteX6" fmla="*/ 987739 w 1234475"/>
                <a:gd name="connsiteY6" fmla="*/ 211034 h 1234293"/>
                <a:gd name="connsiteX7" fmla="*/ 983637 w 1234475"/>
                <a:gd name="connsiteY7" fmla="*/ 190611 h 1234293"/>
                <a:gd name="connsiteX8" fmla="*/ 798488 w 1234475"/>
                <a:gd name="connsiteY8" fmla="*/ 5462 h 1234293"/>
                <a:gd name="connsiteX9" fmla="*/ 772039 w 1234475"/>
                <a:gd name="connsiteY9" fmla="*/ 5462 h 1234293"/>
                <a:gd name="connsiteX10" fmla="*/ 586890 w 1234475"/>
                <a:gd name="connsiteY10" fmla="*/ 190611 h 1234293"/>
                <a:gd name="connsiteX11" fmla="*/ 582871 w 1234475"/>
                <a:gd name="connsiteY11" fmla="*/ 211034 h 1234293"/>
                <a:gd name="connsiteX12" fmla="*/ 600114 w 1234475"/>
                <a:gd name="connsiteY12" fmla="*/ 222585 h 1234293"/>
                <a:gd name="connsiteX13" fmla="*/ 692438 w 1234475"/>
                <a:gd name="connsiteY13" fmla="*/ 222585 h 1234293"/>
                <a:gd name="connsiteX14" fmla="*/ 692438 w 1234475"/>
                <a:gd name="connsiteY14" fmla="*/ 443810 h 1234293"/>
                <a:gd name="connsiteX15" fmla="*/ 578853 w 1234475"/>
                <a:gd name="connsiteY15" fmla="*/ 330226 h 1234293"/>
                <a:gd name="connsiteX16" fmla="*/ 552403 w 1234475"/>
                <a:gd name="connsiteY16" fmla="*/ 330226 h 1234293"/>
                <a:gd name="connsiteX17" fmla="*/ 387009 w 1234475"/>
                <a:gd name="connsiteY17" fmla="*/ 495622 h 1234293"/>
                <a:gd name="connsiteX18" fmla="*/ 382906 w 1234475"/>
                <a:gd name="connsiteY18" fmla="*/ 515961 h 1234293"/>
                <a:gd name="connsiteX19" fmla="*/ 400149 w 1234475"/>
                <a:gd name="connsiteY19" fmla="*/ 527512 h 1234293"/>
                <a:gd name="connsiteX20" fmla="*/ 480671 w 1234475"/>
                <a:gd name="connsiteY20" fmla="*/ 527512 h 1234293"/>
                <a:gd name="connsiteX21" fmla="*/ 480671 w 1234475"/>
                <a:gd name="connsiteY21" fmla="*/ 654991 h 1234293"/>
                <a:gd name="connsiteX22" fmla="*/ 319293 w 1234475"/>
                <a:gd name="connsiteY22" fmla="*/ 752001 h 1234293"/>
                <a:gd name="connsiteX23" fmla="*/ 319293 w 1234475"/>
                <a:gd name="connsiteY23" fmla="*/ 313486 h 1234293"/>
                <a:gd name="connsiteX24" fmla="*/ 421326 w 1234475"/>
                <a:gd name="connsiteY24" fmla="*/ 313486 h 1234293"/>
                <a:gd name="connsiteX25" fmla="*/ 438569 w 1234475"/>
                <a:gd name="connsiteY25" fmla="*/ 301935 h 1234293"/>
                <a:gd name="connsiteX26" fmla="*/ 434467 w 1234475"/>
                <a:gd name="connsiteY26" fmla="*/ 281595 h 1234293"/>
                <a:gd name="connsiteX27" fmla="*/ 233164 w 1234475"/>
                <a:gd name="connsiteY27" fmla="*/ 80375 h 1234293"/>
                <a:gd name="connsiteX28" fmla="*/ 206714 w 1234475"/>
                <a:gd name="connsiteY28" fmla="*/ 80375 h 1234293"/>
                <a:gd name="connsiteX29" fmla="*/ 5493 w 1234475"/>
                <a:gd name="connsiteY29" fmla="*/ 281595 h 1234293"/>
                <a:gd name="connsiteX30" fmla="*/ 1392 w 1234475"/>
                <a:gd name="connsiteY30" fmla="*/ 301935 h 1234293"/>
                <a:gd name="connsiteX31" fmla="*/ 18635 w 1234475"/>
                <a:gd name="connsiteY31" fmla="*/ 313486 h 1234293"/>
                <a:gd name="connsiteX32" fmla="*/ 120668 w 1234475"/>
                <a:gd name="connsiteY32" fmla="*/ 313486 h 1234293"/>
                <a:gd name="connsiteX33" fmla="*/ 120668 w 1234475"/>
                <a:gd name="connsiteY33" fmla="*/ 1215544 h 1234293"/>
                <a:gd name="connsiteX34" fmla="*/ 139417 w 1234475"/>
                <a:gd name="connsiteY34" fmla="*/ 1234294 h 1234293"/>
                <a:gd name="connsiteX35" fmla="*/ 158082 w 1234475"/>
                <a:gd name="connsiteY35" fmla="*/ 1215544 h 1234293"/>
                <a:gd name="connsiteX36" fmla="*/ 158082 w 1234475"/>
                <a:gd name="connsiteY36" fmla="*/ 294736 h 1234293"/>
                <a:gd name="connsiteX37" fmla="*/ 139417 w 1234475"/>
                <a:gd name="connsiteY37" fmla="*/ 276071 h 1234293"/>
                <a:gd name="connsiteX38" fmla="*/ 63834 w 1234475"/>
                <a:gd name="connsiteY38" fmla="*/ 276071 h 1234293"/>
                <a:gd name="connsiteX39" fmla="*/ 219938 w 1234475"/>
                <a:gd name="connsiteY39" fmla="*/ 119966 h 1234293"/>
                <a:gd name="connsiteX40" fmla="*/ 376043 w 1234475"/>
                <a:gd name="connsiteY40" fmla="*/ 276071 h 1234293"/>
                <a:gd name="connsiteX41" fmla="*/ 300460 w 1234475"/>
                <a:gd name="connsiteY41" fmla="*/ 276071 h 1234293"/>
                <a:gd name="connsiteX42" fmla="*/ 281794 w 1234475"/>
                <a:gd name="connsiteY42" fmla="*/ 294736 h 1234293"/>
                <a:gd name="connsiteX43" fmla="*/ 281794 w 1234475"/>
                <a:gd name="connsiteY43" fmla="*/ 807998 h 1234293"/>
                <a:gd name="connsiteX44" fmla="*/ 249402 w 1234475"/>
                <a:gd name="connsiteY44" fmla="*/ 941253 h 1234293"/>
                <a:gd name="connsiteX45" fmla="*/ 542359 w 1234475"/>
                <a:gd name="connsiteY45" fmla="*/ 1234210 h 1234293"/>
                <a:gd name="connsiteX46" fmla="*/ 835317 w 1234475"/>
                <a:gd name="connsiteY46" fmla="*/ 941253 h 1234293"/>
                <a:gd name="connsiteX47" fmla="*/ 650335 w 1234475"/>
                <a:gd name="connsiteY47" fmla="*/ 669137 h 1234293"/>
                <a:gd name="connsiteX48" fmla="*/ 650335 w 1234475"/>
                <a:gd name="connsiteY48" fmla="*/ 527512 h 1234293"/>
                <a:gd name="connsiteX49" fmla="*/ 730857 w 1234475"/>
                <a:gd name="connsiteY49" fmla="*/ 527512 h 1234293"/>
                <a:gd name="connsiteX50" fmla="*/ 748183 w 1234475"/>
                <a:gd name="connsiteY50" fmla="*/ 515961 h 1234293"/>
                <a:gd name="connsiteX51" fmla="*/ 744082 w 1234475"/>
                <a:gd name="connsiteY51" fmla="*/ 495622 h 1234293"/>
                <a:gd name="connsiteX52" fmla="*/ 729685 w 1234475"/>
                <a:gd name="connsiteY52" fmla="*/ 481225 h 1234293"/>
                <a:gd name="connsiteX53" fmla="*/ 729685 w 1234475"/>
                <a:gd name="connsiteY53" fmla="*/ 203920 h 1234293"/>
                <a:gd name="connsiteX54" fmla="*/ 711020 w 1234475"/>
                <a:gd name="connsiteY54" fmla="*/ 185254 h 1234293"/>
                <a:gd name="connsiteX55" fmla="*/ 645062 w 1234475"/>
                <a:gd name="connsiteY55" fmla="*/ 185254 h 1234293"/>
                <a:gd name="connsiteX56" fmla="*/ 785012 w 1234475"/>
                <a:gd name="connsiteY56" fmla="*/ 45304 h 1234293"/>
                <a:gd name="connsiteX57" fmla="*/ 924962 w 1234475"/>
                <a:gd name="connsiteY57" fmla="*/ 185254 h 1234293"/>
                <a:gd name="connsiteX58" fmla="*/ 859088 w 1234475"/>
                <a:gd name="connsiteY58" fmla="*/ 185254 h 1234293"/>
                <a:gd name="connsiteX59" fmla="*/ 840423 w 1234475"/>
                <a:gd name="connsiteY59" fmla="*/ 203920 h 1234293"/>
                <a:gd name="connsiteX60" fmla="*/ 840423 w 1234475"/>
                <a:gd name="connsiteY60" fmla="*/ 506252 h 1234293"/>
                <a:gd name="connsiteX61" fmla="*/ 799911 w 1234475"/>
                <a:gd name="connsiteY61" fmla="*/ 546764 h 1234293"/>
                <a:gd name="connsiteX62" fmla="*/ 795810 w 1234475"/>
                <a:gd name="connsiteY62" fmla="*/ 567104 h 1234293"/>
                <a:gd name="connsiteX63" fmla="*/ 813136 w 1234475"/>
                <a:gd name="connsiteY63" fmla="*/ 578655 h 1234293"/>
                <a:gd name="connsiteX64" fmla="*/ 915169 w 1234475"/>
                <a:gd name="connsiteY64" fmla="*/ 578655 h 1234293"/>
                <a:gd name="connsiteX65" fmla="*/ 915169 w 1234475"/>
                <a:gd name="connsiteY65" fmla="*/ 1215544 h 1234293"/>
                <a:gd name="connsiteX66" fmla="*/ 933919 w 1234475"/>
                <a:gd name="connsiteY66" fmla="*/ 1234294 h 1234293"/>
                <a:gd name="connsiteX67" fmla="*/ 952584 w 1234475"/>
                <a:gd name="connsiteY67" fmla="*/ 1215544 h 1234293"/>
                <a:gd name="connsiteX68" fmla="*/ 952584 w 1234475"/>
                <a:gd name="connsiteY68" fmla="*/ 559905 h 1234293"/>
                <a:gd name="connsiteX69" fmla="*/ 933919 w 1234475"/>
                <a:gd name="connsiteY69" fmla="*/ 541239 h 1234293"/>
                <a:gd name="connsiteX70" fmla="*/ 858335 w 1234475"/>
                <a:gd name="connsiteY70" fmla="*/ 541239 h 1234293"/>
                <a:gd name="connsiteX71" fmla="*/ 1014440 w 1234475"/>
                <a:gd name="connsiteY71" fmla="*/ 385135 h 1234293"/>
                <a:gd name="connsiteX72" fmla="*/ 1170545 w 1234475"/>
                <a:gd name="connsiteY72" fmla="*/ 541239 h 1234293"/>
                <a:gd name="connsiteX73" fmla="*/ 1094962 w 1234475"/>
                <a:gd name="connsiteY73" fmla="*/ 541239 h 1234293"/>
                <a:gd name="connsiteX74" fmla="*/ 1076296 w 1234475"/>
                <a:gd name="connsiteY74" fmla="*/ 559905 h 1234293"/>
                <a:gd name="connsiteX75" fmla="*/ 1076296 w 1234475"/>
                <a:gd name="connsiteY75" fmla="*/ 1215544 h 1234293"/>
                <a:gd name="connsiteX76" fmla="*/ 1094962 w 1234475"/>
                <a:gd name="connsiteY76" fmla="*/ 1234294 h 1234293"/>
                <a:gd name="connsiteX77" fmla="*/ 1113627 w 1234475"/>
                <a:gd name="connsiteY77" fmla="*/ 1215544 h 1234293"/>
                <a:gd name="connsiteX78" fmla="*/ 1113627 w 1234475"/>
                <a:gd name="connsiteY78" fmla="*/ 578655 h 1234293"/>
                <a:gd name="connsiteX79" fmla="*/ 1215660 w 1234475"/>
                <a:gd name="connsiteY79" fmla="*/ 578655 h 1234293"/>
                <a:gd name="connsiteX80" fmla="*/ 1232903 w 1234475"/>
                <a:gd name="connsiteY80" fmla="*/ 567104 h 1234293"/>
                <a:gd name="connsiteX81" fmla="*/ 1229136 w 1234475"/>
                <a:gd name="connsiteY81" fmla="*/ 546680 h 1234293"/>
                <a:gd name="connsiteX82" fmla="*/ 798238 w 1234475"/>
                <a:gd name="connsiteY82" fmla="*/ 941253 h 1234293"/>
                <a:gd name="connsiteX83" fmla="*/ 542611 w 1234475"/>
                <a:gd name="connsiteY83" fmla="*/ 1196795 h 1234293"/>
                <a:gd name="connsiteX84" fmla="*/ 287068 w 1234475"/>
                <a:gd name="connsiteY84" fmla="*/ 941253 h 1234293"/>
                <a:gd name="connsiteX85" fmla="*/ 542611 w 1234475"/>
                <a:gd name="connsiteY85" fmla="*/ 685709 h 1234293"/>
                <a:gd name="connsiteX86" fmla="*/ 798238 w 1234475"/>
                <a:gd name="connsiteY86" fmla="*/ 941253 h 1234293"/>
                <a:gd name="connsiteX87" fmla="*/ 631920 w 1234475"/>
                <a:gd name="connsiteY87" fmla="*/ 490097 h 1234293"/>
                <a:gd name="connsiteX88" fmla="*/ 613255 w 1234475"/>
                <a:gd name="connsiteY88" fmla="*/ 508763 h 1234293"/>
                <a:gd name="connsiteX89" fmla="*/ 613255 w 1234475"/>
                <a:gd name="connsiteY89" fmla="*/ 657251 h 1234293"/>
                <a:gd name="connsiteX90" fmla="*/ 542695 w 1234475"/>
                <a:gd name="connsiteY90" fmla="*/ 648295 h 1234293"/>
                <a:gd name="connsiteX91" fmla="*/ 518337 w 1234475"/>
                <a:gd name="connsiteY91" fmla="*/ 649550 h 1234293"/>
                <a:gd name="connsiteX92" fmla="*/ 518337 w 1234475"/>
                <a:gd name="connsiteY92" fmla="*/ 508763 h 1234293"/>
                <a:gd name="connsiteX93" fmla="*/ 499672 w 1234475"/>
                <a:gd name="connsiteY93" fmla="*/ 490097 h 1234293"/>
                <a:gd name="connsiteX94" fmla="*/ 445600 w 1234475"/>
                <a:gd name="connsiteY94" fmla="*/ 490097 h 1234293"/>
                <a:gd name="connsiteX95" fmla="*/ 565880 w 1234475"/>
                <a:gd name="connsiteY95" fmla="*/ 369817 h 1234293"/>
                <a:gd name="connsiteX96" fmla="*/ 686160 w 1234475"/>
                <a:gd name="connsiteY96" fmla="*/ 490097 h 1234293"/>
                <a:gd name="connsiteX97" fmla="*/ 631920 w 1234475"/>
                <a:gd name="connsiteY97" fmla="*/ 490097 h 123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1234475" h="1234293">
                  <a:moveTo>
                    <a:pt x="1229136" y="546680"/>
                  </a:moveTo>
                  <a:lnTo>
                    <a:pt x="1027916" y="345460"/>
                  </a:lnTo>
                  <a:cubicBezTo>
                    <a:pt x="1020634" y="338178"/>
                    <a:pt x="1008748" y="338178"/>
                    <a:pt x="1001466" y="345460"/>
                  </a:cubicBezTo>
                  <a:lnTo>
                    <a:pt x="878089" y="468837"/>
                  </a:lnTo>
                  <a:lnTo>
                    <a:pt x="878089" y="222585"/>
                  </a:lnTo>
                  <a:lnTo>
                    <a:pt x="970413" y="222585"/>
                  </a:lnTo>
                  <a:cubicBezTo>
                    <a:pt x="978030" y="222585"/>
                    <a:pt x="984809" y="218065"/>
                    <a:pt x="987739" y="211034"/>
                  </a:cubicBezTo>
                  <a:cubicBezTo>
                    <a:pt x="990585" y="204003"/>
                    <a:pt x="988994" y="195968"/>
                    <a:pt x="983637" y="190611"/>
                  </a:cubicBezTo>
                  <a:lnTo>
                    <a:pt x="798488" y="5462"/>
                  </a:lnTo>
                  <a:cubicBezTo>
                    <a:pt x="791206" y="-1821"/>
                    <a:pt x="779321" y="-1821"/>
                    <a:pt x="772039" y="5462"/>
                  </a:cubicBezTo>
                  <a:lnTo>
                    <a:pt x="586890" y="190611"/>
                  </a:lnTo>
                  <a:cubicBezTo>
                    <a:pt x="581533" y="195968"/>
                    <a:pt x="579942" y="204003"/>
                    <a:pt x="582871" y="211034"/>
                  </a:cubicBezTo>
                  <a:cubicBezTo>
                    <a:pt x="585718" y="217982"/>
                    <a:pt x="592581" y="222585"/>
                    <a:pt x="600114" y="222585"/>
                  </a:cubicBezTo>
                  <a:lnTo>
                    <a:pt x="692438" y="222585"/>
                  </a:lnTo>
                  <a:lnTo>
                    <a:pt x="692438" y="443810"/>
                  </a:lnTo>
                  <a:lnTo>
                    <a:pt x="578853" y="330226"/>
                  </a:lnTo>
                  <a:cubicBezTo>
                    <a:pt x="571571" y="322944"/>
                    <a:pt x="559686" y="322944"/>
                    <a:pt x="552403" y="330226"/>
                  </a:cubicBezTo>
                  <a:lnTo>
                    <a:pt x="387009" y="495622"/>
                  </a:lnTo>
                  <a:cubicBezTo>
                    <a:pt x="381652" y="500979"/>
                    <a:pt x="380061" y="509014"/>
                    <a:pt x="382906" y="515961"/>
                  </a:cubicBezTo>
                  <a:cubicBezTo>
                    <a:pt x="385837" y="522992"/>
                    <a:pt x="392616" y="527512"/>
                    <a:pt x="400149" y="527512"/>
                  </a:cubicBezTo>
                  <a:lnTo>
                    <a:pt x="480671" y="527512"/>
                  </a:lnTo>
                  <a:lnTo>
                    <a:pt x="480671" y="654991"/>
                  </a:lnTo>
                  <a:cubicBezTo>
                    <a:pt x="416555" y="668801"/>
                    <a:pt x="360307" y="703789"/>
                    <a:pt x="319293" y="752001"/>
                  </a:cubicBezTo>
                  <a:lnTo>
                    <a:pt x="319293" y="313486"/>
                  </a:lnTo>
                  <a:lnTo>
                    <a:pt x="421326" y="313486"/>
                  </a:lnTo>
                  <a:cubicBezTo>
                    <a:pt x="428860" y="313486"/>
                    <a:pt x="435723" y="308966"/>
                    <a:pt x="438569" y="301935"/>
                  </a:cubicBezTo>
                  <a:cubicBezTo>
                    <a:pt x="441415" y="294988"/>
                    <a:pt x="439824" y="286952"/>
                    <a:pt x="434467" y="281595"/>
                  </a:cubicBezTo>
                  <a:lnTo>
                    <a:pt x="233164" y="80375"/>
                  </a:lnTo>
                  <a:cubicBezTo>
                    <a:pt x="225882" y="73093"/>
                    <a:pt x="213996" y="73093"/>
                    <a:pt x="206714" y="80375"/>
                  </a:cubicBezTo>
                  <a:lnTo>
                    <a:pt x="5493" y="281595"/>
                  </a:lnTo>
                  <a:cubicBezTo>
                    <a:pt x="136" y="286952"/>
                    <a:pt x="-1453" y="294988"/>
                    <a:pt x="1392" y="301935"/>
                  </a:cubicBezTo>
                  <a:cubicBezTo>
                    <a:pt x="4321" y="308966"/>
                    <a:pt x="11102" y="313486"/>
                    <a:pt x="18635" y="313486"/>
                  </a:cubicBezTo>
                  <a:lnTo>
                    <a:pt x="120668" y="313486"/>
                  </a:lnTo>
                  <a:lnTo>
                    <a:pt x="120668" y="1215544"/>
                  </a:lnTo>
                  <a:cubicBezTo>
                    <a:pt x="120668" y="1225923"/>
                    <a:pt x="129038" y="1234294"/>
                    <a:pt x="139417" y="1234294"/>
                  </a:cubicBezTo>
                  <a:cubicBezTo>
                    <a:pt x="149712" y="1234294"/>
                    <a:pt x="158082" y="1225923"/>
                    <a:pt x="158082" y="1215544"/>
                  </a:cubicBezTo>
                  <a:lnTo>
                    <a:pt x="158082" y="294736"/>
                  </a:lnTo>
                  <a:cubicBezTo>
                    <a:pt x="158082" y="284441"/>
                    <a:pt x="149712" y="276071"/>
                    <a:pt x="139417" y="276071"/>
                  </a:cubicBezTo>
                  <a:lnTo>
                    <a:pt x="63834" y="276071"/>
                  </a:lnTo>
                  <a:lnTo>
                    <a:pt x="219938" y="119966"/>
                  </a:lnTo>
                  <a:lnTo>
                    <a:pt x="376043" y="276071"/>
                  </a:lnTo>
                  <a:lnTo>
                    <a:pt x="300460" y="276071"/>
                  </a:lnTo>
                  <a:cubicBezTo>
                    <a:pt x="290165" y="276071"/>
                    <a:pt x="281794" y="284441"/>
                    <a:pt x="281794" y="294736"/>
                  </a:cubicBezTo>
                  <a:lnTo>
                    <a:pt x="281794" y="807998"/>
                  </a:lnTo>
                  <a:cubicBezTo>
                    <a:pt x="261204" y="848008"/>
                    <a:pt x="249402" y="893207"/>
                    <a:pt x="249402" y="941253"/>
                  </a:cubicBezTo>
                  <a:cubicBezTo>
                    <a:pt x="249402" y="1102798"/>
                    <a:pt x="380814" y="1234210"/>
                    <a:pt x="542359" y="1234210"/>
                  </a:cubicBezTo>
                  <a:cubicBezTo>
                    <a:pt x="703905" y="1234210"/>
                    <a:pt x="835317" y="1102798"/>
                    <a:pt x="835317" y="941253"/>
                  </a:cubicBezTo>
                  <a:cubicBezTo>
                    <a:pt x="835317" y="817875"/>
                    <a:pt x="758562" y="712243"/>
                    <a:pt x="650335" y="669137"/>
                  </a:cubicBezTo>
                  <a:lnTo>
                    <a:pt x="650335" y="527512"/>
                  </a:lnTo>
                  <a:lnTo>
                    <a:pt x="730857" y="527512"/>
                  </a:lnTo>
                  <a:cubicBezTo>
                    <a:pt x="738474" y="527512"/>
                    <a:pt x="745253" y="522992"/>
                    <a:pt x="748183" y="515961"/>
                  </a:cubicBezTo>
                  <a:cubicBezTo>
                    <a:pt x="751029" y="509014"/>
                    <a:pt x="749439" y="500979"/>
                    <a:pt x="744082" y="495622"/>
                  </a:cubicBezTo>
                  <a:lnTo>
                    <a:pt x="729685" y="481225"/>
                  </a:lnTo>
                  <a:lnTo>
                    <a:pt x="729685" y="203920"/>
                  </a:lnTo>
                  <a:cubicBezTo>
                    <a:pt x="729685" y="193541"/>
                    <a:pt x="721315" y="185254"/>
                    <a:pt x="711020" y="185254"/>
                  </a:cubicBezTo>
                  <a:lnTo>
                    <a:pt x="645062" y="185254"/>
                  </a:lnTo>
                  <a:lnTo>
                    <a:pt x="785012" y="45304"/>
                  </a:lnTo>
                  <a:lnTo>
                    <a:pt x="924962" y="185254"/>
                  </a:lnTo>
                  <a:lnTo>
                    <a:pt x="859088" y="185254"/>
                  </a:lnTo>
                  <a:cubicBezTo>
                    <a:pt x="848709" y="185254"/>
                    <a:pt x="840423" y="193624"/>
                    <a:pt x="840423" y="203920"/>
                  </a:cubicBezTo>
                  <a:lnTo>
                    <a:pt x="840423" y="506252"/>
                  </a:lnTo>
                  <a:lnTo>
                    <a:pt x="799911" y="546764"/>
                  </a:lnTo>
                  <a:cubicBezTo>
                    <a:pt x="794554" y="552121"/>
                    <a:pt x="792964" y="560156"/>
                    <a:pt x="795810" y="567104"/>
                  </a:cubicBezTo>
                  <a:cubicBezTo>
                    <a:pt x="798739" y="574134"/>
                    <a:pt x="805520" y="578655"/>
                    <a:pt x="813136" y="578655"/>
                  </a:cubicBezTo>
                  <a:lnTo>
                    <a:pt x="915169" y="578655"/>
                  </a:lnTo>
                  <a:lnTo>
                    <a:pt x="915169" y="1215544"/>
                  </a:lnTo>
                  <a:cubicBezTo>
                    <a:pt x="915169" y="1225923"/>
                    <a:pt x="923540" y="1234294"/>
                    <a:pt x="933919" y="1234294"/>
                  </a:cubicBezTo>
                  <a:cubicBezTo>
                    <a:pt x="944214" y="1234294"/>
                    <a:pt x="952584" y="1225923"/>
                    <a:pt x="952584" y="1215544"/>
                  </a:cubicBezTo>
                  <a:lnTo>
                    <a:pt x="952584" y="559905"/>
                  </a:lnTo>
                  <a:cubicBezTo>
                    <a:pt x="952584" y="549610"/>
                    <a:pt x="944214" y="541239"/>
                    <a:pt x="933919" y="541239"/>
                  </a:cubicBezTo>
                  <a:lnTo>
                    <a:pt x="858335" y="541239"/>
                  </a:lnTo>
                  <a:lnTo>
                    <a:pt x="1014440" y="385135"/>
                  </a:lnTo>
                  <a:lnTo>
                    <a:pt x="1170545" y="541239"/>
                  </a:lnTo>
                  <a:lnTo>
                    <a:pt x="1094962" y="541239"/>
                  </a:lnTo>
                  <a:cubicBezTo>
                    <a:pt x="1084666" y="541239"/>
                    <a:pt x="1076296" y="549610"/>
                    <a:pt x="1076296" y="559905"/>
                  </a:cubicBezTo>
                  <a:lnTo>
                    <a:pt x="1076296" y="1215544"/>
                  </a:lnTo>
                  <a:cubicBezTo>
                    <a:pt x="1076296" y="1225923"/>
                    <a:pt x="1084666" y="1234294"/>
                    <a:pt x="1094962" y="1234294"/>
                  </a:cubicBezTo>
                  <a:cubicBezTo>
                    <a:pt x="1105257" y="1234294"/>
                    <a:pt x="1113627" y="1225923"/>
                    <a:pt x="1113627" y="1215544"/>
                  </a:cubicBezTo>
                  <a:lnTo>
                    <a:pt x="1113627" y="578655"/>
                  </a:lnTo>
                  <a:lnTo>
                    <a:pt x="1215660" y="578655"/>
                  </a:lnTo>
                  <a:cubicBezTo>
                    <a:pt x="1223193" y="578655"/>
                    <a:pt x="1230057" y="574134"/>
                    <a:pt x="1232903" y="567104"/>
                  </a:cubicBezTo>
                  <a:cubicBezTo>
                    <a:pt x="1236000" y="560072"/>
                    <a:pt x="1234410" y="552037"/>
                    <a:pt x="1229136" y="546680"/>
                  </a:cubicBezTo>
                  <a:close/>
                  <a:moveTo>
                    <a:pt x="798238" y="941253"/>
                  </a:moveTo>
                  <a:cubicBezTo>
                    <a:pt x="798238" y="1082207"/>
                    <a:pt x="683565" y="1196795"/>
                    <a:pt x="542611" y="1196795"/>
                  </a:cubicBezTo>
                  <a:cubicBezTo>
                    <a:pt x="401657" y="1196795"/>
                    <a:pt x="287068" y="1082123"/>
                    <a:pt x="287068" y="941253"/>
                  </a:cubicBezTo>
                  <a:cubicBezTo>
                    <a:pt x="287068" y="800298"/>
                    <a:pt x="401739" y="685709"/>
                    <a:pt x="542611" y="685709"/>
                  </a:cubicBezTo>
                  <a:cubicBezTo>
                    <a:pt x="683565" y="685709"/>
                    <a:pt x="798238" y="800298"/>
                    <a:pt x="798238" y="941253"/>
                  </a:cubicBezTo>
                  <a:close/>
                  <a:moveTo>
                    <a:pt x="631920" y="490097"/>
                  </a:moveTo>
                  <a:cubicBezTo>
                    <a:pt x="621625" y="490097"/>
                    <a:pt x="613255" y="498468"/>
                    <a:pt x="613255" y="508763"/>
                  </a:cubicBezTo>
                  <a:lnTo>
                    <a:pt x="613255" y="657251"/>
                  </a:lnTo>
                  <a:cubicBezTo>
                    <a:pt x="590572" y="651643"/>
                    <a:pt x="567051" y="648295"/>
                    <a:pt x="542695" y="648295"/>
                  </a:cubicBezTo>
                  <a:cubicBezTo>
                    <a:pt x="534492" y="648295"/>
                    <a:pt x="526372" y="648880"/>
                    <a:pt x="518337" y="649550"/>
                  </a:cubicBezTo>
                  <a:lnTo>
                    <a:pt x="518337" y="508763"/>
                  </a:lnTo>
                  <a:cubicBezTo>
                    <a:pt x="518337" y="498468"/>
                    <a:pt x="509967" y="490097"/>
                    <a:pt x="499672" y="490097"/>
                  </a:cubicBezTo>
                  <a:lnTo>
                    <a:pt x="445600" y="490097"/>
                  </a:lnTo>
                  <a:lnTo>
                    <a:pt x="565880" y="369817"/>
                  </a:lnTo>
                  <a:lnTo>
                    <a:pt x="686160" y="490097"/>
                  </a:lnTo>
                  <a:lnTo>
                    <a:pt x="631920" y="490097"/>
                  </a:lnTo>
                  <a:close/>
                </a:path>
              </a:pathLst>
            </a:custGeom>
            <a:grpFill/>
            <a:ln w="8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1B83CF2-8C00-CA65-29DF-A282D1A96844}"/>
                </a:ext>
              </a:extLst>
            </p:cNvPr>
            <p:cNvSpPr/>
            <p:nvPr/>
          </p:nvSpPr>
          <p:spPr>
            <a:xfrm>
              <a:off x="13643829" y="6437868"/>
              <a:ext cx="186907" cy="383358"/>
            </a:xfrm>
            <a:custGeom>
              <a:avLst/>
              <a:gdLst>
                <a:gd name="connsiteX0" fmla="*/ 74663 w 186907"/>
                <a:gd name="connsiteY0" fmla="*/ 18584 h 383358"/>
                <a:gd name="connsiteX1" fmla="*/ 74663 w 186907"/>
                <a:gd name="connsiteY1" fmla="*/ 39007 h 383358"/>
                <a:gd name="connsiteX2" fmla="*/ 0 w 186907"/>
                <a:gd name="connsiteY2" fmla="*/ 123798 h 383358"/>
                <a:gd name="connsiteX3" fmla="*/ 93328 w 186907"/>
                <a:gd name="connsiteY3" fmla="*/ 210346 h 383358"/>
                <a:gd name="connsiteX4" fmla="*/ 149576 w 186907"/>
                <a:gd name="connsiteY4" fmla="*/ 259479 h 383358"/>
                <a:gd name="connsiteX5" fmla="*/ 93663 w 186907"/>
                <a:gd name="connsiteY5" fmla="*/ 308612 h 383358"/>
                <a:gd name="connsiteX6" fmla="*/ 41098 w 186907"/>
                <a:gd name="connsiteY6" fmla="*/ 276471 h 383358"/>
                <a:gd name="connsiteX7" fmla="*/ 16573 w 186907"/>
                <a:gd name="connsiteY7" fmla="*/ 266510 h 383358"/>
                <a:gd name="connsiteX8" fmla="*/ 6613 w 186907"/>
                <a:gd name="connsiteY8" fmla="*/ 290951 h 383358"/>
                <a:gd name="connsiteX9" fmla="*/ 74663 w 186907"/>
                <a:gd name="connsiteY9" fmla="*/ 344018 h 383358"/>
                <a:gd name="connsiteX10" fmla="*/ 74663 w 186907"/>
                <a:gd name="connsiteY10" fmla="*/ 364693 h 383358"/>
                <a:gd name="connsiteX11" fmla="*/ 93328 w 186907"/>
                <a:gd name="connsiteY11" fmla="*/ 383358 h 383358"/>
                <a:gd name="connsiteX12" fmla="*/ 111994 w 186907"/>
                <a:gd name="connsiteY12" fmla="*/ 364693 h 383358"/>
                <a:gd name="connsiteX13" fmla="*/ 111994 w 186907"/>
                <a:gd name="connsiteY13" fmla="*/ 344353 h 383358"/>
                <a:gd name="connsiteX14" fmla="*/ 186908 w 186907"/>
                <a:gd name="connsiteY14" fmla="*/ 259563 h 383358"/>
                <a:gd name="connsiteX15" fmla="*/ 93244 w 186907"/>
                <a:gd name="connsiteY15" fmla="*/ 173015 h 383358"/>
                <a:gd name="connsiteX16" fmla="*/ 37248 w 186907"/>
                <a:gd name="connsiteY16" fmla="*/ 123882 h 383358"/>
                <a:gd name="connsiteX17" fmla="*/ 93244 w 186907"/>
                <a:gd name="connsiteY17" fmla="*/ 74748 h 383358"/>
                <a:gd name="connsiteX18" fmla="*/ 145810 w 186907"/>
                <a:gd name="connsiteY18" fmla="*/ 106974 h 383358"/>
                <a:gd name="connsiteX19" fmla="*/ 170334 w 186907"/>
                <a:gd name="connsiteY19" fmla="*/ 116934 h 383358"/>
                <a:gd name="connsiteX20" fmla="*/ 180295 w 186907"/>
                <a:gd name="connsiteY20" fmla="*/ 92409 h 383358"/>
                <a:gd name="connsiteX21" fmla="*/ 111994 w 186907"/>
                <a:gd name="connsiteY21" fmla="*/ 39259 h 383358"/>
                <a:gd name="connsiteX22" fmla="*/ 111994 w 186907"/>
                <a:gd name="connsiteY22" fmla="*/ 18668 h 383358"/>
                <a:gd name="connsiteX23" fmla="*/ 93328 w 186907"/>
                <a:gd name="connsiteY23" fmla="*/ 2 h 383358"/>
                <a:gd name="connsiteX24" fmla="*/ 74663 w 186907"/>
                <a:gd name="connsiteY24" fmla="*/ 18584 h 38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6907" h="383358">
                  <a:moveTo>
                    <a:pt x="74663" y="18584"/>
                  </a:moveTo>
                  <a:lnTo>
                    <a:pt x="74663" y="39007"/>
                  </a:lnTo>
                  <a:cubicBezTo>
                    <a:pt x="32141" y="47043"/>
                    <a:pt x="0" y="82031"/>
                    <a:pt x="0" y="123798"/>
                  </a:cubicBezTo>
                  <a:cubicBezTo>
                    <a:pt x="0" y="165649"/>
                    <a:pt x="24525" y="210346"/>
                    <a:pt x="93328" y="210346"/>
                  </a:cubicBezTo>
                  <a:cubicBezTo>
                    <a:pt x="130157" y="210346"/>
                    <a:pt x="149576" y="227337"/>
                    <a:pt x="149576" y="259479"/>
                  </a:cubicBezTo>
                  <a:cubicBezTo>
                    <a:pt x="149576" y="286599"/>
                    <a:pt x="124465" y="308612"/>
                    <a:pt x="93663" y="308612"/>
                  </a:cubicBezTo>
                  <a:cubicBezTo>
                    <a:pt x="70310" y="308612"/>
                    <a:pt x="49217" y="295639"/>
                    <a:pt x="41098" y="276471"/>
                  </a:cubicBezTo>
                  <a:cubicBezTo>
                    <a:pt x="37081" y="266929"/>
                    <a:pt x="26115" y="262492"/>
                    <a:pt x="16573" y="266510"/>
                  </a:cubicBezTo>
                  <a:cubicBezTo>
                    <a:pt x="7031" y="270528"/>
                    <a:pt x="2595" y="281493"/>
                    <a:pt x="6613" y="290951"/>
                  </a:cubicBezTo>
                  <a:cubicBezTo>
                    <a:pt x="18331" y="318824"/>
                    <a:pt x="44027" y="338243"/>
                    <a:pt x="74663" y="344018"/>
                  </a:cubicBezTo>
                  <a:lnTo>
                    <a:pt x="74663" y="364693"/>
                  </a:lnTo>
                  <a:cubicBezTo>
                    <a:pt x="74663" y="374988"/>
                    <a:pt x="83033" y="383358"/>
                    <a:pt x="93328" y="383358"/>
                  </a:cubicBezTo>
                  <a:cubicBezTo>
                    <a:pt x="103623" y="383358"/>
                    <a:pt x="111994" y="374988"/>
                    <a:pt x="111994" y="364693"/>
                  </a:cubicBezTo>
                  <a:lnTo>
                    <a:pt x="111994" y="344353"/>
                  </a:lnTo>
                  <a:cubicBezTo>
                    <a:pt x="154681" y="336402"/>
                    <a:pt x="186908" y="301414"/>
                    <a:pt x="186908" y="259563"/>
                  </a:cubicBezTo>
                  <a:cubicBezTo>
                    <a:pt x="186908" y="217712"/>
                    <a:pt x="162299" y="173015"/>
                    <a:pt x="93244" y="173015"/>
                  </a:cubicBezTo>
                  <a:cubicBezTo>
                    <a:pt x="56081" y="173015"/>
                    <a:pt x="37248" y="156526"/>
                    <a:pt x="37248" y="123882"/>
                  </a:cubicBezTo>
                  <a:cubicBezTo>
                    <a:pt x="37248" y="96762"/>
                    <a:pt x="62359" y="74748"/>
                    <a:pt x="93244" y="74748"/>
                  </a:cubicBezTo>
                  <a:cubicBezTo>
                    <a:pt x="116598" y="74748"/>
                    <a:pt x="137691" y="87722"/>
                    <a:pt x="145810" y="106974"/>
                  </a:cubicBezTo>
                  <a:cubicBezTo>
                    <a:pt x="149827" y="116516"/>
                    <a:pt x="160793" y="121036"/>
                    <a:pt x="170334" y="116934"/>
                  </a:cubicBezTo>
                  <a:cubicBezTo>
                    <a:pt x="179876" y="112917"/>
                    <a:pt x="184312" y="101952"/>
                    <a:pt x="180295" y="92409"/>
                  </a:cubicBezTo>
                  <a:cubicBezTo>
                    <a:pt x="168493" y="64453"/>
                    <a:pt x="142713" y="45034"/>
                    <a:pt x="111994" y="39259"/>
                  </a:cubicBezTo>
                  <a:lnTo>
                    <a:pt x="111994" y="18668"/>
                  </a:lnTo>
                  <a:cubicBezTo>
                    <a:pt x="111994" y="8373"/>
                    <a:pt x="103623" y="2"/>
                    <a:pt x="93328" y="2"/>
                  </a:cubicBezTo>
                  <a:cubicBezTo>
                    <a:pt x="83033" y="-165"/>
                    <a:pt x="74663" y="8289"/>
                    <a:pt x="74663" y="18584"/>
                  </a:cubicBezTo>
                  <a:close/>
                </a:path>
              </a:pathLst>
            </a:custGeom>
            <a:grpFill/>
            <a:ln w="8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sp>
        <p:nvSpPr>
          <p:cNvPr id="44" name="Google Shape;204;p13">
            <a:extLst>
              <a:ext uri="{FF2B5EF4-FFF2-40B4-BE49-F238E27FC236}">
                <a16:creationId xmlns:a16="http://schemas.microsoft.com/office/drawing/2014/main" id="{5A92B39A-9D81-40AA-0519-887F0B38E61D}"/>
              </a:ext>
            </a:extLst>
          </p:cNvPr>
          <p:cNvSpPr txBox="1">
            <a:spLocks/>
          </p:cNvSpPr>
          <p:nvPr/>
        </p:nvSpPr>
        <p:spPr>
          <a:xfrm>
            <a:off x="2187300" y="1233350"/>
            <a:ext cx="12457751" cy="110302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altLang="zh-CN" sz="6000" b="1" dirty="0">
                <a:latin typeface="Poppins" panose="00000500000000000000" pitchFamily="2" charset="0"/>
                <a:ea typeface="Jost ExtraBold" pitchFamily="2" charset="0"/>
                <a:cs typeface="Poppins" panose="00000500000000000000" pitchFamily="2" charset="0"/>
              </a:rPr>
              <a:t>In Supply Chain Management</a:t>
            </a:r>
            <a:endParaRPr lang="en-US" sz="6000" b="1" dirty="0">
              <a:latin typeface="Poppins" panose="00000500000000000000" pitchFamily="2" charset="0"/>
              <a:ea typeface="Jost ExtraBold" pitchFamily="2" charset="0"/>
              <a:cs typeface="Poppins" panose="00000500000000000000" pitchFamily="2" charset="0"/>
            </a:endParaRPr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id="{D008F803-6624-4608-809E-92406000DA09}"/>
              </a:ext>
            </a:extLst>
          </p:cNvPr>
          <p:cNvSpPr/>
          <p:nvPr/>
        </p:nvSpPr>
        <p:spPr>
          <a:xfrm>
            <a:off x="-13447" y="1905000"/>
            <a:ext cx="457200" cy="647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Microsoft YaHei UI" panose="020B0503020204020204" pitchFamily="34" charset="-122"/>
              <a:ea typeface="Microsoft YaHei UI" panose="020B0503020204020204" pitchFamily="34" charset="-122"/>
              <a:cs typeface="+mn-ea"/>
              <a:sym typeface="HarmonyOS Sans SC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744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"/>
                                      </p:iterate>
                                      <p:childTnLst>
                                        <p:set>
                                          <p:cBhvr>
                                            <p:cTn id="6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#ppt_x+#ppt_w*((1.5-1.5*$)^3-(1.5-1.5*$)^2)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  <p:animEffect filter="fade">
                                          <p:cBhvr>
                                            <p:cTn id="8" dur="75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245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 p14:presetBounceEnd="5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9000">
                                          <p:cBhvr additive="base">
                                            <p:cTn id="12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9000">
                                          <p:cBhvr additive="base">
                                            <p:cTn id="13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fill="hold" grpId="0" nodeType="withEffect" p14:presetBounceEnd="59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9000">
                                          <p:cBhvr additive="base">
                                            <p:cTn id="16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9000">
                                          <p:cBhvr additive="base">
                                            <p:cTn id="17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grpId="0" nodeType="withEffect" p14:presetBounceEnd="59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9000">
                                          <p:cBhvr additive="base">
                                            <p:cTn id="20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9000">
                                          <p:cBhvr additive="base">
                                            <p:cTn id="21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grpId="0" nodeType="withEffect" p14:presetBounceEnd="59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9000">
                                          <p:cBhvr additive="base">
                                            <p:cTn id="24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9000">
                                          <p:cBhvr additive="base">
                                            <p:cTn id="25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795"/>
                                </p:stCondLst>
                                <p:childTnLst>
                                  <p:par>
                                    <p:cTn id="2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295"/>
                                </p:stCondLst>
                                <p:childTnLst>
                                  <p:par>
                                    <p:cTn id="37" presetID="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 fmla="#ppt_h-#ppt_h*((1.5-1.5*$)^3-(1.5-1.5*$)^2)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4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-#ppt_w*((1.5-1.5*$)^3-(1.5-1.5*$)^2)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295"/>
                                </p:stCondLst>
                                <p:childTnLst>
                                  <p:par>
                                    <p:cTn id="49" presetID="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51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 fmla="#ppt_h-#ppt_h*((1.5-1.5*$)^3-(1.5-1.5*$)^2)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5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-#ppt_w*((1.5-1.5*$)^3-(1.5-1.5*$)^2)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295"/>
                                </p:stCondLst>
                                <p:childTnLst>
                                  <p:par>
                                    <p:cTn id="61" presetID="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6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 fmla="#ppt_h-#ppt_h*((1.5-1.5*$)^3-(1.5-1.5*$)^2)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6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-#ppt_w*((1.5-1.5*$)^3-(1.5-1.5*$)^2)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6295"/>
                                </p:stCondLst>
                                <p:childTnLst>
                                  <p:par>
                                    <p:cTn id="73" presetID="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 fmla="#ppt_h-#ppt_h*((1.5-1.5*$)^3-(1.5-1.5*$)^2)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76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-#ppt_w*((1.5-1.5*$)^3-(1.5-1.5*$)^2)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3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7295"/>
                                </p:stCondLst>
                                <p:childTnLst>
                                  <p:par>
                                    <p:cTn id="8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5" grpId="0" animBg="1"/>
          <p:bldP spid="6" grpId="0" animBg="1"/>
          <p:bldP spid="7" grpId="0" animBg="1"/>
          <p:bldP spid="8" grpId="0" animBg="1"/>
          <p:bldP spid="10" grpId="0"/>
          <p:bldP spid="11" grpId="0"/>
          <p:bldP spid="12" grpId="0"/>
          <p:bldP spid="13" grpId="0"/>
          <p:bldP spid="14" grpId="0"/>
          <p:bldP spid="15" grpId="0"/>
          <p:bldP spid="16" grpId="0"/>
          <p:bldP spid="17" grpId="0"/>
          <p:bldP spid="44" grpId="0"/>
          <p:bldP spid="4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"/>
                                      </p:iterate>
                                      <p:childTnLst>
                                        <p:set>
                                          <p:cBhvr>
                                            <p:cTn id="6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#ppt_x+#ppt_w*((1.5-1.5*$)^3-(1.5-1.5*$)^2)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  <p:animEffect filter="fade">
                                          <p:cBhvr>
                                            <p:cTn id="8" dur="75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245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795"/>
                                </p:stCondLst>
                                <p:childTnLst>
                                  <p:par>
                                    <p:cTn id="2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295"/>
                                </p:stCondLst>
                                <p:childTnLst>
                                  <p:par>
                                    <p:cTn id="37" presetID="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 fmla="#ppt_h-#ppt_h*((1.5-1.5*$)^3-(1.5-1.5*$)^2)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4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-#ppt_w*((1.5-1.5*$)^3-(1.5-1.5*$)^2)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295"/>
                                </p:stCondLst>
                                <p:childTnLst>
                                  <p:par>
                                    <p:cTn id="49" presetID="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51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 fmla="#ppt_h-#ppt_h*((1.5-1.5*$)^3-(1.5-1.5*$)^2)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5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-#ppt_w*((1.5-1.5*$)^3-(1.5-1.5*$)^2)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295"/>
                                </p:stCondLst>
                                <p:childTnLst>
                                  <p:par>
                                    <p:cTn id="61" presetID="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6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 fmla="#ppt_h-#ppt_h*((1.5-1.5*$)^3-(1.5-1.5*$)^2)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6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-#ppt_w*((1.5-1.5*$)^3-(1.5-1.5*$)^2)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6295"/>
                                </p:stCondLst>
                                <p:childTnLst>
                                  <p:par>
                                    <p:cTn id="73" presetID="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 fmla="#ppt_h-#ppt_h*((1.5-1.5*$)^3-(1.5-1.5*$)^2)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76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-#ppt_w*((1.5-1.5*$)^3-(1.5-1.5*$)^2)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3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7295"/>
                                </p:stCondLst>
                                <p:childTnLst>
                                  <p:par>
                                    <p:cTn id="8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5" grpId="0" animBg="1"/>
          <p:bldP spid="6" grpId="0" animBg="1"/>
          <p:bldP spid="7" grpId="0" animBg="1"/>
          <p:bldP spid="8" grpId="0" animBg="1"/>
          <p:bldP spid="10" grpId="0"/>
          <p:bldP spid="11" grpId="0"/>
          <p:bldP spid="12" grpId="0"/>
          <p:bldP spid="13" grpId="0"/>
          <p:bldP spid="14" grpId="0"/>
          <p:bldP spid="15" grpId="0"/>
          <p:bldP spid="16" grpId="0"/>
          <p:bldP spid="17" grpId="0"/>
          <p:bldP spid="44" grpId="0"/>
          <p:bldP spid="45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0">
            <a:extLst>
              <a:ext uri="{FF2B5EF4-FFF2-40B4-BE49-F238E27FC236}">
                <a16:creationId xmlns:a16="http://schemas.microsoft.com/office/drawing/2014/main" id="{0DCCC0B1-8B30-BB59-C097-26A75840CEFC}"/>
              </a:ext>
            </a:extLst>
          </p:cNvPr>
          <p:cNvSpPr/>
          <p:nvPr/>
        </p:nvSpPr>
        <p:spPr>
          <a:xfrm>
            <a:off x="8135366" y="1973090"/>
            <a:ext cx="1517235" cy="151723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>
              <a:latin typeface="Microsoft YaHei Light" panose="020B0502040204020203" pitchFamily="34" charset="-122"/>
              <a:ea typeface="Microsoft YaHei Light" panose="020B0502040204020203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" name="Oval 13">
            <a:extLst>
              <a:ext uri="{FF2B5EF4-FFF2-40B4-BE49-F238E27FC236}">
                <a16:creationId xmlns:a16="http://schemas.microsoft.com/office/drawing/2014/main" id="{858DE6EA-3E47-B146-C207-33E35876C6A7}"/>
              </a:ext>
            </a:extLst>
          </p:cNvPr>
          <p:cNvSpPr/>
          <p:nvPr/>
        </p:nvSpPr>
        <p:spPr>
          <a:xfrm>
            <a:off x="8135366" y="4384884"/>
            <a:ext cx="1517235" cy="151723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>
              <a:latin typeface="Microsoft YaHei Light" panose="020B0502040204020203" pitchFamily="34" charset="-122"/>
              <a:ea typeface="Microsoft YaHei Light" panose="020B0502040204020203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4" name="Oval 22">
            <a:extLst>
              <a:ext uri="{FF2B5EF4-FFF2-40B4-BE49-F238E27FC236}">
                <a16:creationId xmlns:a16="http://schemas.microsoft.com/office/drawing/2014/main" id="{F3D2095C-A30B-5620-D39E-7E206500C5CA}"/>
              </a:ext>
            </a:extLst>
          </p:cNvPr>
          <p:cNvSpPr/>
          <p:nvPr/>
        </p:nvSpPr>
        <p:spPr>
          <a:xfrm>
            <a:off x="8135366" y="6796677"/>
            <a:ext cx="1517235" cy="151723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>
              <a:latin typeface="Microsoft YaHei Light" panose="020B0502040204020203" pitchFamily="34" charset="-122"/>
              <a:ea typeface="Microsoft YaHei Light" panose="020B0502040204020203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298C9-6A4F-7567-554E-2AEBF55B9F05}"/>
              </a:ext>
            </a:extLst>
          </p:cNvPr>
          <p:cNvSpPr txBox="1"/>
          <p:nvPr/>
        </p:nvSpPr>
        <p:spPr>
          <a:xfrm>
            <a:off x="1731817" y="4174004"/>
            <a:ext cx="55968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Bef>
                <a:spcPts val="1200"/>
              </a:spcBef>
              <a:defRPr sz="6600" b="1">
                <a:solidFill>
                  <a:schemeClr val="tx1">
                    <a:lumMod val="85000"/>
                    <a:lumOff val="15000"/>
                  </a:schemeClr>
                </a:solidFill>
                <a:latin typeface="Outfit Black" pitchFamily="2" charset="0"/>
                <a:ea typeface="Permanent Marker" panose="02000000000000000000" pitchFamily="2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Poppins" panose="00000500000000000000" pitchFamily="2" charset="0"/>
                <a:ea typeface="Jost ExtraBold" pitchFamily="2" charset="0"/>
                <a:cs typeface="Poppins" panose="00000500000000000000" pitchFamily="2" charset="0"/>
              </a:rPr>
              <a:t>In Supply Chain Management</a:t>
            </a:r>
            <a:endParaRPr lang="en-US" sz="6000" dirty="0">
              <a:solidFill>
                <a:schemeClr val="tx1"/>
              </a:solidFill>
              <a:latin typeface="Poppins" panose="00000500000000000000" pitchFamily="2" charset="0"/>
              <a:ea typeface="Jost ExtraBold" pitchFamily="2" charset="0"/>
              <a:cs typeface="Poppins" panose="00000500000000000000" pitchFamily="2" charset="0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55F60991-D629-640A-CA38-45DA757FDBE0}"/>
              </a:ext>
            </a:extLst>
          </p:cNvPr>
          <p:cNvSpPr/>
          <p:nvPr/>
        </p:nvSpPr>
        <p:spPr>
          <a:xfrm>
            <a:off x="10112411" y="1541598"/>
            <a:ext cx="7059483" cy="2025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5. Operational Efficiency for Large Inventories: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1400" dirty="0">
                <a:ea typeface="Lato Light" panose="020F0502020204030203" pitchFamily="34" charset="0"/>
                <a:cs typeface="Lato Light" panose="020F0502020204030203" pitchFamily="34" charset="0"/>
              </a:rPr>
              <a:t>Challenges Addressed: Big box retailers and online companies face obstacles in inventory management.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1400" dirty="0">
                <a:ea typeface="Lato Light" panose="020F0502020204030203" pitchFamily="34" charset="0"/>
                <a:cs typeface="Lato Light" panose="020F0502020204030203" pitchFamily="34" charset="0"/>
              </a:rPr>
              <a:t>Big Data Analytics Impact: Provides real-time insights, detects bottlenecks, and optimizes supply chain processes.</a:t>
            </a:r>
            <a:endParaRPr lang="es-ES" altLang="zh-CN" sz="1400" dirty="0"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6231C34-994C-1714-EF1D-6D60C6CDA0EC}"/>
              </a:ext>
            </a:extLst>
          </p:cNvPr>
          <p:cNvSpPr/>
          <p:nvPr/>
        </p:nvSpPr>
        <p:spPr>
          <a:xfrm>
            <a:off x="10112413" y="6886072"/>
            <a:ext cx="7059483" cy="2025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7. Enhancing Order Fulfillment and Traceability: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altLang="zh-CN" sz="1400" dirty="0">
                <a:ea typeface="Lato Light" panose="020F0502020204030203" pitchFamily="34" charset="0"/>
                <a:cs typeface="Lato Light" panose="020F0502020204030203" pitchFamily="34" charset="0"/>
              </a:rPr>
              <a:t>Critical Aspects: Efficient order fulfillment and traceability are crucial for business productivity and customer satisfaction.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1400" dirty="0">
                <a:ea typeface="Lato Light" panose="020F0502020204030203" pitchFamily="34" charset="0"/>
                <a:cs typeface="Lato Light" panose="020F0502020204030203" pitchFamily="34" charset="0"/>
              </a:rPr>
              <a:t>Example: Amazon revolutionizes shipping with fast delivery, real-time tracking, and optimized route deployment.</a:t>
            </a:r>
            <a:endParaRPr lang="es-ES" altLang="zh-CN" sz="1400" dirty="0"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69AED877-D7A0-4EB5-F7ED-B471C878D26D}"/>
              </a:ext>
            </a:extLst>
          </p:cNvPr>
          <p:cNvSpPr/>
          <p:nvPr/>
        </p:nvSpPr>
        <p:spPr>
          <a:xfrm>
            <a:off x="10112411" y="4213835"/>
            <a:ext cx="7059483" cy="2025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6. Predictive Maintenance in Manufacturing: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1400" dirty="0">
                <a:ea typeface="Lato Light" panose="020F0502020204030203" pitchFamily="34" charset="0"/>
                <a:cs typeface="Lato Light" panose="020F0502020204030203" pitchFamily="34" charset="0"/>
              </a:rPr>
              <a:t>Challenges in Manufacturing: Unplanned downtime due to machinery faults results in significant losses.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1400" dirty="0">
                <a:ea typeface="Lato Light" panose="020F0502020204030203" pitchFamily="34" charset="0"/>
                <a:cs typeface="Lato Light" panose="020F0502020204030203" pitchFamily="34" charset="0"/>
              </a:rPr>
              <a:t>Big Data Solution: Coupling big data systems with IoT devices allows for predictive maintenance, reducing unplanned downtime.</a:t>
            </a:r>
            <a:endParaRPr lang="es-ES" altLang="zh-CN" sz="1400" dirty="0"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9" name="Graphic 2">
            <a:extLst>
              <a:ext uri="{FF2B5EF4-FFF2-40B4-BE49-F238E27FC236}">
                <a16:creationId xmlns:a16="http://schemas.microsoft.com/office/drawing/2014/main" id="{9A792D1C-8741-B3BB-E460-45BB5B9555FC}"/>
              </a:ext>
            </a:extLst>
          </p:cNvPr>
          <p:cNvGrpSpPr/>
          <p:nvPr/>
        </p:nvGrpSpPr>
        <p:grpSpPr>
          <a:xfrm>
            <a:off x="8511431" y="2355294"/>
            <a:ext cx="765104" cy="752824"/>
            <a:chOff x="13185684" y="3434558"/>
            <a:chExt cx="1234415" cy="1214603"/>
          </a:xfrm>
          <a:solidFill>
            <a:schemeClr val="bg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B5E5E41-E4A1-D47A-DC78-96724BD67A54}"/>
                </a:ext>
              </a:extLst>
            </p:cNvPr>
            <p:cNvSpPr/>
            <p:nvPr/>
          </p:nvSpPr>
          <p:spPr>
            <a:xfrm>
              <a:off x="13185684" y="3434558"/>
              <a:ext cx="1234415" cy="1214603"/>
            </a:xfrm>
            <a:custGeom>
              <a:avLst/>
              <a:gdLst>
                <a:gd name="connsiteX0" fmla="*/ 1211180 w 1234415"/>
                <a:gd name="connsiteY0" fmla="*/ 896163 h 1214603"/>
                <a:gd name="connsiteX1" fmla="*/ 1158956 w 1234415"/>
                <a:gd name="connsiteY1" fmla="*/ 889141 h 1214603"/>
                <a:gd name="connsiteX2" fmla="*/ 1160711 w 1234415"/>
                <a:gd name="connsiteY2" fmla="*/ 873868 h 1214603"/>
                <a:gd name="connsiteX3" fmla="*/ 1135608 w 1234415"/>
                <a:gd name="connsiteY3" fmla="*/ 829719 h 1214603"/>
                <a:gd name="connsiteX4" fmla="*/ 1013253 w 1234415"/>
                <a:gd name="connsiteY4" fmla="*/ 852101 h 1214603"/>
                <a:gd name="connsiteX5" fmla="*/ 1171682 w 1234415"/>
                <a:gd name="connsiteY5" fmla="*/ 492495 h 1214603"/>
                <a:gd name="connsiteX6" fmla="*/ 679188 w 1234415"/>
                <a:gd name="connsiteY6" fmla="*/ 0 h 1214603"/>
                <a:gd name="connsiteX7" fmla="*/ 186693 w 1234415"/>
                <a:gd name="connsiteY7" fmla="*/ 492495 h 1214603"/>
                <a:gd name="connsiteX8" fmla="*/ 284385 w 1234415"/>
                <a:gd name="connsiteY8" fmla="*/ 785657 h 1214603"/>
                <a:gd name="connsiteX9" fmla="*/ 175985 w 1234415"/>
                <a:gd name="connsiteY9" fmla="*/ 783901 h 1214603"/>
                <a:gd name="connsiteX10" fmla="*/ 18696 w 1234415"/>
                <a:gd name="connsiteY10" fmla="*/ 783901 h 1214603"/>
                <a:gd name="connsiteX11" fmla="*/ 0 w 1234415"/>
                <a:gd name="connsiteY11" fmla="*/ 802597 h 1214603"/>
                <a:gd name="connsiteX12" fmla="*/ 0 w 1234415"/>
                <a:gd name="connsiteY12" fmla="*/ 1139031 h 1214603"/>
                <a:gd name="connsiteX13" fmla="*/ 18696 w 1234415"/>
                <a:gd name="connsiteY13" fmla="*/ 1157727 h 1214603"/>
                <a:gd name="connsiteX14" fmla="*/ 172914 w 1234415"/>
                <a:gd name="connsiteY14" fmla="*/ 1157727 h 1214603"/>
                <a:gd name="connsiteX15" fmla="*/ 562362 w 1234415"/>
                <a:gd name="connsiteY15" fmla="*/ 1214603 h 1214603"/>
                <a:gd name="connsiteX16" fmla="*/ 1188711 w 1234415"/>
                <a:gd name="connsiteY16" fmla="*/ 1012462 h 1214603"/>
                <a:gd name="connsiteX17" fmla="*/ 1234352 w 1234415"/>
                <a:gd name="connsiteY17" fmla="*/ 944087 h 1214603"/>
                <a:gd name="connsiteX18" fmla="*/ 1211180 w 1234415"/>
                <a:gd name="connsiteY18" fmla="*/ 896163 h 1214603"/>
                <a:gd name="connsiteX19" fmla="*/ 157290 w 1234415"/>
                <a:gd name="connsiteY19" fmla="*/ 1120335 h 1214603"/>
                <a:gd name="connsiteX20" fmla="*/ 37479 w 1234415"/>
                <a:gd name="connsiteY20" fmla="*/ 1120335 h 1214603"/>
                <a:gd name="connsiteX21" fmla="*/ 37479 w 1234415"/>
                <a:gd name="connsiteY21" fmla="*/ 821292 h 1214603"/>
                <a:gd name="connsiteX22" fmla="*/ 157290 w 1234415"/>
                <a:gd name="connsiteY22" fmla="*/ 821292 h 1214603"/>
                <a:gd name="connsiteX23" fmla="*/ 157290 w 1234415"/>
                <a:gd name="connsiteY23" fmla="*/ 1120335 h 1214603"/>
                <a:gd name="connsiteX24" fmla="*/ 1022819 w 1234415"/>
                <a:gd name="connsiteY24" fmla="*/ 888702 h 1214603"/>
                <a:gd name="connsiteX25" fmla="*/ 1112963 w 1234415"/>
                <a:gd name="connsiteY25" fmla="*/ 859386 h 1214603"/>
                <a:gd name="connsiteX26" fmla="*/ 1123407 w 1234415"/>
                <a:gd name="connsiteY26" fmla="*/ 875273 h 1214603"/>
                <a:gd name="connsiteX27" fmla="*/ 1102517 w 1234415"/>
                <a:gd name="connsiteY27" fmla="*/ 909855 h 1214603"/>
                <a:gd name="connsiteX28" fmla="*/ 1089966 w 1234415"/>
                <a:gd name="connsiteY28" fmla="*/ 915210 h 1214603"/>
                <a:gd name="connsiteX29" fmla="*/ 868251 w 1234415"/>
                <a:gd name="connsiteY29" fmla="*/ 991923 h 1214603"/>
                <a:gd name="connsiteX30" fmla="*/ 871762 w 1234415"/>
                <a:gd name="connsiteY30" fmla="*/ 974105 h 1214603"/>
                <a:gd name="connsiteX31" fmla="*/ 870446 w 1234415"/>
                <a:gd name="connsiteY31" fmla="*/ 945228 h 1214603"/>
                <a:gd name="connsiteX32" fmla="*/ 1022819 w 1234415"/>
                <a:gd name="connsiteY32" fmla="*/ 888702 h 1214603"/>
                <a:gd name="connsiteX33" fmla="*/ 1025365 w 1234415"/>
                <a:gd name="connsiteY33" fmla="*/ 787236 h 1214603"/>
                <a:gd name="connsiteX34" fmla="*/ 857806 w 1234415"/>
                <a:gd name="connsiteY34" fmla="*/ 908978 h 1214603"/>
                <a:gd name="connsiteX35" fmla="*/ 847361 w 1234415"/>
                <a:gd name="connsiteY35" fmla="*/ 895461 h 1214603"/>
                <a:gd name="connsiteX36" fmla="*/ 783989 w 1234415"/>
                <a:gd name="connsiteY36" fmla="*/ 871235 h 1214603"/>
                <a:gd name="connsiteX37" fmla="*/ 698059 w 1234415"/>
                <a:gd name="connsiteY37" fmla="*/ 870709 h 1214603"/>
                <a:gd name="connsiteX38" fmla="*/ 698059 w 1234415"/>
                <a:gd name="connsiteY38" fmla="*/ 765908 h 1214603"/>
                <a:gd name="connsiteX39" fmla="*/ 843236 w 1234415"/>
                <a:gd name="connsiteY39" fmla="*/ 644605 h 1214603"/>
                <a:gd name="connsiteX40" fmla="*/ 848063 w 1234415"/>
                <a:gd name="connsiteY40" fmla="*/ 646185 h 1214603"/>
                <a:gd name="connsiteX41" fmla="*/ 885367 w 1234415"/>
                <a:gd name="connsiteY41" fmla="*/ 656279 h 1214603"/>
                <a:gd name="connsiteX42" fmla="*/ 967873 w 1234415"/>
                <a:gd name="connsiteY42" fmla="*/ 687351 h 1214603"/>
                <a:gd name="connsiteX43" fmla="*/ 1025541 w 1234415"/>
                <a:gd name="connsiteY43" fmla="*/ 772578 h 1214603"/>
                <a:gd name="connsiteX44" fmla="*/ 1025541 w 1234415"/>
                <a:gd name="connsiteY44" fmla="*/ 787236 h 1214603"/>
                <a:gd name="connsiteX45" fmla="*/ 549197 w 1234415"/>
                <a:gd name="connsiteY45" fmla="*/ 630123 h 1214603"/>
                <a:gd name="connsiteX46" fmla="*/ 605985 w 1234415"/>
                <a:gd name="connsiteY46" fmla="*/ 558676 h 1214603"/>
                <a:gd name="connsiteX47" fmla="*/ 679188 w 1234415"/>
                <a:gd name="connsiteY47" fmla="*/ 577634 h 1214603"/>
                <a:gd name="connsiteX48" fmla="*/ 752390 w 1234415"/>
                <a:gd name="connsiteY48" fmla="*/ 558676 h 1214603"/>
                <a:gd name="connsiteX49" fmla="*/ 809268 w 1234415"/>
                <a:gd name="connsiteY49" fmla="*/ 629508 h 1214603"/>
                <a:gd name="connsiteX50" fmla="*/ 679188 w 1234415"/>
                <a:gd name="connsiteY50" fmla="*/ 733432 h 1214603"/>
                <a:gd name="connsiteX51" fmla="*/ 549197 w 1234415"/>
                <a:gd name="connsiteY51" fmla="*/ 630123 h 1214603"/>
                <a:gd name="connsiteX52" fmla="*/ 660492 w 1234415"/>
                <a:gd name="connsiteY52" fmla="*/ 765820 h 1214603"/>
                <a:gd name="connsiteX53" fmla="*/ 660492 w 1234415"/>
                <a:gd name="connsiteY53" fmla="*/ 868514 h 1214603"/>
                <a:gd name="connsiteX54" fmla="*/ 549021 w 1234415"/>
                <a:gd name="connsiteY54" fmla="*/ 837179 h 1214603"/>
                <a:gd name="connsiteX55" fmla="*/ 333713 w 1234415"/>
                <a:gd name="connsiteY55" fmla="*/ 787851 h 1214603"/>
                <a:gd name="connsiteX56" fmla="*/ 333011 w 1234415"/>
                <a:gd name="connsiteY56" fmla="*/ 787149 h 1214603"/>
                <a:gd name="connsiteX57" fmla="*/ 333011 w 1234415"/>
                <a:gd name="connsiteY57" fmla="*/ 772315 h 1214603"/>
                <a:gd name="connsiteX58" fmla="*/ 390590 w 1234415"/>
                <a:gd name="connsiteY58" fmla="*/ 687263 h 1214603"/>
                <a:gd name="connsiteX59" fmla="*/ 472921 w 1234415"/>
                <a:gd name="connsiteY59" fmla="*/ 656279 h 1214603"/>
                <a:gd name="connsiteX60" fmla="*/ 510313 w 1234415"/>
                <a:gd name="connsiteY60" fmla="*/ 646185 h 1214603"/>
                <a:gd name="connsiteX61" fmla="*/ 515141 w 1234415"/>
                <a:gd name="connsiteY61" fmla="*/ 644693 h 1214603"/>
                <a:gd name="connsiteX62" fmla="*/ 660492 w 1234415"/>
                <a:gd name="connsiteY62" fmla="*/ 765820 h 1214603"/>
                <a:gd name="connsiteX63" fmla="*/ 737118 w 1234415"/>
                <a:gd name="connsiteY63" fmla="*/ 317036 h 1214603"/>
                <a:gd name="connsiteX64" fmla="*/ 557798 w 1234415"/>
                <a:gd name="connsiteY64" fmla="*/ 292548 h 1214603"/>
                <a:gd name="connsiteX65" fmla="*/ 679188 w 1234415"/>
                <a:gd name="connsiteY65" fmla="*/ 222417 h 1214603"/>
                <a:gd name="connsiteX66" fmla="*/ 818571 w 1234415"/>
                <a:gd name="connsiteY66" fmla="*/ 368647 h 1214603"/>
                <a:gd name="connsiteX67" fmla="*/ 679188 w 1234415"/>
                <a:gd name="connsiteY67" fmla="*/ 540243 h 1214603"/>
                <a:gd name="connsiteX68" fmla="*/ 539804 w 1234415"/>
                <a:gd name="connsiteY68" fmla="*/ 368647 h 1214603"/>
                <a:gd name="connsiteX69" fmla="*/ 544896 w 1234415"/>
                <a:gd name="connsiteY69" fmla="*/ 327832 h 1214603"/>
                <a:gd name="connsiteX70" fmla="*/ 685157 w 1234415"/>
                <a:gd name="connsiteY70" fmla="*/ 358465 h 1214603"/>
                <a:gd name="connsiteX71" fmla="*/ 742823 w 1234415"/>
                <a:gd name="connsiteY71" fmla="*/ 353989 h 1214603"/>
                <a:gd name="connsiteX72" fmla="*/ 758447 w 1234415"/>
                <a:gd name="connsiteY72" fmla="*/ 332660 h 1214603"/>
                <a:gd name="connsiteX73" fmla="*/ 737118 w 1234415"/>
                <a:gd name="connsiteY73" fmla="*/ 317036 h 1214603"/>
                <a:gd name="connsiteX74" fmla="*/ 224085 w 1234415"/>
                <a:gd name="connsiteY74" fmla="*/ 492495 h 1214603"/>
                <a:gd name="connsiteX75" fmla="*/ 679188 w 1234415"/>
                <a:gd name="connsiteY75" fmla="*/ 37391 h 1214603"/>
                <a:gd name="connsiteX76" fmla="*/ 1134291 w 1234415"/>
                <a:gd name="connsiteY76" fmla="*/ 492495 h 1214603"/>
                <a:gd name="connsiteX77" fmla="*/ 1058806 w 1234415"/>
                <a:gd name="connsiteY77" fmla="*/ 742823 h 1214603"/>
                <a:gd name="connsiteX78" fmla="*/ 983673 w 1234415"/>
                <a:gd name="connsiteY78" fmla="*/ 653383 h 1214603"/>
                <a:gd name="connsiteX79" fmla="*/ 895812 w 1234415"/>
                <a:gd name="connsiteY79" fmla="*/ 620292 h 1214603"/>
                <a:gd name="connsiteX80" fmla="*/ 856578 w 1234415"/>
                <a:gd name="connsiteY80" fmla="*/ 609672 h 1214603"/>
                <a:gd name="connsiteX81" fmla="*/ 786184 w 1234415"/>
                <a:gd name="connsiteY81" fmla="*/ 541121 h 1214603"/>
                <a:gd name="connsiteX82" fmla="*/ 785481 w 1234415"/>
                <a:gd name="connsiteY82" fmla="*/ 535152 h 1214603"/>
                <a:gd name="connsiteX83" fmla="*/ 855963 w 1234415"/>
                <a:gd name="connsiteY83" fmla="*/ 368559 h 1214603"/>
                <a:gd name="connsiteX84" fmla="*/ 679188 w 1234415"/>
                <a:gd name="connsiteY84" fmla="*/ 184938 h 1214603"/>
                <a:gd name="connsiteX85" fmla="*/ 502413 w 1234415"/>
                <a:gd name="connsiteY85" fmla="*/ 368559 h 1214603"/>
                <a:gd name="connsiteX86" fmla="*/ 572719 w 1234415"/>
                <a:gd name="connsiteY86" fmla="*/ 534977 h 1214603"/>
                <a:gd name="connsiteX87" fmla="*/ 571578 w 1234415"/>
                <a:gd name="connsiteY87" fmla="*/ 543403 h 1214603"/>
                <a:gd name="connsiteX88" fmla="*/ 501623 w 1234415"/>
                <a:gd name="connsiteY88" fmla="*/ 609672 h 1214603"/>
                <a:gd name="connsiteX89" fmla="*/ 462301 w 1234415"/>
                <a:gd name="connsiteY89" fmla="*/ 620292 h 1214603"/>
                <a:gd name="connsiteX90" fmla="*/ 374616 w 1234415"/>
                <a:gd name="connsiteY90" fmla="*/ 653295 h 1214603"/>
                <a:gd name="connsiteX91" fmla="*/ 299569 w 1234415"/>
                <a:gd name="connsiteY91" fmla="*/ 742648 h 1214603"/>
                <a:gd name="connsiteX92" fmla="*/ 224085 w 1234415"/>
                <a:gd name="connsiteY92" fmla="*/ 492495 h 1214603"/>
                <a:gd name="connsiteX93" fmla="*/ 1166504 w 1234415"/>
                <a:gd name="connsiteY93" fmla="*/ 982356 h 1214603"/>
                <a:gd name="connsiteX94" fmla="*/ 194681 w 1234415"/>
                <a:gd name="connsiteY94" fmla="*/ 1125251 h 1214603"/>
                <a:gd name="connsiteX95" fmla="*/ 194681 w 1234415"/>
                <a:gd name="connsiteY95" fmla="*/ 821205 h 1214603"/>
                <a:gd name="connsiteX96" fmla="*/ 530149 w 1234415"/>
                <a:gd name="connsiteY96" fmla="*/ 869392 h 1214603"/>
                <a:gd name="connsiteX97" fmla="*/ 785218 w 1234415"/>
                <a:gd name="connsiteY97" fmla="*/ 908451 h 1214603"/>
                <a:gd name="connsiteX98" fmla="*/ 821117 w 1234415"/>
                <a:gd name="connsiteY98" fmla="*/ 921968 h 1214603"/>
                <a:gd name="connsiteX99" fmla="*/ 834459 w 1234415"/>
                <a:gd name="connsiteY99" fmla="*/ 971648 h 1214603"/>
                <a:gd name="connsiteX100" fmla="*/ 799964 w 1234415"/>
                <a:gd name="connsiteY100" fmla="*/ 1007108 h 1214603"/>
                <a:gd name="connsiteX101" fmla="*/ 799350 w 1234415"/>
                <a:gd name="connsiteY101" fmla="*/ 1007459 h 1214603"/>
                <a:gd name="connsiteX102" fmla="*/ 798910 w 1234415"/>
                <a:gd name="connsiteY102" fmla="*/ 1007547 h 1214603"/>
                <a:gd name="connsiteX103" fmla="*/ 518125 w 1234415"/>
                <a:gd name="connsiteY103" fmla="*/ 1010970 h 1214603"/>
                <a:gd name="connsiteX104" fmla="*/ 497147 w 1234415"/>
                <a:gd name="connsiteY104" fmla="*/ 1027120 h 1214603"/>
                <a:gd name="connsiteX105" fmla="*/ 513297 w 1234415"/>
                <a:gd name="connsiteY105" fmla="*/ 1048098 h 1214603"/>
                <a:gd name="connsiteX106" fmla="*/ 680329 w 1234415"/>
                <a:gd name="connsiteY106" fmla="*/ 1060562 h 1214603"/>
                <a:gd name="connsiteX107" fmla="*/ 810321 w 1234415"/>
                <a:gd name="connsiteY107" fmla="*/ 1043095 h 1214603"/>
                <a:gd name="connsiteX108" fmla="*/ 810497 w 1234415"/>
                <a:gd name="connsiteY108" fmla="*/ 1043095 h 1214603"/>
                <a:gd name="connsiteX109" fmla="*/ 1104537 w 1234415"/>
                <a:gd name="connsiteY109" fmla="*/ 949529 h 1214603"/>
                <a:gd name="connsiteX110" fmla="*/ 1187130 w 1234415"/>
                <a:gd name="connsiteY110" fmla="*/ 924689 h 1214603"/>
                <a:gd name="connsiteX111" fmla="*/ 1197049 w 1234415"/>
                <a:gd name="connsiteY111" fmla="*/ 942156 h 1214603"/>
                <a:gd name="connsiteX112" fmla="*/ 1166504 w 1234415"/>
                <a:gd name="connsiteY112" fmla="*/ 982356 h 1214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1234415" h="1214603">
                  <a:moveTo>
                    <a:pt x="1211180" y="896163"/>
                  </a:moveTo>
                  <a:cubicBezTo>
                    <a:pt x="1197312" y="884489"/>
                    <a:pt x="1180811" y="883611"/>
                    <a:pt x="1158956" y="889141"/>
                  </a:cubicBezTo>
                  <a:cubicBezTo>
                    <a:pt x="1160185" y="884138"/>
                    <a:pt x="1160974" y="879135"/>
                    <a:pt x="1160711" y="873868"/>
                  </a:cubicBezTo>
                  <a:cubicBezTo>
                    <a:pt x="1160272" y="862107"/>
                    <a:pt x="1155532" y="844991"/>
                    <a:pt x="1135608" y="829719"/>
                  </a:cubicBezTo>
                  <a:cubicBezTo>
                    <a:pt x="1111032" y="811023"/>
                    <a:pt x="1073816" y="826120"/>
                    <a:pt x="1013253" y="852101"/>
                  </a:cubicBezTo>
                  <a:cubicBezTo>
                    <a:pt x="1110505" y="762660"/>
                    <a:pt x="1171682" y="634950"/>
                    <a:pt x="1171682" y="492495"/>
                  </a:cubicBezTo>
                  <a:cubicBezTo>
                    <a:pt x="1171682" y="220925"/>
                    <a:pt x="950758" y="0"/>
                    <a:pt x="679188" y="0"/>
                  </a:cubicBezTo>
                  <a:cubicBezTo>
                    <a:pt x="407619" y="0"/>
                    <a:pt x="186693" y="220925"/>
                    <a:pt x="186693" y="492495"/>
                  </a:cubicBezTo>
                  <a:cubicBezTo>
                    <a:pt x="186693" y="602386"/>
                    <a:pt x="223295" y="703677"/>
                    <a:pt x="284385" y="785657"/>
                  </a:cubicBezTo>
                  <a:cubicBezTo>
                    <a:pt x="252523" y="784515"/>
                    <a:pt x="216975" y="783901"/>
                    <a:pt x="175985" y="783901"/>
                  </a:cubicBezTo>
                  <a:lnTo>
                    <a:pt x="18696" y="783901"/>
                  </a:lnTo>
                  <a:cubicBezTo>
                    <a:pt x="8339" y="783901"/>
                    <a:pt x="0" y="792240"/>
                    <a:pt x="0" y="802597"/>
                  </a:cubicBezTo>
                  <a:lnTo>
                    <a:pt x="0" y="1139031"/>
                  </a:lnTo>
                  <a:cubicBezTo>
                    <a:pt x="0" y="1149388"/>
                    <a:pt x="8427" y="1157727"/>
                    <a:pt x="18696" y="1157727"/>
                  </a:cubicBezTo>
                  <a:lnTo>
                    <a:pt x="172914" y="1157727"/>
                  </a:lnTo>
                  <a:cubicBezTo>
                    <a:pt x="196612" y="1165451"/>
                    <a:pt x="356096" y="1214691"/>
                    <a:pt x="562362" y="1214603"/>
                  </a:cubicBezTo>
                  <a:cubicBezTo>
                    <a:pt x="754760" y="1214603"/>
                    <a:pt x="987710" y="1171770"/>
                    <a:pt x="1188711" y="1012462"/>
                  </a:cubicBezTo>
                  <a:cubicBezTo>
                    <a:pt x="1193187" y="1009390"/>
                    <a:pt x="1232597" y="981127"/>
                    <a:pt x="1234352" y="944087"/>
                  </a:cubicBezTo>
                  <a:cubicBezTo>
                    <a:pt x="1234967" y="931623"/>
                    <a:pt x="1231368" y="913191"/>
                    <a:pt x="1211180" y="896163"/>
                  </a:cubicBezTo>
                  <a:close/>
                  <a:moveTo>
                    <a:pt x="157290" y="1120335"/>
                  </a:moveTo>
                  <a:lnTo>
                    <a:pt x="37479" y="1120335"/>
                  </a:lnTo>
                  <a:lnTo>
                    <a:pt x="37479" y="821292"/>
                  </a:lnTo>
                  <a:lnTo>
                    <a:pt x="157290" y="821292"/>
                  </a:lnTo>
                  <a:lnTo>
                    <a:pt x="157290" y="1120335"/>
                  </a:lnTo>
                  <a:close/>
                  <a:moveTo>
                    <a:pt x="1022819" y="888702"/>
                  </a:moveTo>
                  <a:cubicBezTo>
                    <a:pt x="1057051" y="874044"/>
                    <a:pt x="1104010" y="853856"/>
                    <a:pt x="1112963" y="859386"/>
                  </a:cubicBezTo>
                  <a:cubicBezTo>
                    <a:pt x="1123057" y="867198"/>
                    <a:pt x="1123319" y="873342"/>
                    <a:pt x="1123407" y="875273"/>
                  </a:cubicBezTo>
                  <a:cubicBezTo>
                    <a:pt x="1123759" y="884313"/>
                    <a:pt x="1115683" y="897392"/>
                    <a:pt x="1102517" y="909855"/>
                  </a:cubicBezTo>
                  <a:cubicBezTo>
                    <a:pt x="1098392" y="911611"/>
                    <a:pt x="1094355" y="913279"/>
                    <a:pt x="1089966" y="915210"/>
                  </a:cubicBezTo>
                  <a:cubicBezTo>
                    <a:pt x="1039760" y="936538"/>
                    <a:pt x="968313" y="966908"/>
                    <a:pt x="868251" y="991923"/>
                  </a:cubicBezTo>
                  <a:cubicBezTo>
                    <a:pt x="870446" y="985691"/>
                    <a:pt x="871411" y="979635"/>
                    <a:pt x="871762" y="974105"/>
                  </a:cubicBezTo>
                  <a:cubicBezTo>
                    <a:pt x="872376" y="963660"/>
                    <a:pt x="871762" y="954269"/>
                    <a:pt x="870446" y="945228"/>
                  </a:cubicBezTo>
                  <a:cubicBezTo>
                    <a:pt x="929692" y="928288"/>
                    <a:pt x="981127" y="906608"/>
                    <a:pt x="1022819" y="888702"/>
                  </a:cubicBezTo>
                  <a:close/>
                  <a:moveTo>
                    <a:pt x="1025365" y="787236"/>
                  </a:moveTo>
                  <a:cubicBezTo>
                    <a:pt x="980162" y="840164"/>
                    <a:pt x="922758" y="881680"/>
                    <a:pt x="857806" y="908978"/>
                  </a:cubicBezTo>
                  <a:cubicBezTo>
                    <a:pt x="854734" y="904150"/>
                    <a:pt x="851398" y="899498"/>
                    <a:pt x="847361" y="895461"/>
                  </a:cubicBezTo>
                  <a:cubicBezTo>
                    <a:pt x="821205" y="869304"/>
                    <a:pt x="784779" y="871147"/>
                    <a:pt x="783989" y="871235"/>
                  </a:cubicBezTo>
                  <a:cubicBezTo>
                    <a:pt x="750109" y="871762"/>
                    <a:pt x="721933" y="871499"/>
                    <a:pt x="698059" y="870709"/>
                  </a:cubicBezTo>
                  <a:lnTo>
                    <a:pt x="698059" y="765908"/>
                  </a:lnTo>
                  <a:cubicBezTo>
                    <a:pt x="732905" y="746949"/>
                    <a:pt x="819713" y="695601"/>
                    <a:pt x="843236" y="644605"/>
                  </a:cubicBezTo>
                  <a:cubicBezTo>
                    <a:pt x="844903" y="645044"/>
                    <a:pt x="846396" y="645746"/>
                    <a:pt x="848063" y="646185"/>
                  </a:cubicBezTo>
                  <a:cubicBezTo>
                    <a:pt x="860703" y="649170"/>
                    <a:pt x="873078" y="652593"/>
                    <a:pt x="885367" y="656279"/>
                  </a:cubicBezTo>
                  <a:cubicBezTo>
                    <a:pt x="915561" y="665232"/>
                    <a:pt x="943297" y="675677"/>
                    <a:pt x="967873" y="687351"/>
                  </a:cubicBezTo>
                  <a:cubicBezTo>
                    <a:pt x="1003422" y="704115"/>
                    <a:pt x="1025541" y="736767"/>
                    <a:pt x="1025541" y="772578"/>
                  </a:cubicBezTo>
                  <a:lnTo>
                    <a:pt x="1025541" y="787236"/>
                  </a:lnTo>
                  <a:close/>
                  <a:moveTo>
                    <a:pt x="549197" y="630123"/>
                  </a:moveTo>
                  <a:cubicBezTo>
                    <a:pt x="576932" y="613621"/>
                    <a:pt x="597560" y="588255"/>
                    <a:pt x="605985" y="558676"/>
                  </a:cubicBezTo>
                  <a:cubicBezTo>
                    <a:pt x="628368" y="570788"/>
                    <a:pt x="653120" y="577634"/>
                    <a:pt x="679188" y="577634"/>
                  </a:cubicBezTo>
                  <a:cubicBezTo>
                    <a:pt x="705256" y="577634"/>
                    <a:pt x="730097" y="570700"/>
                    <a:pt x="752390" y="558676"/>
                  </a:cubicBezTo>
                  <a:cubicBezTo>
                    <a:pt x="761168" y="587904"/>
                    <a:pt x="781356" y="612656"/>
                    <a:pt x="809268" y="629508"/>
                  </a:cubicBezTo>
                  <a:cubicBezTo>
                    <a:pt x="796277" y="659527"/>
                    <a:pt x="729921" y="705783"/>
                    <a:pt x="679188" y="733432"/>
                  </a:cubicBezTo>
                  <a:cubicBezTo>
                    <a:pt x="628630" y="706046"/>
                    <a:pt x="562362" y="660141"/>
                    <a:pt x="549197" y="630123"/>
                  </a:cubicBezTo>
                  <a:close/>
                  <a:moveTo>
                    <a:pt x="660492" y="765820"/>
                  </a:moveTo>
                  <a:lnTo>
                    <a:pt x="660492" y="868514"/>
                  </a:lnTo>
                  <a:cubicBezTo>
                    <a:pt x="593346" y="863072"/>
                    <a:pt x="572281" y="850784"/>
                    <a:pt x="549021" y="837179"/>
                  </a:cubicBezTo>
                  <a:cubicBezTo>
                    <a:pt x="516106" y="817869"/>
                    <a:pt x="479241" y="796540"/>
                    <a:pt x="333713" y="787851"/>
                  </a:cubicBezTo>
                  <a:cubicBezTo>
                    <a:pt x="333538" y="787588"/>
                    <a:pt x="333274" y="787412"/>
                    <a:pt x="333011" y="787149"/>
                  </a:cubicBezTo>
                  <a:lnTo>
                    <a:pt x="333011" y="772315"/>
                  </a:lnTo>
                  <a:cubicBezTo>
                    <a:pt x="333011" y="736679"/>
                    <a:pt x="355043" y="704028"/>
                    <a:pt x="390590" y="687263"/>
                  </a:cubicBezTo>
                  <a:cubicBezTo>
                    <a:pt x="415430" y="675502"/>
                    <a:pt x="442376" y="665407"/>
                    <a:pt x="472921" y="656279"/>
                  </a:cubicBezTo>
                  <a:cubicBezTo>
                    <a:pt x="485297" y="652593"/>
                    <a:pt x="497498" y="649170"/>
                    <a:pt x="510313" y="646185"/>
                  </a:cubicBezTo>
                  <a:cubicBezTo>
                    <a:pt x="511981" y="645746"/>
                    <a:pt x="513472" y="645220"/>
                    <a:pt x="515141" y="644693"/>
                  </a:cubicBezTo>
                  <a:cubicBezTo>
                    <a:pt x="538487" y="695777"/>
                    <a:pt x="625559" y="746949"/>
                    <a:pt x="660492" y="765820"/>
                  </a:cubicBezTo>
                  <a:close/>
                  <a:moveTo>
                    <a:pt x="737118" y="317036"/>
                  </a:moveTo>
                  <a:cubicBezTo>
                    <a:pt x="648731" y="330729"/>
                    <a:pt x="584744" y="306065"/>
                    <a:pt x="557798" y="292548"/>
                  </a:cubicBezTo>
                  <a:cubicBezTo>
                    <a:pt x="580531" y="249100"/>
                    <a:pt x="623540" y="222417"/>
                    <a:pt x="679188" y="222417"/>
                  </a:cubicBezTo>
                  <a:cubicBezTo>
                    <a:pt x="762572" y="222417"/>
                    <a:pt x="818571" y="281225"/>
                    <a:pt x="818571" y="368647"/>
                  </a:cubicBezTo>
                  <a:cubicBezTo>
                    <a:pt x="818571" y="463266"/>
                    <a:pt x="756077" y="540243"/>
                    <a:pt x="679188" y="540243"/>
                  </a:cubicBezTo>
                  <a:cubicBezTo>
                    <a:pt x="602299" y="540243"/>
                    <a:pt x="539804" y="463266"/>
                    <a:pt x="539804" y="368647"/>
                  </a:cubicBezTo>
                  <a:cubicBezTo>
                    <a:pt x="539804" y="354077"/>
                    <a:pt x="541911" y="340735"/>
                    <a:pt x="544896" y="327832"/>
                  </a:cubicBezTo>
                  <a:cubicBezTo>
                    <a:pt x="570876" y="340560"/>
                    <a:pt x="618976" y="358465"/>
                    <a:pt x="685157" y="358465"/>
                  </a:cubicBezTo>
                  <a:cubicBezTo>
                    <a:pt x="703150" y="358465"/>
                    <a:pt x="722373" y="357149"/>
                    <a:pt x="742823" y="353989"/>
                  </a:cubicBezTo>
                  <a:cubicBezTo>
                    <a:pt x="753005" y="352409"/>
                    <a:pt x="760028" y="342929"/>
                    <a:pt x="758447" y="332660"/>
                  </a:cubicBezTo>
                  <a:cubicBezTo>
                    <a:pt x="756867" y="322390"/>
                    <a:pt x="747300" y="315456"/>
                    <a:pt x="737118" y="317036"/>
                  </a:cubicBezTo>
                  <a:close/>
                  <a:moveTo>
                    <a:pt x="224085" y="492495"/>
                  </a:moveTo>
                  <a:cubicBezTo>
                    <a:pt x="224085" y="241552"/>
                    <a:pt x="428245" y="37391"/>
                    <a:pt x="679188" y="37391"/>
                  </a:cubicBezTo>
                  <a:cubicBezTo>
                    <a:pt x="930131" y="37391"/>
                    <a:pt x="1134291" y="241552"/>
                    <a:pt x="1134291" y="492495"/>
                  </a:cubicBezTo>
                  <a:cubicBezTo>
                    <a:pt x="1134291" y="585008"/>
                    <a:pt x="1106380" y="670937"/>
                    <a:pt x="1058806" y="742823"/>
                  </a:cubicBezTo>
                  <a:cubicBezTo>
                    <a:pt x="1049503" y="704730"/>
                    <a:pt x="1022556" y="671815"/>
                    <a:pt x="983673" y="653383"/>
                  </a:cubicBezTo>
                  <a:cubicBezTo>
                    <a:pt x="957341" y="640919"/>
                    <a:pt x="927850" y="629859"/>
                    <a:pt x="895812" y="620292"/>
                  </a:cubicBezTo>
                  <a:cubicBezTo>
                    <a:pt x="882822" y="616430"/>
                    <a:pt x="869744" y="612831"/>
                    <a:pt x="856578" y="609672"/>
                  </a:cubicBezTo>
                  <a:cubicBezTo>
                    <a:pt x="819713" y="599665"/>
                    <a:pt x="792767" y="573334"/>
                    <a:pt x="786184" y="541121"/>
                  </a:cubicBezTo>
                  <a:cubicBezTo>
                    <a:pt x="785920" y="539717"/>
                    <a:pt x="785657" y="537522"/>
                    <a:pt x="785481" y="535152"/>
                  </a:cubicBezTo>
                  <a:cubicBezTo>
                    <a:pt x="828226" y="496971"/>
                    <a:pt x="855963" y="436583"/>
                    <a:pt x="855963" y="368559"/>
                  </a:cubicBezTo>
                  <a:cubicBezTo>
                    <a:pt x="855963" y="260423"/>
                    <a:pt x="783287" y="184938"/>
                    <a:pt x="679188" y="184938"/>
                  </a:cubicBezTo>
                  <a:cubicBezTo>
                    <a:pt x="575089" y="184938"/>
                    <a:pt x="502413" y="260423"/>
                    <a:pt x="502413" y="368559"/>
                  </a:cubicBezTo>
                  <a:cubicBezTo>
                    <a:pt x="502413" y="436495"/>
                    <a:pt x="530149" y="496795"/>
                    <a:pt x="572719" y="534977"/>
                  </a:cubicBezTo>
                  <a:cubicBezTo>
                    <a:pt x="572369" y="538137"/>
                    <a:pt x="572017" y="541296"/>
                    <a:pt x="571578" y="543403"/>
                  </a:cubicBezTo>
                  <a:cubicBezTo>
                    <a:pt x="564907" y="575089"/>
                    <a:pt x="537434" y="601070"/>
                    <a:pt x="501623" y="609672"/>
                  </a:cubicBezTo>
                  <a:cubicBezTo>
                    <a:pt x="488194" y="612831"/>
                    <a:pt x="475291" y="616430"/>
                    <a:pt x="462301" y="620292"/>
                  </a:cubicBezTo>
                  <a:cubicBezTo>
                    <a:pt x="429824" y="629947"/>
                    <a:pt x="401211" y="640743"/>
                    <a:pt x="374616" y="653295"/>
                  </a:cubicBezTo>
                  <a:cubicBezTo>
                    <a:pt x="335732" y="671727"/>
                    <a:pt x="308874" y="704554"/>
                    <a:pt x="299569" y="742648"/>
                  </a:cubicBezTo>
                  <a:cubicBezTo>
                    <a:pt x="251997" y="670937"/>
                    <a:pt x="224085" y="584920"/>
                    <a:pt x="224085" y="492495"/>
                  </a:cubicBezTo>
                  <a:close/>
                  <a:moveTo>
                    <a:pt x="1166504" y="982356"/>
                  </a:moveTo>
                  <a:cubicBezTo>
                    <a:pt x="783989" y="1285524"/>
                    <a:pt x="280172" y="1151319"/>
                    <a:pt x="194681" y="1125251"/>
                  </a:cubicBezTo>
                  <a:lnTo>
                    <a:pt x="194681" y="821205"/>
                  </a:lnTo>
                  <a:cubicBezTo>
                    <a:pt x="450100" y="822346"/>
                    <a:pt x="492582" y="847273"/>
                    <a:pt x="530149" y="869392"/>
                  </a:cubicBezTo>
                  <a:cubicBezTo>
                    <a:pt x="568770" y="892037"/>
                    <a:pt x="602036" y="911699"/>
                    <a:pt x="785218" y="908451"/>
                  </a:cubicBezTo>
                  <a:cubicBezTo>
                    <a:pt x="785393" y="908451"/>
                    <a:pt x="807074" y="907661"/>
                    <a:pt x="821117" y="921968"/>
                  </a:cubicBezTo>
                  <a:cubicBezTo>
                    <a:pt x="831386" y="932413"/>
                    <a:pt x="835862" y="949178"/>
                    <a:pt x="834459" y="971648"/>
                  </a:cubicBezTo>
                  <a:cubicBezTo>
                    <a:pt x="834107" y="977177"/>
                    <a:pt x="833054" y="993942"/>
                    <a:pt x="799964" y="1007108"/>
                  </a:cubicBezTo>
                  <a:cubicBezTo>
                    <a:pt x="799700" y="1007196"/>
                    <a:pt x="799525" y="1007371"/>
                    <a:pt x="799350" y="1007459"/>
                  </a:cubicBezTo>
                  <a:cubicBezTo>
                    <a:pt x="799174" y="1007547"/>
                    <a:pt x="799086" y="1007547"/>
                    <a:pt x="798910" y="1007547"/>
                  </a:cubicBezTo>
                  <a:cubicBezTo>
                    <a:pt x="763889" y="1021152"/>
                    <a:pt x="686824" y="1032825"/>
                    <a:pt x="518125" y="1010970"/>
                  </a:cubicBezTo>
                  <a:cubicBezTo>
                    <a:pt x="507943" y="1009478"/>
                    <a:pt x="498463" y="1016851"/>
                    <a:pt x="497147" y="1027120"/>
                  </a:cubicBezTo>
                  <a:cubicBezTo>
                    <a:pt x="495830" y="1037390"/>
                    <a:pt x="503028" y="1046781"/>
                    <a:pt x="513297" y="1048098"/>
                  </a:cubicBezTo>
                  <a:cubicBezTo>
                    <a:pt x="577547" y="1056436"/>
                    <a:pt x="633283" y="1060562"/>
                    <a:pt x="680329" y="1060562"/>
                  </a:cubicBezTo>
                  <a:cubicBezTo>
                    <a:pt x="736065" y="1060562"/>
                    <a:pt x="779425" y="1054681"/>
                    <a:pt x="810321" y="1043095"/>
                  </a:cubicBezTo>
                  <a:cubicBezTo>
                    <a:pt x="810409" y="1043095"/>
                    <a:pt x="810409" y="1043095"/>
                    <a:pt x="810497" y="1043095"/>
                  </a:cubicBezTo>
                  <a:cubicBezTo>
                    <a:pt x="949178" y="1015622"/>
                    <a:pt x="1042568" y="975861"/>
                    <a:pt x="1104537" y="949529"/>
                  </a:cubicBezTo>
                  <a:cubicBezTo>
                    <a:pt x="1142806" y="933291"/>
                    <a:pt x="1179144" y="917931"/>
                    <a:pt x="1187130" y="924689"/>
                  </a:cubicBezTo>
                  <a:cubicBezTo>
                    <a:pt x="1196347" y="932501"/>
                    <a:pt x="1197225" y="938382"/>
                    <a:pt x="1197049" y="942156"/>
                  </a:cubicBezTo>
                  <a:cubicBezTo>
                    <a:pt x="1196259" y="958131"/>
                    <a:pt x="1174930" y="976475"/>
                    <a:pt x="1166504" y="982356"/>
                  </a:cubicBezTo>
                  <a:close/>
                </a:path>
              </a:pathLst>
            </a:custGeom>
            <a:grpFill/>
            <a:ln w="87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38A56C1-E1AD-F5EE-EBA7-72A46A43286D}"/>
                </a:ext>
              </a:extLst>
            </p:cNvPr>
            <p:cNvSpPr/>
            <p:nvPr/>
          </p:nvSpPr>
          <p:spPr>
            <a:xfrm>
              <a:off x="13264330" y="4298684"/>
              <a:ext cx="37390" cy="37391"/>
            </a:xfrm>
            <a:custGeom>
              <a:avLst/>
              <a:gdLst>
                <a:gd name="connsiteX0" fmla="*/ 18696 w 37390"/>
                <a:gd name="connsiteY0" fmla="*/ 37391 h 37391"/>
                <a:gd name="connsiteX1" fmla="*/ 37390 w 37390"/>
                <a:gd name="connsiteY1" fmla="*/ 18696 h 37391"/>
                <a:gd name="connsiteX2" fmla="*/ 18696 w 37390"/>
                <a:gd name="connsiteY2" fmla="*/ 0 h 37391"/>
                <a:gd name="connsiteX3" fmla="*/ 0 w 37390"/>
                <a:gd name="connsiteY3" fmla="*/ 18696 h 37391"/>
                <a:gd name="connsiteX4" fmla="*/ 18696 w 37390"/>
                <a:gd name="connsiteY4" fmla="*/ 37391 h 3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90" h="37391">
                  <a:moveTo>
                    <a:pt x="18696" y="37391"/>
                  </a:moveTo>
                  <a:cubicBezTo>
                    <a:pt x="29052" y="37391"/>
                    <a:pt x="37390" y="28965"/>
                    <a:pt x="37390" y="18696"/>
                  </a:cubicBezTo>
                  <a:cubicBezTo>
                    <a:pt x="37390" y="8339"/>
                    <a:pt x="29052" y="0"/>
                    <a:pt x="18696" y="0"/>
                  </a:cubicBezTo>
                  <a:cubicBezTo>
                    <a:pt x="8338" y="0"/>
                    <a:pt x="0" y="8426"/>
                    <a:pt x="0" y="18696"/>
                  </a:cubicBezTo>
                  <a:cubicBezTo>
                    <a:pt x="0" y="28965"/>
                    <a:pt x="8338" y="37391"/>
                    <a:pt x="18696" y="37391"/>
                  </a:cubicBezTo>
                  <a:close/>
                </a:path>
              </a:pathLst>
            </a:custGeom>
            <a:grpFill/>
            <a:ln w="87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01A558B-4226-52F3-8204-3C7321467E51}"/>
              </a:ext>
            </a:extLst>
          </p:cNvPr>
          <p:cNvSpPr/>
          <p:nvPr/>
        </p:nvSpPr>
        <p:spPr>
          <a:xfrm>
            <a:off x="8503899" y="7165204"/>
            <a:ext cx="780168" cy="780178"/>
          </a:xfrm>
          <a:custGeom>
            <a:avLst/>
            <a:gdLst>
              <a:gd name="connsiteX0" fmla="*/ 1198448 w 1234188"/>
              <a:gd name="connsiteY0" fmla="*/ 187010 h 1234208"/>
              <a:gd name="connsiteX1" fmla="*/ 1199202 w 1234188"/>
              <a:gd name="connsiteY1" fmla="*/ 177385 h 1234208"/>
              <a:gd name="connsiteX2" fmla="*/ 1138182 w 1234188"/>
              <a:gd name="connsiteY2" fmla="*/ 116366 h 1234208"/>
              <a:gd name="connsiteX3" fmla="*/ 1121442 w 1234188"/>
              <a:gd name="connsiteY3" fmla="*/ 118709 h 1234208"/>
              <a:gd name="connsiteX4" fmla="*/ 1034056 w 1234188"/>
              <a:gd name="connsiteY4" fmla="*/ 60955 h 1234208"/>
              <a:gd name="connsiteX5" fmla="*/ 939138 w 1234188"/>
              <a:gd name="connsiteY5" fmla="*/ 150516 h 1234208"/>
              <a:gd name="connsiteX6" fmla="*/ 885318 w 1234188"/>
              <a:gd name="connsiteY6" fmla="*/ 171777 h 1234208"/>
              <a:gd name="connsiteX7" fmla="*/ 825806 w 1234188"/>
              <a:gd name="connsiteY7" fmla="*/ 104229 h 1234208"/>
              <a:gd name="connsiteX8" fmla="*/ 506984 w 1234188"/>
              <a:gd name="connsiteY8" fmla="*/ 2614 h 1234208"/>
              <a:gd name="connsiteX9" fmla="*/ 159536 w 1234188"/>
              <a:gd name="connsiteY9" fmla="*/ 300678 h 1234208"/>
              <a:gd name="connsiteX10" fmla="*/ 76336 w 1234188"/>
              <a:gd name="connsiteY10" fmla="*/ 388733 h 1234208"/>
              <a:gd name="connsiteX11" fmla="*/ 0 w 1234188"/>
              <a:gd name="connsiteY11" fmla="*/ 471514 h 1234208"/>
              <a:gd name="connsiteX12" fmla="*/ 83032 w 1234188"/>
              <a:gd name="connsiteY12" fmla="*/ 554547 h 1234208"/>
              <a:gd name="connsiteX13" fmla="*/ 171171 w 1234188"/>
              <a:gd name="connsiteY13" fmla="*/ 554547 h 1234208"/>
              <a:gd name="connsiteX14" fmla="*/ 310619 w 1234188"/>
              <a:gd name="connsiteY14" fmla="*/ 1013570 h 1234208"/>
              <a:gd name="connsiteX15" fmla="*/ 335311 w 1234188"/>
              <a:gd name="connsiteY15" fmla="*/ 1217803 h 1234208"/>
              <a:gd name="connsiteX16" fmla="*/ 353893 w 1234188"/>
              <a:gd name="connsiteY16" fmla="*/ 1234209 h 1234208"/>
              <a:gd name="connsiteX17" fmla="*/ 752817 w 1234188"/>
              <a:gd name="connsiteY17" fmla="*/ 1234209 h 1234208"/>
              <a:gd name="connsiteX18" fmla="*/ 771400 w 1234188"/>
              <a:gd name="connsiteY18" fmla="*/ 1217803 h 1234208"/>
              <a:gd name="connsiteX19" fmla="*/ 796175 w 1234188"/>
              <a:gd name="connsiteY19" fmla="*/ 1013653 h 1234208"/>
              <a:gd name="connsiteX20" fmla="*/ 947257 w 1234188"/>
              <a:gd name="connsiteY20" fmla="*/ 514370 h 1234208"/>
              <a:gd name="connsiteX21" fmla="*/ 961905 w 1234188"/>
              <a:gd name="connsiteY21" fmla="*/ 408570 h 1234208"/>
              <a:gd name="connsiteX22" fmla="*/ 961738 w 1234188"/>
              <a:gd name="connsiteY22" fmla="*/ 404971 h 1234208"/>
              <a:gd name="connsiteX23" fmla="*/ 1033471 w 1234188"/>
              <a:gd name="connsiteY23" fmla="*/ 404971 h 1234208"/>
              <a:gd name="connsiteX24" fmla="*/ 1116504 w 1234188"/>
              <a:gd name="connsiteY24" fmla="*/ 321938 h 1234208"/>
              <a:gd name="connsiteX25" fmla="*/ 1115917 w 1234188"/>
              <a:gd name="connsiteY25" fmla="*/ 315828 h 1234208"/>
              <a:gd name="connsiteX26" fmla="*/ 1165553 w 1234188"/>
              <a:gd name="connsiteY26" fmla="*/ 315828 h 1234208"/>
              <a:gd name="connsiteX27" fmla="*/ 1234189 w 1234188"/>
              <a:gd name="connsiteY27" fmla="*/ 247109 h 1234208"/>
              <a:gd name="connsiteX28" fmla="*/ 1198448 w 1234188"/>
              <a:gd name="connsiteY28" fmla="*/ 187010 h 1234208"/>
              <a:gd name="connsiteX29" fmla="*/ 543478 w 1234188"/>
              <a:gd name="connsiteY29" fmla="*/ 39109 h 1234208"/>
              <a:gd name="connsiteX30" fmla="*/ 576792 w 1234188"/>
              <a:gd name="connsiteY30" fmla="*/ 46223 h 1234208"/>
              <a:gd name="connsiteX31" fmla="*/ 671878 w 1234188"/>
              <a:gd name="connsiteY31" fmla="*/ 408570 h 1234208"/>
              <a:gd name="connsiteX32" fmla="*/ 623999 w 1234188"/>
              <a:gd name="connsiteY32" fmla="*/ 700272 h 1234208"/>
              <a:gd name="connsiteX33" fmla="*/ 603241 w 1234188"/>
              <a:gd name="connsiteY33" fmla="*/ 825826 h 1234208"/>
              <a:gd name="connsiteX34" fmla="*/ 603241 w 1234188"/>
              <a:gd name="connsiteY34" fmla="*/ 835200 h 1234208"/>
              <a:gd name="connsiteX35" fmla="*/ 553355 w 1234188"/>
              <a:gd name="connsiteY35" fmla="*/ 835200 h 1234208"/>
              <a:gd name="connsiteX36" fmla="*/ 503469 w 1234188"/>
              <a:gd name="connsiteY36" fmla="*/ 835200 h 1234208"/>
              <a:gd name="connsiteX37" fmla="*/ 503469 w 1234188"/>
              <a:gd name="connsiteY37" fmla="*/ 825826 h 1234208"/>
              <a:gd name="connsiteX38" fmla="*/ 482376 w 1234188"/>
              <a:gd name="connsiteY38" fmla="*/ 699435 h 1234208"/>
              <a:gd name="connsiteX39" fmla="*/ 435503 w 1234188"/>
              <a:gd name="connsiteY39" fmla="*/ 370067 h 1234208"/>
              <a:gd name="connsiteX40" fmla="*/ 543478 w 1234188"/>
              <a:gd name="connsiteY40" fmla="*/ 39109 h 1234208"/>
              <a:gd name="connsiteX41" fmla="*/ 656225 w 1234188"/>
              <a:gd name="connsiteY41" fmla="*/ 872615 h 1234208"/>
              <a:gd name="connsiteX42" fmla="*/ 637309 w 1234188"/>
              <a:gd name="connsiteY42" fmla="*/ 991137 h 1234208"/>
              <a:gd name="connsiteX43" fmla="*/ 469737 w 1234188"/>
              <a:gd name="connsiteY43" fmla="*/ 991137 h 1234208"/>
              <a:gd name="connsiteX44" fmla="*/ 450736 w 1234188"/>
              <a:gd name="connsiteY44" fmla="*/ 872615 h 1234208"/>
              <a:gd name="connsiteX45" fmla="*/ 656225 w 1234188"/>
              <a:gd name="connsiteY45" fmla="*/ 872615 h 1234208"/>
              <a:gd name="connsiteX46" fmla="*/ 83116 w 1234188"/>
              <a:gd name="connsiteY46" fmla="*/ 517299 h 1234208"/>
              <a:gd name="connsiteX47" fmla="*/ 37498 w 1234188"/>
              <a:gd name="connsiteY47" fmla="*/ 471682 h 1234208"/>
              <a:gd name="connsiteX48" fmla="*/ 83116 w 1234188"/>
              <a:gd name="connsiteY48" fmla="*/ 426064 h 1234208"/>
              <a:gd name="connsiteX49" fmla="*/ 92407 w 1234188"/>
              <a:gd name="connsiteY49" fmla="*/ 427068 h 1234208"/>
              <a:gd name="connsiteX50" fmla="*/ 109398 w 1234188"/>
              <a:gd name="connsiteY50" fmla="*/ 422214 h 1234208"/>
              <a:gd name="connsiteX51" fmla="*/ 114755 w 1234188"/>
              <a:gd name="connsiteY51" fmla="*/ 405389 h 1234208"/>
              <a:gd name="connsiteX52" fmla="*/ 113667 w 1234188"/>
              <a:gd name="connsiteY52" fmla="*/ 394759 h 1234208"/>
              <a:gd name="connsiteX53" fmla="*/ 171338 w 1234188"/>
              <a:gd name="connsiteY53" fmla="*/ 337172 h 1234208"/>
              <a:gd name="connsiteX54" fmla="*/ 228423 w 1234188"/>
              <a:gd name="connsiteY54" fmla="*/ 387310 h 1234208"/>
              <a:gd name="connsiteX55" fmla="*/ 240476 w 1234188"/>
              <a:gd name="connsiteY55" fmla="*/ 402460 h 1234208"/>
              <a:gd name="connsiteX56" fmla="*/ 259477 w 1234188"/>
              <a:gd name="connsiteY56" fmla="*/ 398777 h 1234208"/>
              <a:gd name="connsiteX57" fmla="*/ 275380 w 1234188"/>
              <a:gd name="connsiteY57" fmla="*/ 392583 h 1234208"/>
              <a:gd name="connsiteX58" fmla="*/ 299068 w 1234188"/>
              <a:gd name="connsiteY58" fmla="*/ 416271 h 1234208"/>
              <a:gd name="connsiteX59" fmla="*/ 295971 w 1234188"/>
              <a:gd name="connsiteY59" fmla="*/ 427905 h 1234208"/>
              <a:gd name="connsiteX60" fmla="*/ 295301 w 1234188"/>
              <a:gd name="connsiteY60" fmla="*/ 444981 h 1234208"/>
              <a:gd name="connsiteX61" fmla="*/ 308777 w 1234188"/>
              <a:gd name="connsiteY61" fmla="*/ 455527 h 1234208"/>
              <a:gd name="connsiteX62" fmla="*/ 334139 w 1234188"/>
              <a:gd name="connsiteY62" fmla="*/ 486162 h 1234208"/>
              <a:gd name="connsiteX63" fmla="*/ 302834 w 1234188"/>
              <a:gd name="connsiteY63" fmla="*/ 517467 h 1234208"/>
              <a:gd name="connsiteX64" fmla="*/ 83116 w 1234188"/>
              <a:gd name="connsiteY64" fmla="*/ 517467 h 1234208"/>
              <a:gd name="connsiteX65" fmla="*/ 302751 w 1234188"/>
              <a:gd name="connsiteY65" fmla="*/ 554630 h 1234208"/>
              <a:gd name="connsiteX66" fmla="*/ 371470 w 1234188"/>
              <a:gd name="connsiteY66" fmla="*/ 485911 h 1234208"/>
              <a:gd name="connsiteX67" fmla="*/ 335646 w 1234188"/>
              <a:gd name="connsiteY67" fmla="*/ 425645 h 1234208"/>
              <a:gd name="connsiteX68" fmla="*/ 336399 w 1234188"/>
              <a:gd name="connsiteY68" fmla="*/ 416020 h 1234208"/>
              <a:gd name="connsiteX69" fmla="*/ 275296 w 1234188"/>
              <a:gd name="connsiteY69" fmla="*/ 355001 h 1234208"/>
              <a:gd name="connsiteX70" fmla="*/ 258639 w 1234188"/>
              <a:gd name="connsiteY70" fmla="*/ 357344 h 1234208"/>
              <a:gd name="connsiteX71" fmla="*/ 197621 w 1234188"/>
              <a:gd name="connsiteY71" fmla="*/ 303440 h 1234208"/>
              <a:gd name="connsiteX72" fmla="*/ 480701 w 1234188"/>
              <a:gd name="connsiteY72" fmla="*/ 44466 h 1234208"/>
              <a:gd name="connsiteX73" fmla="*/ 398255 w 1234188"/>
              <a:gd name="connsiteY73" fmla="*/ 368728 h 1234208"/>
              <a:gd name="connsiteX74" fmla="*/ 447974 w 1234188"/>
              <a:gd name="connsiteY74" fmla="*/ 713832 h 1234208"/>
              <a:gd name="connsiteX75" fmla="*/ 466137 w 1234188"/>
              <a:gd name="connsiteY75" fmla="*/ 825742 h 1234208"/>
              <a:gd name="connsiteX76" fmla="*/ 466137 w 1234188"/>
              <a:gd name="connsiteY76" fmla="*/ 835117 h 1234208"/>
              <a:gd name="connsiteX77" fmla="*/ 400849 w 1234188"/>
              <a:gd name="connsiteY77" fmla="*/ 835117 h 1234208"/>
              <a:gd name="connsiteX78" fmla="*/ 299319 w 1234188"/>
              <a:gd name="connsiteY78" fmla="*/ 678510 h 1234208"/>
              <a:gd name="connsiteX79" fmla="*/ 213524 w 1234188"/>
              <a:gd name="connsiteY79" fmla="*/ 554547 h 1234208"/>
              <a:gd name="connsiteX80" fmla="*/ 302751 w 1234188"/>
              <a:gd name="connsiteY80" fmla="*/ 554547 h 1234208"/>
              <a:gd name="connsiteX81" fmla="*/ 248010 w 1234188"/>
              <a:gd name="connsiteY81" fmla="*/ 678593 h 1234208"/>
              <a:gd name="connsiteX82" fmla="*/ 273790 w 1234188"/>
              <a:gd name="connsiteY82" fmla="*/ 705797 h 1234208"/>
              <a:gd name="connsiteX83" fmla="*/ 364858 w 1234188"/>
              <a:gd name="connsiteY83" fmla="*/ 853866 h 1234208"/>
              <a:gd name="connsiteX84" fmla="*/ 383607 w 1234188"/>
              <a:gd name="connsiteY84" fmla="*/ 872615 h 1234208"/>
              <a:gd name="connsiteX85" fmla="*/ 412903 w 1234188"/>
              <a:gd name="connsiteY85" fmla="*/ 872615 h 1234208"/>
              <a:gd name="connsiteX86" fmla="*/ 431819 w 1234188"/>
              <a:gd name="connsiteY86" fmla="*/ 991137 h 1234208"/>
              <a:gd name="connsiteX87" fmla="*/ 343011 w 1234188"/>
              <a:gd name="connsiteY87" fmla="*/ 991137 h 1234208"/>
              <a:gd name="connsiteX88" fmla="*/ 248010 w 1234188"/>
              <a:gd name="connsiteY88" fmla="*/ 678593 h 1234208"/>
              <a:gd name="connsiteX89" fmla="*/ 736328 w 1234188"/>
              <a:gd name="connsiteY89" fmla="*/ 1196878 h 1234208"/>
              <a:gd name="connsiteX90" fmla="*/ 370549 w 1234188"/>
              <a:gd name="connsiteY90" fmla="*/ 1196878 h 1234208"/>
              <a:gd name="connsiteX91" fmla="*/ 362597 w 1234188"/>
              <a:gd name="connsiteY91" fmla="*/ 1131422 h 1234208"/>
              <a:gd name="connsiteX92" fmla="*/ 744279 w 1234188"/>
              <a:gd name="connsiteY92" fmla="*/ 1131422 h 1234208"/>
              <a:gd name="connsiteX93" fmla="*/ 736328 w 1234188"/>
              <a:gd name="connsiteY93" fmla="*/ 1196878 h 1234208"/>
              <a:gd name="connsiteX94" fmla="*/ 748883 w 1234188"/>
              <a:gd name="connsiteY94" fmla="*/ 1094007 h 1234208"/>
              <a:gd name="connsiteX95" fmla="*/ 358162 w 1234188"/>
              <a:gd name="connsiteY95" fmla="*/ 1094007 h 1234208"/>
              <a:gd name="connsiteX96" fmla="*/ 350210 w 1234188"/>
              <a:gd name="connsiteY96" fmla="*/ 1028469 h 1234208"/>
              <a:gd name="connsiteX97" fmla="*/ 756835 w 1234188"/>
              <a:gd name="connsiteY97" fmla="*/ 1028469 h 1234208"/>
              <a:gd name="connsiteX98" fmla="*/ 748883 w 1234188"/>
              <a:gd name="connsiteY98" fmla="*/ 1094007 h 1234208"/>
              <a:gd name="connsiteX99" fmla="*/ 764034 w 1234188"/>
              <a:gd name="connsiteY99" fmla="*/ 991137 h 1234208"/>
              <a:gd name="connsiteX100" fmla="*/ 675142 w 1234188"/>
              <a:gd name="connsiteY100" fmla="*/ 991137 h 1234208"/>
              <a:gd name="connsiteX101" fmla="*/ 694142 w 1234188"/>
              <a:gd name="connsiteY101" fmla="*/ 872615 h 1234208"/>
              <a:gd name="connsiteX102" fmla="*/ 723438 w 1234188"/>
              <a:gd name="connsiteY102" fmla="*/ 872615 h 1234208"/>
              <a:gd name="connsiteX103" fmla="*/ 736663 w 1234188"/>
              <a:gd name="connsiteY103" fmla="*/ 867175 h 1234208"/>
              <a:gd name="connsiteX104" fmla="*/ 742104 w 1234188"/>
              <a:gd name="connsiteY104" fmla="*/ 853950 h 1234208"/>
              <a:gd name="connsiteX105" fmla="*/ 830744 w 1234188"/>
              <a:gd name="connsiteY105" fmla="*/ 708057 h 1234208"/>
              <a:gd name="connsiteX106" fmla="*/ 858701 w 1234188"/>
              <a:gd name="connsiteY106" fmla="*/ 679347 h 1234208"/>
              <a:gd name="connsiteX107" fmla="*/ 764034 w 1234188"/>
              <a:gd name="connsiteY107" fmla="*/ 991137 h 1234208"/>
              <a:gd name="connsiteX108" fmla="*/ 805382 w 1234188"/>
              <a:gd name="connsiteY108" fmla="*/ 680602 h 1234208"/>
              <a:gd name="connsiteX109" fmla="*/ 706028 w 1234188"/>
              <a:gd name="connsiteY109" fmla="*/ 835200 h 1234208"/>
              <a:gd name="connsiteX110" fmla="*/ 640740 w 1234188"/>
              <a:gd name="connsiteY110" fmla="*/ 835200 h 1234208"/>
              <a:gd name="connsiteX111" fmla="*/ 640740 w 1234188"/>
              <a:gd name="connsiteY111" fmla="*/ 825826 h 1234208"/>
              <a:gd name="connsiteX112" fmla="*/ 658485 w 1234188"/>
              <a:gd name="connsiteY112" fmla="*/ 714836 h 1234208"/>
              <a:gd name="connsiteX113" fmla="*/ 709292 w 1234188"/>
              <a:gd name="connsiteY113" fmla="*/ 408654 h 1234208"/>
              <a:gd name="connsiteX114" fmla="*/ 626595 w 1234188"/>
              <a:gd name="connsiteY114" fmla="*/ 44717 h 1234208"/>
              <a:gd name="connsiteX115" fmla="*/ 800946 w 1234188"/>
              <a:gd name="connsiteY115" fmla="*/ 132102 h 1234208"/>
              <a:gd name="connsiteX116" fmla="*/ 860961 w 1234188"/>
              <a:gd name="connsiteY116" fmla="*/ 201909 h 1234208"/>
              <a:gd name="connsiteX117" fmla="*/ 857948 w 1234188"/>
              <a:gd name="connsiteY117" fmla="*/ 207852 h 1234208"/>
              <a:gd name="connsiteX118" fmla="*/ 841291 w 1234188"/>
              <a:gd name="connsiteY118" fmla="*/ 205509 h 1234208"/>
              <a:gd name="connsiteX119" fmla="*/ 780188 w 1234188"/>
              <a:gd name="connsiteY119" fmla="*/ 266527 h 1234208"/>
              <a:gd name="connsiteX120" fmla="*/ 780941 w 1234188"/>
              <a:gd name="connsiteY120" fmla="*/ 276153 h 1234208"/>
              <a:gd name="connsiteX121" fmla="*/ 745201 w 1234188"/>
              <a:gd name="connsiteY121" fmla="*/ 336335 h 1234208"/>
              <a:gd name="connsiteX122" fmla="*/ 813836 w 1234188"/>
              <a:gd name="connsiteY122" fmla="*/ 405055 h 1234208"/>
              <a:gd name="connsiteX123" fmla="*/ 924407 w 1234188"/>
              <a:gd name="connsiteY123" fmla="*/ 405055 h 1234208"/>
              <a:gd name="connsiteX124" fmla="*/ 924574 w 1234188"/>
              <a:gd name="connsiteY124" fmla="*/ 408654 h 1234208"/>
              <a:gd name="connsiteX125" fmla="*/ 805382 w 1234188"/>
              <a:gd name="connsiteY125" fmla="*/ 680602 h 1234208"/>
              <a:gd name="connsiteX126" fmla="*/ 1033471 w 1234188"/>
              <a:gd name="connsiteY126" fmla="*/ 367640 h 1234208"/>
              <a:gd name="connsiteX127" fmla="*/ 813836 w 1234188"/>
              <a:gd name="connsiteY127" fmla="*/ 367640 h 1234208"/>
              <a:gd name="connsiteX128" fmla="*/ 782616 w 1234188"/>
              <a:gd name="connsiteY128" fmla="*/ 336419 h 1234208"/>
              <a:gd name="connsiteX129" fmla="*/ 807978 w 1234188"/>
              <a:gd name="connsiteY129" fmla="*/ 305784 h 1234208"/>
              <a:gd name="connsiteX130" fmla="*/ 821453 w 1234188"/>
              <a:gd name="connsiteY130" fmla="*/ 295237 h 1234208"/>
              <a:gd name="connsiteX131" fmla="*/ 820699 w 1234188"/>
              <a:gd name="connsiteY131" fmla="*/ 278162 h 1234208"/>
              <a:gd name="connsiteX132" fmla="*/ 817602 w 1234188"/>
              <a:gd name="connsiteY132" fmla="*/ 266527 h 1234208"/>
              <a:gd name="connsiteX133" fmla="*/ 841291 w 1234188"/>
              <a:gd name="connsiteY133" fmla="*/ 242840 h 1234208"/>
              <a:gd name="connsiteX134" fmla="*/ 857111 w 1234188"/>
              <a:gd name="connsiteY134" fmla="*/ 249034 h 1234208"/>
              <a:gd name="connsiteX135" fmla="*/ 876110 w 1234188"/>
              <a:gd name="connsiteY135" fmla="*/ 252800 h 1234208"/>
              <a:gd name="connsiteX136" fmla="*/ 888248 w 1234188"/>
              <a:gd name="connsiteY136" fmla="*/ 237650 h 1234208"/>
              <a:gd name="connsiteX137" fmla="*/ 945332 w 1234188"/>
              <a:gd name="connsiteY137" fmla="*/ 187513 h 1234208"/>
              <a:gd name="connsiteX138" fmla="*/ 1003003 w 1234188"/>
              <a:gd name="connsiteY138" fmla="*/ 245100 h 1234208"/>
              <a:gd name="connsiteX139" fmla="*/ 1001999 w 1234188"/>
              <a:gd name="connsiteY139" fmla="*/ 255730 h 1234208"/>
              <a:gd name="connsiteX140" fmla="*/ 1007356 w 1234188"/>
              <a:gd name="connsiteY140" fmla="*/ 272554 h 1234208"/>
              <a:gd name="connsiteX141" fmla="*/ 1024348 w 1234188"/>
              <a:gd name="connsiteY141" fmla="*/ 277492 h 1234208"/>
              <a:gd name="connsiteX142" fmla="*/ 1079256 w 1234188"/>
              <a:gd name="connsiteY142" fmla="*/ 322106 h 1234208"/>
              <a:gd name="connsiteX143" fmla="*/ 1033471 w 1234188"/>
              <a:gd name="connsiteY143" fmla="*/ 367640 h 1234208"/>
              <a:gd name="connsiteX144" fmla="*/ 1165553 w 1234188"/>
              <a:gd name="connsiteY144" fmla="*/ 278497 h 1234208"/>
              <a:gd name="connsiteX145" fmla="*/ 1104032 w 1234188"/>
              <a:gd name="connsiteY145" fmla="*/ 278497 h 1234208"/>
              <a:gd name="connsiteX146" fmla="*/ 1040084 w 1234188"/>
              <a:gd name="connsiteY146" fmla="*/ 239241 h 1234208"/>
              <a:gd name="connsiteX147" fmla="*/ 976470 w 1234188"/>
              <a:gd name="connsiteY147" fmla="*/ 155622 h 1234208"/>
              <a:gd name="connsiteX148" fmla="*/ 1034056 w 1234188"/>
              <a:gd name="connsiteY148" fmla="*/ 98286 h 1234208"/>
              <a:gd name="connsiteX149" fmla="*/ 1091142 w 1234188"/>
              <a:gd name="connsiteY149" fmla="*/ 148424 h 1234208"/>
              <a:gd name="connsiteX150" fmla="*/ 1103278 w 1234188"/>
              <a:gd name="connsiteY150" fmla="*/ 163574 h 1234208"/>
              <a:gd name="connsiteX151" fmla="*/ 1122279 w 1234188"/>
              <a:gd name="connsiteY151" fmla="*/ 159807 h 1234208"/>
              <a:gd name="connsiteX152" fmla="*/ 1138182 w 1234188"/>
              <a:gd name="connsiteY152" fmla="*/ 153613 h 1234208"/>
              <a:gd name="connsiteX153" fmla="*/ 1161870 w 1234188"/>
              <a:gd name="connsiteY153" fmla="*/ 177301 h 1234208"/>
              <a:gd name="connsiteX154" fmla="*/ 1158773 w 1234188"/>
              <a:gd name="connsiteY154" fmla="*/ 188935 h 1234208"/>
              <a:gd name="connsiteX155" fmla="*/ 1158020 w 1234188"/>
              <a:gd name="connsiteY155" fmla="*/ 206011 h 1234208"/>
              <a:gd name="connsiteX156" fmla="*/ 1171496 w 1234188"/>
              <a:gd name="connsiteY156" fmla="*/ 216557 h 1234208"/>
              <a:gd name="connsiteX157" fmla="*/ 1196774 w 1234188"/>
              <a:gd name="connsiteY157" fmla="*/ 247192 h 1234208"/>
              <a:gd name="connsiteX158" fmla="*/ 1165553 w 1234188"/>
              <a:gd name="connsiteY158" fmla="*/ 278497 h 123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1234188" h="1234208">
                <a:moveTo>
                  <a:pt x="1198448" y="187010"/>
                </a:moveTo>
                <a:cubicBezTo>
                  <a:pt x="1198950" y="183830"/>
                  <a:pt x="1199202" y="180565"/>
                  <a:pt x="1199202" y="177385"/>
                </a:cubicBezTo>
                <a:cubicBezTo>
                  <a:pt x="1199202" y="143736"/>
                  <a:pt x="1171831" y="116366"/>
                  <a:pt x="1138182" y="116366"/>
                </a:cubicBezTo>
                <a:cubicBezTo>
                  <a:pt x="1132490" y="116366"/>
                  <a:pt x="1126883" y="117119"/>
                  <a:pt x="1121442" y="118709"/>
                </a:cubicBezTo>
                <a:cubicBezTo>
                  <a:pt x="1106794" y="84475"/>
                  <a:pt x="1072810" y="60955"/>
                  <a:pt x="1034056" y="60955"/>
                </a:cubicBezTo>
                <a:cubicBezTo>
                  <a:pt x="983835" y="60955"/>
                  <a:pt x="942487" y="101132"/>
                  <a:pt x="939138" y="150516"/>
                </a:cubicBezTo>
                <a:cubicBezTo>
                  <a:pt x="918883" y="151855"/>
                  <a:pt x="900300" y="159640"/>
                  <a:pt x="885318" y="171777"/>
                </a:cubicBezTo>
                <a:cubicBezTo>
                  <a:pt x="868075" y="147336"/>
                  <a:pt x="848405" y="124485"/>
                  <a:pt x="825806" y="104229"/>
                </a:cubicBezTo>
                <a:cubicBezTo>
                  <a:pt x="738169" y="25716"/>
                  <a:pt x="624921" y="-10443"/>
                  <a:pt x="506984" y="2614"/>
                </a:cubicBezTo>
                <a:cubicBezTo>
                  <a:pt x="337822" y="21364"/>
                  <a:pt x="202392" y="140639"/>
                  <a:pt x="159536" y="300678"/>
                </a:cubicBezTo>
                <a:cubicBezTo>
                  <a:pt x="114588" y="306286"/>
                  <a:pt x="79098" y="343031"/>
                  <a:pt x="76336" y="388733"/>
                </a:cubicBezTo>
                <a:cubicBezTo>
                  <a:pt x="33648" y="392165"/>
                  <a:pt x="0" y="427989"/>
                  <a:pt x="0" y="471514"/>
                </a:cubicBezTo>
                <a:cubicBezTo>
                  <a:pt x="0" y="517299"/>
                  <a:pt x="37247" y="554547"/>
                  <a:pt x="83032" y="554547"/>
                </a:cubicBezTo>
                <a:lnTo>
                  <a:pt x="171171" y="554547"/>
                </a:lnTo>
                <a:lnTo>
                  <a:pt x="310619" y="1013570"/>
                </a:lnTo>
                <a:lnTo>
                  <a:pt x="335311" y="1217803"/>
                </a:lnTo>
                <a:cubicBezTo>
                  <a:pt x="336482" y="1227178"/>
                  <a:pt x="344434" y="1234209"/>
                  <a:pt x="353893" y="1234209"/>
                </a:cubicBezTo>
                <a:lnTo>
                  <a:pt x="752817" y="1234209"/>
                </a:lnTo>
                <a:cubicBezTo>
                  <a:pt x="762275" y="1234209"/>
                  <a:pt x="770228" y="1227178"/>
                  <a:pt x="771400" y="1217803"/>
                </a:cubicBezTo>
                <a:lnTo>
                  <a:pt x="796175" y="1013653"/>
                </a:lnTo>
                <a:lnTo>
                  <a:pt x="947257" y="514370"/>
                </a:lnTo>
                <a:cubicBezTo>
                  <a:pt x="956549" y="480052"/>
                  <a:pt x="961905" y="444562"/>
                  <a:pt x="961905" y="408570"/>
                </a:cubicBezTo>
                <a:cubicBezTo>
                  <a:pt x="961905" y="407398"/>
                  <a:pt x="961738" y="406143"/>
                  <a:pt x="961738" y="404971"/>
                </a:cubicBezTo>
                <a:lnTo>
                  <a:pt x="1033471" y="404971"/>
                </a:lnTo>
                <a:cubicBezTo>
                  <a:pt x="1079256" y="404971"/>
                  <a:pt x="1116504" y="367723"/>
                  <a:pt x="1116504" y="321938"/>
                </a:cubicBezTo>
                <a:cubicBezTo>
                  <a:pt x="1116504" y="319846"/>
                  <a:pt x="1116085" y="317837"/>
                  <a:pt x="1115917" y="315828"/>
                </a:cubicBezTo>
                <a:lnTo>
                  <a:pt x="1165553" y="315828"/>
                </a:lnTo>
                <a:cubicBezTo>
                  <a:pt x="1203387" y="315828"/>
                  <a:pt x="1234189" y="285026"/>
                  <a:pt x="1234189" y="247109"/>
                </a:cubicBezTo>
                <a:cubicBezTo>
                  <a:pt x="1234272" y="221663"/>
                  <a:pt x="1220043" y="198812"/>
                  <a:pt x="1198448" y="187010"/>
                </a:cubicBezTo>
                <a:close/>
                <a:moveTo>
                  <a:pt x="543478" y="39109"/>
                </a:moveTo>
                <a:cubicBezTo>
                  <a:pt x="554778" y="35593"/>
                  <a:pt x="565324" y="37853"/>
                  <a:pt x="576792" y="46223"/>
                </a:cubicBezTo>
                <a:cubicBezTo>
                  <a:pt x="624083" y="80960"/>
                  <a:pt x="671878" y="216557"/>
                  <a:pt x="671878" y="408570"/>
                </a:cubicBezTo>
                <a:cubicBezTo>
                  <a:pt x="671878" y="521819"/>
                  <a:pt x="654467" y="628121"/>
                  <a:pt x="623999" y="700272"/>
                </a:cubicBezTo>
                <a:cubicBezTo>
                  <a:pt x="610858" y="731493"/>
                  <a:pt x="603241" y="777195"/>
                  <a:pt x="603241" y="825826"/>
                </a:cubicBezTo>
                <a:lnTo>
                  <a:pt x="603241" y="835200"/>
                </a:lnTo>
                <a:lnTo>
                  <a:pt x="553355" y="835200"/>
                </a:lnTo>
                <a:lnTo>
                  <a:pt x="503469" y="835200"/>
                </a:lnTo>
                <a:lnTo>
                  <a:pt x="503469" y="825826"/>
                </a:lnTo>
                <a:cubicBezTo>
                  <a:pt x="503469" y="777446"/>
                  <a:pt x="495768" y="731410"/>
                  <a:pt x="482376" y="699435"/>
                </a:cubicBezTo>
                <a:cubicBezTo>
                  <a:pt x="448727" y="619081"/>
                  <a:pt x="431234" y="495955"/>
                  <a:pt x="435503" y="370067"/>
                </a:cubicBezTo>
                <a:cubicBezTo>
                  <a:pt x="442198" y="182156"/>
                  <a:pt x="495517" y="54175"/>
                  <a:pt x="543478" y="39109"/>
                </a:cubicBezTo>
                <a:close/>
                <a:moveTo>
                  <a:pt x="656225" y="872615"/>
                </a:moveTo>
                <a:lnTo>
                  <a:pt x="637309" y="991137"/>
                </a:lnTo>
                <a:lnTo>
                  <a:pt x="469737" y="991137"/>
                </a:lnTo>
                <a:lnTo>
                  <a:pt x="450736" y="872615"/>
                </a:lnTo>
                <a:lnTo>
                  <a:pt x="656225" y="872615"/>
                </a:lnTo>
                <a:close/>
                <a:moveTo>
                  <a:pt x="83116" y="517299"/>
                </a:moveTo>
                <a:cubicBezTo>
                  <a:pt x="57922" y="517299"/>
                  <a:pt x="37498" y="496792"/>
                  <a:pt x="37498" y="471682"/>
                </a:cubicBezTo>
                <a:cubicBezTo>
                  <a:pt x="37498" y="446571"/>
                  <a:pt x="58006" y="426064"/>
                  <a:pt x="83116" y="426064"/>
                </a:cubicBezTo>
                <a:cubicBezTo>
                  <a:pt x="86129" y="426064"/>
                  <a:pt x="89226" y="426399"/>
                  <a:pt x="92407" y="427068"/>
                </a:cubicBezTo>
                <a:cubicBezTo>
                  <a:pt x="98517" y="428324"/>
                  <a:pt x="104879" y="426566"/>
                  <a:pt x="109398" y="422214"/>
                </a:cubicBezTo>
                <a:cubicBezTo>
                  <a:pt x="113919" y="417861"/>
                  <a:pt x="115927" y="411583"/>
                  <a:pt x="114755" y="405389"/>
                </a:cubicBezTo>
                <a:cubicBezTo>
                  <a:pt x="114086" y="401958"/>
                  <a:pt x="113667" y="398442"/>
                  <a:pt x="113667" y="394759"/>
                </a:cubicBezTo>
                <a:cubicBezTo>
                  <a:pt x="113667" y="362952"/>
                  <a:pt x="139531" y="337172"/>
                  <a:pt x="171338" y="337172"/>
                </a:cubicBezTo>
                <a:cubicBezTo>
                  <a:pt x="200216" y="337172"/>
                  <a:pt x="224740" y="358767"/>
                  <a:pt x="228423" y="387310"/>
                </a:cubicBezTo>
                <a:cubicBezTo>
                  <a:pt x="229344" y="394173"/>
                  <a:pt x="233947" y="400032"/>
                  <a:pt x="240476" y="402460"/>
                </a:cubicBezTo>
                <a:cubicBezTo>
                  <a:pt x="247005" y="404887"/>
                  <a:pt x="254371" y="403464"/>
                  <a:pt x="259477" y="398777"/>
                </a:cubicBezTo>
                <a:cubicBezTo>
                  <a:pt x="263829" y="394843"/>
                  <a:pt x="269521" y="392583"/>
                  <a:pt x="275380" y="392583"/>
                </a:cubicBezTo>
                <a:cubicBezTo>
                  <a:pt x="288437" y="392583"/>
                  <a:pt x="299068" y="403213"/>
                  <a:pt x="299068" y="416271"/>
                </a:cubicBezTo>
                <a:cubicBezTo>
                  <a:pt x="299068" y="420372"/>
                  <a:pt x="298063" y="424306"/>
                  <a:pt x="295971" y="427905"/>
                </a:cubicBezTo>
                <a:cubicBezTo>
                  <a:pt x="293041" y="433179"/>
                  <a:pt x="292790" y="439540"/>
                  <a:pt x="295301" y="444981"/>
                </a:cubicBezTo>
                <a:cubicBezTo>
                  <a:pt x="297812" y="450421"/>
                  <a:pt x="302834" y="454355"/>
                  <a:pt x="308777" y="455527"/>
                </a:cubicBezTo>
                <a:cubicBezTo>
                  <a:pt x="323425" y="458373"/>
                  <a:pt x="334139" y="471263"/>
                  <a:pt x="334139" y="486162"/>
                </a:cubicBezTo>
                <a:cubicBezTo>
                  <a:pt x="334139" y="503405"/>
                  <a:pt x="320077" y="517467"/>
                  <a:pt x="302834" y="517467"/>
                </a:cubicBezTo>
                <a:lnTo>
                  <a:pt x="83116" y="517467"/>
                </a:lnTo>
                <a:close/>
                <a:moveTo>
                  <a:pt x="302751" y="554630"/>
                </a:moveTo>
                <a:cubicBezTo>
                  <a:pt x="340584" y="554630"/>
                  <a:pt x="371470" y="523828"/>
                  <a:pt x="371470" y="485911"/>
                </a:cubicBezTo>
                <a:cubicBezTo>
                  <a:pt x="371470" y="460298"/>
                  <a:pt x="357241" y="437447"/>
                  <a:pt x="335646" y="425645"/>
                </a:cubicBezTo>
                <a:cubicBezTo>
                  <a:pt x="336148" y="422465"/>
                  <a:pt x="336399" y="419284"/>
                  <a:pt x="336399" y="416020"/>
                </a:cubicBezTo>
                <a:cubicBezTo>
                  <a:pt x="336399" y="382371"/>
                  <a:pt x="309028" y="355001"/>
                  <a:pt x="275296" y="355001"/>
                </a:cubicBezTo>
                <a:cubicBezTo>
                  <a:pt x="269604" y="355001"/>
                  <a:pt x="263997" y="355754"/>
                  <a:pt x="258639" y="357344"/>
                </a:cubicBezTo>
                <a:cubicBezTo>
                  <a:pt x="247424" y="331146"/>
                  <a:pt x="224908" y="311392"/>
                  <a:pt x="197621" y="303440"/>
                </a:cubicBezTo>
                <a:cubicBezTo>
                  <a:pt x="235705" y="171274"/>
                  <a:pt x="343764" y="70999"/>
                  <a:pt x="480701" y="44466"/>
                </a:cubicBezTo>
                <a:cubicBezTo>
                  <a:pt x="429811" y="112264"/>
                  <a:pt x="402440" y="247360"/>
                  <a:pt x="398255" y="368728"/>
                </a:cubicBezTo>
                <a:cubicBezTo>
                  <a:pt x="393651" y="501731"/>
                  <a:pt x="411814" y="627535"/>
                  <a:pt x="447974" y="713832"/>
                </a:cubicBezTo>
                <a:cubicBezTo>
                  <a:pt x="459525" y="741370"/>
                  <a:pt x="466137" y="782133"/>
                  <a:pt x="466137" y="825742"/>
                </a:cubicBezTo>
                <a:lnTo>
                  <a:pt x="466137" y="835117"/>
                </a:lnTo>
                <a:lnTo>
                  <a:pt x="400849" y="835117"/>
                </a:lnTo>
                <a:cubicBezTo>
                  <a:pt x="391810" y="772172"/>
                  <a:pt x="339579" y="716259"/>
                  <a:pt x="299319" y="678510"/>
                </a:cubicBezTo>
                <a:cubicBezTo>
                  <a:pt x="261402" y="642936"/>
                  <a:pt x="233110" y="600583"/>
                  <a:pt x="213524" y="554547"/>
                </a:cubicBezTo>
                <a:lnTo>
                  <a:pt x="302751" y="554547"/>
                </a:lnTo>
                <a:close/>
                <a:moveTo>
                  <a:pt x="248010" y="678593"/>
                </a:moveTo>
                <a:cubicBezTo>
                  <a:pt x="256212" y="687968"/>
                  <a:pt x="264583" y="697175"/>
                  <a:pt x="273790" y="705797"/>
                </a:cubicBezTo>
                <a:cubicBezTo>
                  <a:pt x="312879" y="742458"/>
                  <a:pt x="364858" y="797785"/>
                  <a:pt x="364858" y="853866"/>
                </a:cubicBezTo>
                <a:cubicBezTo>
                  <a:pt x="364858" y="864161"/>
                  <a:pt x="373228" y="872615"/>
                  <a:pt x="383607" y="872615"/>
                </a:cubicBezTo>
                <a:lnTo>
                  <a:pt x="412903" y="872615"/>
                </a:lnTo>
                <a:lnTo>
                  <a:pt x="431819" y="991137"/>
                </a:lnTo>
                <a:lnTo>
                  <a:pt x="343011" y="991137"/>
                </a:lnTo>
                <a:lnTo>
                  <a:pt x="248010" y="678593"/>
                </a:lnTo>
                <a:close/>
                <a:moveTo>
                  <a:pt x="736328" y="1196878"/>
                </a:moveTo>
                <a:lnTo>
                  <a:pt x="370549" y="1196878"/>
                </a:lnTo>
                <a:lnTo>
                  <a:pt x="362597" y="1131422"/>
                </a:lnTo>
                <a:lnTo>
                  <a:pt x="744279" y="1131422"/>
                </a:lnTo>
                <a:lnTo>
                  <a:pt x="736328" y="1196878"/>
                </a:lnTo>
                <a:close/>
                <a:moveTo>
                  <a:pt x="748883" y="1094007"/>
                </a:moveTo>
                <a:lnTo>
                  <a:pt x="358162" y="1094007"/>
                </a:lnTo>
                <a:lnTo>
                  <a:pt x="350210" y="1028469"/>
                </a:lnTo>
                <a:lnTo>
                  <a:pt x="756835" y="1028469"/>
                </a:lnTo>
                <a:lnTo>
                  <a:pt x="748883" y="1094007"/>
                </a:lnTo>
                <a:close/>
                <a:moveTo>
                  <a:pt x="764034" y="991137"/>
                </a:moveTo>
                <a:lnTo>
                  <a:pt x="675142" y="991137"/>
                </a:lnTo>
                <a:lnTo>
                  <a:pt x="694142" y="872615"/>
                </a:lnTo>
                <a:lnTo>
                  <a:pt x="723438" y="872615"/>
                </a:lnTo>
                <a:cubicBezTo>
                  <a:pt x="728377" y="872615"/>
                  <a:pt x="733147" y="870690"/>
                  <a:pt x="736663" y="867175"/>
                </a:cubicBezTo>
                <a:cubicBezTo>
                  <a:pt x="740178" y="863659"/>
                  <a:pt x="742104" y="858888"/>
                  <a:pt x="742104" y="853950"/>
                </a:cubicBezTo>
                <a:cubicBezTo>
                  <a:pt x="742104" y="811596"/>
                  <a:pt x="771901" y="762463"/>
                  <a:pt x="830744" y="708057"/>
                </a:cubicBezTo>
                <a:cubicBezTo>
                  <a:pt x="840621" y="698933"/>
                  <a:pt x="849829" y="689307"/>
                  <a:pt x="858701" y="679347"/>
                </a:cubicBezTo>
                <a:lnTo>
                  <a:pt x="764034" y="991137"/>
                </a:lnTo>
                <a:close/>
                <a:moveTo>
                  <a:pt x="805382" y="680602"/>
                </a:moveTo>
                <a:cubicBezTo>
                  <a:pt x="745451" y="736097"/>
                  <a:pt x="712724" y="786820"/>
                  <a:pt x="706028" y="835200"/>
                </a:cubicBezTo>
                <a:lnTo>
                  <a:pt x="640740" y="835200"/>
                </a:lnTo>
                <a:lnTo>
                  <a:pt x="640740" y="825826"/>
                </a:lnTo>
                <a:cubicBezTo>
                  <a:pt x="640740" y="782719"/>
                  <a:pt x="647436" y="741203"/>
                  <a:pt x="658485" y="714836"/>
                </a:cubicBezTo>
                <a:cubicBezTo>
                  <a:pt x="690794" y="638333"/>
                  <a:pt x="709292" y="526674"/>
                  <a:pt x="709292" y="408654"/>
                </a:cubicBezTo>
                <a:cubicBezTo>
                  <a:pt x="709292" y="249871"/>
                  <a:pt x="676983" y="112013"/>
                  <a:pt x="626595" y="44717"/>
                </a:cubicBezTo>
                <a:cubicBezTo>
                  <a:pt x="690877" y="57439"/>
                  <a:pt x="750557" y="86986"/>
                  <a:pt x="800946" y="132102"/>
                </a:cubicBezTo>
                <a:cubicBezTo>
                  <a:pt x="824132" y="152860"/>
                  <a:pt x="843969" y="176464"/>
                  <a:pt x="860961" y="201909"/>
                </a:cubicBezTo>
                <a:cubicBezTo>
                  <a:pt x="859956" y="203918"/>
                  <a:pt x="858784" y="205760"/>
                  <a:pt x="857948" y="207852"/>
                </a:cubicBezTo>
                <a:cubicBezTo>
                  <a:pt x="852507" y="206262"/>
                  <a:pt x="846982" y="205509"/>
                  <a:pt x="841291" y="205509"/>
                </a:cubicBezTo>
                <a:cubicBezTo>
                  <a:pt x="807642" y="205509"/>
                  <a:pt x="780188" y="232879"/>
                  <a:pt x="780188" y="266527"/>
                </a:cubicBezTo>
                <a:cubicBezTo>
                  <a:pt x="780188" y="269708"/>
                  <a:pt x="780439" y="272973"/>
                  <a:pt x="780941" y="276153"/>
                </a:cubicBezTo>
                <a:cubicBezTo>
                  <a:pt x="759430" y="287955"/>
                  <a:pt x="745201" y="310806"/>
                  <a:pt x="745201" y="336335"/>
                </a:cubicBezTo>
                <a:cubicBezTo>
                  <a:pt x="745201" y="374168"/>
                  <a:pt x="776003" y="405055"/>
                  <a:pt x="813836" y="405055"/>
                </a:cubicBezTo>
                <a:lnTo>
                  <a:pt x="924407" y="405055"/>
                </a:lnTo>
                <a:cubicBezTo>
                  <a:pt x="924407" y="406226"/>
                  <a:pt x="924574" y="407398"/>
                  <a:pt x="924574" y="408654"/>
                </a:cubicBezTo>
                <a:cubicBezTo>
                  <a:pt x="924490" y="511440"/>
                  <a:pt x="881133" y="610544"/>
                  <a:pt x="805382" y="680602"/>
                </a:cubicBezTo>
                <a:close/>
                <a:moveTo>
                  <a:pt x="1033471" y="367640"/>
                </a:moveTo>
                <a:lnTo>
                  <a:pt x="813836" y="367640"/>
                </a:lnTo>
                <a:cubicBezTo>
                  <a:pt x="796593" y="367640"/>
                  <a:pt x="782616" y="353661"/>
                  <a:pt x="782616" y="336419"/>
                </a:cubicBezTo>
                <a:cubicBezTo>
                  <a:pt x="782616" y="321436"/>
                  <a:pt x="793246" y="308630"/>
                  <a:pt x="807978" y="305784"/>
                </a:cubicBezTo>
                <a:cubicBezTo>
                  <a:pt x="813920" y="304612"/>
                  <a:pt x="818858" y="300762"/>
                  <a:pt x="821453" y="295237"/>
                </a:cubicBezTo>
                <a:cubicBezTo>
                  <a:pt x="823964" y="289797"/>
                  <a:pt x="823714" y="283435"/>
                  <a:pt x="820699" y="278162"/>
                </a:cubicBezTo>
                <a:cubicBezTo>
                  <a:pt x="818691" y="274563"/>
                  <a:pt x="817602" y="270713"/>
                  <a:pt x="817602" y="266527"/>
                </a:cubicBezTo>
                <a:cubicBezTo>
                  <a:pt x="817602" y="253470"/>
                  <a:pt x="828233" y="242840"/>
                  <a:pt x="841291" y="242840"/>
                </a:cubicBezTo>
                <a:cubicBezTo>
                  <a:pt x="847150" y="242840"/>
                  <a:pt x="852758" y="245016"/>
                  <a:pt x="857111" y="249034"/>
                </a:cubicBezTo>
                <a:cubicBezTo>
                  <a:pt x="862216" y="253721"/>
                  <a:pt x="869582" y="255144"/>
                  <a:pt x="876110" y="252800"/>
                </a:cubicBezTo>
                <a:cubicBezTo>
                  <a:pt x="882639" y="250373"/>
                  <a:pt x="887327" y="244514"/>
                  <a:pt x="888248" y="237650"/>
                </a:cubicBezTo>
                <a:cubicBezTo>
                  <a:pt x="891930" y="209108"/>
                  <a:pt x="916539" y="187513"/>
                  <a:pt x="945332" y="187513"/>
                </a:cubicBezTo>
                <a:cubicBezTo>
                  <a:pt x="977139" y="187513"/>
                  <a:pt x="1003003" y="213377"/>
                  <a:pt x="1003003" y="245100"/>
                </a:cubicBezTo>
                <a:cubicBezTo>
                  <a:pt x="1003003" y="248699"/>
                  <a:pt x="1002668" y="252298"/>
                  <a:pt x="1001999" y="255730"/>
                </a:cubicBezTo>
                <a:cubicBezTo>
                  <a:pt x="1000827" y="261924"/>
                  <a:pt x="1002835" y="268201"/>
                  <a:pt x="1007356" y="272554"/>
                </a:cubicBezTo>
                <a:cubicBezTo>
                  <a:pt x="1011876" y="276990"/>
                  <a:pt x="1018237" y="278748"/>
                  <a:pt x="1024348" y="277492"/>
                </a:cubicBezTo>
                <a:cubicBezTo>
                  <a:pt x="1053308" y="271299"/>
                  <a:pt x="1079256" y="293898"/>
                  <a:pt x="1079256" y="322106"/>
                </a:cubicBezTo>
                <a:cubicBezTo>
                  <a:pt x="1079088" y="347216"/>
                  <a:pt x="1058665" y="367640"/>
                  <a:pt x="1033471" y="367640"/>
                </a:cubicBezTo>
                <a:close/>
                <a:moveTo>
                  <a:pt x="1165553" y="278497"/>
                </a:moveTo>
                <a:lnTo>
                  <a:pt x="1104032" y="278497"/>
                </a:lnTo>
                <a:cubicBezTo>
                  <a:pt x="1090472" y="256651"/>
                  <a:pt x="1067119" y="241417"/>
                  <a:pt x="1040084" y="239241"/>
                </a:cubicBezTo>
                <a:cubicBezTo>
                  <a:pt x="1037740" y="200403"/>
                  <a:pt x="1011708" y="168010"/>
                  <a:pt x="976470" y="155622"/>
                </a:cubicBezTo>
                <a:cubicBezTo>
                  <a:pt x="976637" y="123983"/>
                  <a:pt x="1002418" y="98286"/>
                  <a:pt x="1034056" y="98286"/>
                </a:cubicBezTo>
                <a:cubicBezTo>
                  <a:pt x="1062850" y="98286"/>
                  <a:pt x="1087458" y="119881"/>
                  <a:pt x="1091142" y="148424"/>
                </a:cubicBezTo>
                <a:cubicBezTo>
                  <a:pt x="1092062" y="155287"/>
                  <a:pt x="1096750" y="161146"/>
                  <a:pt x="1103278" y="163574"/>
                </a:cubicBezTo>
                <a:cubicBezTo>
                  <a:pt x="1109807" y="166001"/>
                  <a:pt x="1117173" y="164578"/>
                  <a:pt x="1122279" y="159807"/>
                </a:cubicBezTo>
                <a:cubicBezTo>
                  <a:pt x="1126631" y="155873"/>
                  <a:pt x="1132240" y="153613"/>
                  <a:pt x="1138182" y="153613"/>
                </a:cubicBezTo>
                <a:cubicBezTo>
                  <a:pt x="1151239" y="153613"/>
                  <a:pt x="1161870" y="164243"/>
                  <a:pt x="1161870" y="177301"/>
                </a:cubicBezTo>
                <a:cubicBezTo>
                  <a:pt x="1161870" y="181402"/>
                  <a:pt x="1160782" y="185420"/>
                  <a:pt x="1158773" y="188935"/>
                </a:cubicBezTo>
                <a:cubicBezTo>
                  <a:pt x="1155760" y="194209"/>
                  <a:pt x="1155508" y="200570"/>
                  <a:pt x="1158020" y="206011"/>
                </a:cubicBezTo>
                <a:cubicBezTo>
                  <a:pt x="1160531" y="211451"/>
                  <a:pt x="1165553" y="215385"/>
                  <a:pt x="1171496" y="216557"/>
                </a:cubicBezTo>
                <a:cubicBezTo>
                  <a:pt x="1186144" y="219403"/>
                  <a:pt x="1196774" y="232210"/>
                  <a:pt x="1196774" y="247192"/>
                </a:cubicBezTo>
                <a:cubicBezTo>
                  <a:pt x="1196858" y="264519"/>
                  <a:pt x="1182795" y="278497"/>
                  <a:pt x="1165553" y="278497"/>
                </a:cubicBezTo>
                <a:close/>
              </a:path>
            </a:pathLst>
          </a:custGeom>
          <a:solidFill>
            <a:schemeClr val="bg1"/>
          </a:solidFill>
          <a:ln w="836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/>
          </a:p>
        </p:txBody>
      </p:sp>
      <p:grpSp>
        <p:nvGrpSpPr>
          <p:cNvPr id="13" name="Graphic 4">
            <a:extLst>
              <a:ext uri="{FF2B5EF4-FFF2-40B4-BE49-F238E27FC236}">
                <a16:creationId xmlns:a16="http://schemas.microsoft.com/office/drawing/2014/main" id="{A319E45D-977F-A134-29FF-AAB8972270D6}"/>
              </a:ext>
            </a:extLst>
          </p:cNvPr>
          <p:cNvGrpSpPr/>
          <p:nvPr/>
        </p:nvGrpSpPr>
        <p:grpSpPr>
          <a:xfrm>
            <a:off x="8503839" y="4753337"/>
            <a:ext cx="780288" cy="780326"/>
            <a:chOff x="10884230" y="3442838"/>
            <a:chExt cx="1234377" cy="1234439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328199-2ABA-DF37-670C-96B5943F2A69}"/>
                </a:ext>
              </a:extLst>
            </p:cNvPr>
            <p:cNvSpPr/>
            <p:nvPr/>
          </p:nvSpPr>
          <p:spPr>
            <a:xfrm>
              <a:off x="10884298" y="3442838"/>
              <a:ext cx="1234310" cy="1234439"/>
            </a:xfrm>
            <a:custGeom>
              <a:avLst/>
              <a:gdLst>
                <a:gd name="connsiteX0" fmla="*/ 1228702 w 1234310"/>
                <a:gd name="connsiteY0" fmla="*/ 5441 h 1234439"/>
                <a:gd name="connsiteX1" fmla="*/ 1215310 w 1234310"/>
                <a:gd name="connsiteY1" fmla="*/ 0 h 1234439"/>
                <a:gd name="connsiteX2" fmla="*/ 536234 w 1234310"/>
                <a:gd name="connsiteY2" fmla="*/ 234366 h 1234439"/>
                <a:gd name="connsiteX3" fmla="*/ 388248 w 1234310"/>
                <a:gd name="connsiteY3" fmla="*/ 247759 h 1234439"/>
                <a:gd name="connsiteX4" fmla="*/ 178072 w 1234310"/>
                <a:gd name="connsiteY4" fmla="*/ 369210 h 1234439"/>
                <a:gd name="connsiteX5" fmla="*/ 3386 w 1234310"/>
                <a:gd name="connsiteY5" fmla="*/ 617555 h 1234439"/>
                <a:gd name="connsiteX6" fmla="*/ 4306 w 1234310"/>
                <a:gd name="connsiteY6" fmla="*/ 640322 h 1234439"/>
                <a:gd name="connsiteX7" fmla="*/ 26571 w 1234310"/>
                <a:gd name="connsiteY7" fmla="*/ 645260 h 1234439"/>
                <a:gd name="connsiteX8" fmla="*/ 262109 w 1234310"/>
                <a:gd name="connsiteY8" fmla="*/ 535275 h 1234439"/>
                <a:gd name="connsiteX9" fmla="*/ 388164 w 1234310"/>
                <a:gd name="connsiteY9" fmla="*/ 520962 h 1234439"/>
                <a:gd name="connsiteX10" fmla="*/ 373182 w 1234310"/>
                <a:gd name="connsiteY10" fmla="*/ 607259 h 1234439"/>
                <a:gd name="connsiteX11" fmla="*/ 372010 w 1234310"/>
                <a:gd name="connsiteY11" fmla="*/ 614625 h 1234439"/>
                <a:gd name="connsiteX12" fmla="*/ 234822 w 1234310"/>
                <a:gd name="connsiteY12" fmla="*/ 662670 h 1234439"/>
                <a:gd name="connsiteX13" fmla="*/ 222769 w 1234310"/>
                <a:gd name="connsiteY13" fmla="*/ 676146 h 1234439"/>
                <a:gd name="connsiteX14" fmla="*/ 227791 w 1234310"/>
                <a:gd name="connsiteY14" fmla="*/ 693556 h 1234439"/>
                <a:gd name="connsiteX15" fmla="*/ 540838 w 1234310"/>
                <a:gd name="connsiteY15" fmla="*/ 1006603 h 1234439"/>
                <a:gd name="connsiteX16" fmla="*/ 554062 w 1234310"/>
                <a:gd name="connsiteY16" fmla="*/ 1012043 h 1234439"/>
                <a:gd name="connsiteX17" fmla="*/ 558247 w 1234310"/>
                <a:gd name="connsiteY17" fmla="*/ 1011541 h 1234439"/>
                <a:gd name="connsiteX18" fmla="*/ 571723 w 1234310"/>
                <a:gd name="connsiteY18" fmla="*/ 999488 h 1234439"/>
                <a:gd name="connsiteX19" fmla="*/ 619768 w 1234310"/>
                <a:gd name="connsiteY19" fmla="*/ 862300 h 1234439"/>
                <a:gd name="connsiteX20" fmla="*/ 627134 w 1234310"/>
                <a:gd name="connsiteY20" fmla="*/ 861128 h 1234439"/>
                <a:gd name="connsiteX21" fmla="*/ 713348 w 1234310"/>
                <a:gd name="connsiteY21" fmla="*/ 846145 h 1234439"/>
                <a:gd name="connsiteX22" fmla="*/ 699035 w 1234310"/>
                <a:gd name="connsiteY22" fmla="*/ 972201 h 1234439"/>
                <a:gd name="connsiteX23" fmla="*/ 589050 w 1234310"/>
                <a:gd name="connsiteY23" fmla="*/ 1207823 h 1234439"/>
                <a:gd name="connsiteX24" fmla="*/ 593988 w 1234310"/>
                <a:gd name="connsiteY24" fmla="*/ 1230088 h 1234439"/>
                <a:gd name="connsiteX25" fmla="*/ 605958 w 1234310"/>
                <a:gd name="connsiteY25" fmla="*/ 1234440 h 1234439"/>
                <a:gd name="connsiteX26" fmla="*/ 616755 w 1234310"/>
                <a:gd name="connsiteY26" fmla="*/ 1231008 h 1234439"/>
                <a:gd name="connsiteX27" fmla="*/ 865100 w 1234310"/>
                <a:gd name="connsiteY27" fmla="*/ 1056322 h 1234439"/>
                <a:gd name="connsiteX28" fmla="*/ 986552 w 1234310"/>
                <a:gd name="connsiteY28" fmla="*/ 846145 h 1234439"/>
                <a:gd name="connsiteX29" fmla="*/ 999944 w 1234310"/>
                <a:gd name="connsiteY29" fmla="*/ 698160 h 1234439"/>
                <a:gd name="connsiteX30" fmla="*/ 1234310 w 1234310"/>
                <a:gd name="connsiteY30" fmla="*/ 19084 h 1234439"/>
                <a:gd name="connsiteX31" fmla="*/ 1228702 w 1234310"/>
                <a:gd name="connsiteY31" fmla="*/ 5441 h 1234439"/>
                <a:gd name="connsiteX32" fmla="*/ 346815 w 1234310"/>
                <a:gd name="connsiteY32" fmla="*/ 479195 h 1234439"/>
                <a:gd name="connsiteX33" fmla="*/ 246290 w 1234310"/>
                <a:gd name="connsiteY33" fmla="*/ 501376 h 1234439"/>
                <a:gd name="connsiteX34" fmla="*/ 74281 w 1234310"/>
                <a:gd name="connsiteY34" fmla="*/ 581647 h 1234439"/>
                <a:gd name="connsiteX35" fmla="*/ 208540 w 1234310"/>
                <a:gd name="connsiteY35" fmla="*/ 390722 h 1234439"/>
                <a:gd name="connsiteX36" fmla="*/ 391513 w 1234310"/>
                <a:gd name="connsiteY36" fmla="*/ 285006 h 1234439"/>
                <a:gd name="connsiteX37" fmla="*/ 497898 w 1234310"/>
                <a:gd name="connsiteY37" fmla="*/ 275380 h 1234439"/>
                <a:gd name="connsiteX38" fmla="*/ 396284 w 1234310"/>
                <a:gd name="connsiteY38" fmla="*/ 484385 h 1234439"/>
                <a:gd name="connsiteX39" fmla="*/ 396284 w 1234310"/>
                <a:gd name="connsiteY39" fmla="*/ 484385 h 1234439"/>
                <a:gd name="connsiteX40" fmla="*/ 346815 w 1234310"/>
                <a:gd name="connsiteY40" fmla="*/ 479195 h 1234439"/>
                <a:gd name="connsiteX41" fmla="*/ 546111 w 1234310"/>
                <a:gd name="connsiteY41" fmla="*/ 958976 h 1234439"/>
                <a:gd name="connsiteX42" fmla="*/ 275166 w 1234310"/>
                <a:gd name="connsiteY42" fmla="*/ 688032 h 1234439"/>
                <a:gd name="connsiteX43" fmla="*/ 383728 w 1234310"/>
                <a:gd name="connsiteY43" fmla="*/ 650031 h 1234439"/>
                <a:gd name="connsiteX44" fmla="*/ 584111 w 1234310"/>
                <a:gd name="connsiteY44" fmla="*/ 850414 h 1234439"/>
                <a:gd name="connsiteX45" fmla="*/ 546111 w 1234310"/>
                <a:gd name="connsiteY45" fmla="*/ 958976 h 1234439"/>
                <a:gd name="connsiteX46" fmla="*/ 949137 w 1234310"/>
                <a:gd name="connsiteY46" fmla="*/ 842630 h 1234439"/>
                <a:gd name="connsiteX47" fmla="*/ 843421 w 1234310"/>
                <a:gd name="connsiteY47" fmla="*/ 1025603 h 1234439"/>
                <a:gd name="connsiteX48" fmla="*/ 652496 w 1234310"/>
                <a:gd name="connsiteY48" fmla="*/ 1159861 h 1234439"/>
                <a:gd name="connsiteX49" fmla="*/ 732850 w 1234310"/>
                <a:gd name="connsiteY49" fmla="*/ 987854 h 1234439"/>
                <a:gd name="connsiteX50" fmla="*/ 749842 w 1234310"/>
                <a:gd name="connsiteY50" fmla="*/ 837859 h 1234439"/>
                <a:gd name="connsiteX51" fmla="*/ 749842 w 1234310"/>
                <a:gd name="connsiteY51" fmla="*/ 837859 h 1234439"/>
                <a:gd name="connsiteX52" fmla="*/ 958846 w 1234310"/>
                <a:gd name="connsiteY52" fmla="*/ 736244 h 1234439"/>
                <a:gd name="connsiteX53" fmla="*/ 949137 w 1234310"/>
                <a:gd name="connsiteY53" fmla="*/ 842630 h 1234439"/>
                <a:gd name="connsiteX54" fmla="*/ 965960 w 1234310"/>
                <a:gd name="connsiteY54" fmla="*/ 679327 h 1234439"/>
                <a:gd name="connsiteX55" fmla="*/ 621108 w 1234310"/>
                <a:gd name="connsiteY55" fmla="*/ 824132 h 1234439"/>
                <a:gd name="connsiteX56" fmla="*/ 612152 w 1234310"/>
                <a:gd name="connsiteY56" fmla="*/ 825555 h 1234439"/>
                <a:gd name="connsiteX57" fmla="*/ 408672 w 1234310"/>
                <a:gd name="connsiteY57" fmla="*/ 622075 h 1234439"/>
                <a:gd name="connsiteX58" fmla="*/ 410095 w 1234310"/>
                <a:gd name="connsiteY58" fmla="*/ 613119 h 1234439"/>
                <a:gd name="connsiteX59" fmla="*/ 554899 w 1234310"/>
                <a:gd name="connsiteY59" fmla="*/ 268265 h 1234439"/>
                <a:gd name="connsiteX60" fmla="*/ 920678 w 1234310"/>
                <a:gd name="connsiteY60" fmla="*/ 80103 h 1234439"/>
                <a:gd name="connsiteX61" fmla="*/ 1154208 w 1234310"/>
                <a:gd name="connsiteY61" fmla="*/ 313716 h 1234439"/>
                <a:gd name="connsiteX62" fmla="*/ 965960 w 1234310"/>
                <a:gd name="connsiteY62" fmla="*/ 679327 h 1234439"/>
                <a:gd name="connsiteX63" fmla="*/ 1164335 w 1234310"/>
                <a:gd name="connsiteY63" fmla="*/ 270860 h 1234439"/>
                <a:gd name="connsiteX64" fmla="*/ 963282 w 1234310"/>
                <a:gd name="connsiteY64" fmla="*/ 69808 h 1234439"/>
                <a:gd name="connsiteX65" fmla="*/ 1196059 w 1234310"/>
                <a:gd name="connsiteY65" fmla="*/ 38084 h 1234439"/>
                <a:gd name="connsiteX66" fmla="*/ 1164335 w 1234310"/>
                <a:gd name="connsiteY66" fmla="*/ 270860 h 1234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234310" h="1234439">
                  <a:moveTo>
                    <a:pt x="1228702" y="5441"/>
                  </a:moveTo>
                  <a:cubicBezTo>
                    <a:pt x="1225187" y="1841"/>
                    <a:pt x="1220583" y="0"/>
                    <a:pt x="1215310" y="0"/>
                  </a:cubicBezTo>
                  <a:cubicBezTo>
                    <a:pt x="1197146" y="167"/>
                    <a:pt x="772525" y="7031"/>
                    <a:pt x="536234" y="234366"/>
                  </a:cubicBezTo>
                  <a:lnTo>
                    <a:pt x="388248" y="247759"/>
                  </a:lnTo>
                  <a:cubicBezTo>
                    <a:pt x="303542" y="255375"/>
                    <a:pt x="226954" y="299654"/>
                    <a:pt x="178072" y="369210"/>
                  </a:cubicBezTo>
                  <a:lnTo>
                    <a:pt x="3386" y="617555"/>
                  </a:lnTo>
                  <a:cubicBezTo>
                    <a:pt x="-1469" y="624502"/>
                    <a:pt x="-1051" y="633793"/>
                    <a:pt x="4306" y="640322"/>
                  </a:cubicBezTo>
                  <a:cubicBezTo>
                    <a:pt x="9747" y="646851"/>
                    <a:pt x="18787" y="648776"/>
                    <a:pt x="26571" y="645260"/>
                  </a:cubicBezTo>
                  <a:lnTo>
                    <a:pt x="262109" y="535275"/>
                  </a:lnTo>
                  <a:cubicBezTo>
                    <a:pt x="301198" y="517028"/>
                    <a:pt x="345979" y="511923"/>
                    <a:pt x="388164" y="520962"/>
                  </a:cubicBezTo>
                  <a:cubicBezTo>
                    <a:pt x="382306" y="549840"/>
                    <a:pt x="377702" y="578633"/>
                    <a:pt x="373182" y="607259"/>
                  </a:cubicBezTo>
                  <a:lnTo>
                    <a:pt x="372010" y="614625"/>
                  </a:lnTo>
                  <a:lnTo>
                    <a:pt x="234822" y="662670"/>
                  </a:lnTo>
                  <a:cubicBezTo>
                    <a:pt x="228712" y="664847"/>
                    <a:pt x="224192" y="669869"/>
                    <a:pt x="222769" y="676146"/>
                  </a:cubicBezTo>
                  <a:cubicBezTo>
                    <a:pt x="221346" y="682424"/>
                    <a:pt x="223188" y="689037"/>
                    <a:pt x="227791" y="693556"/>
                  </a:cubicBezTo>
                  <a:lnTo>
                    <a:pt x="540838" y="1006603"/>
                  </a:lnTo>
                  <a:cubicBezTo>
                    <a:pt x="544352" y="1010118"/>
                    <a:pt x="549124" y="1012043"/>
                    <a:pt x="554062" y="1012043"/>
                  </a:cubicBezTo>
                  <a:cubicBezTo>
                    <a:pt x="555402" y="1012043"/>
                    <a:pt x="556824" y="1011876"/>
                    <a:pt x="558247" y="1011541"/>
                  </a:cubicBezTo>
                  <a:cubicBezTo>
                    <a:pt x="564525" y="1010118"/>
                    <a:pt x="569631" y="1005515"/>
                    <a:pt x="571723" y="999488"/>
                  </a:cubicBezTo>
                  <a:lnTo>
                    <a:pt x="619768" y="862300"/>
                  </a:lnTo>
                  <a:lnTo>
                    <a:pt x="627134" y="861128"/>
                  </a:lnTo>
                  <a:cubicBezTo>
                    <a:pt x="655677" y="856608"/>
                    <a:pt x="684470" y="851921"/>
                    <a:pt x="713348" y="846145"/>
                  </a:cubicBezTo>
                  <a:cubicBezTo>
                    <a:pt x="722303" y="888331"/>
                    <a:pt x="717281" y="933112"/>
                    <a:pt x="699035" y="972201"/>
                  </a:cubicBezTo>
                  <a:lnTo>
                    <a:pt x="589050" y="1207823"/>
                  </a:lnTo>
                  <a:cubicBezTo>
                    <a:pt x="585451" y="1215523"/>
                    <a:pt x="587459" y="1224563"/>
                    <a:pt x="593988" y="1230088"/>
                  </a:cubicBezTo>
                  <a:cubicBezTo>
                    <a:pt x="597420" y="1233017"/>
                    <a:pt x="601689" y="1234440"/>
                    <a:pt x="605958" y="1234440"/>
                  </a:cubicBezTo>
                  <a:cubicBezTo>
                    <a:pt x="609724" y="1234440"/>
                    <a:pt x="613491" y="1233268"/>
                    <a:pt x="616755" y="1231008"/>
                  </a:cubicBezTo>
                  <a:lnTo>
                    <a:pt x="865100" y="1056322"/>
                  </a:lnTo>
                  <a:cubicBezTo>
                    <a:pt x="934656" y="1007440"/>
                    <a:pt x="978935" y="930852"/>
                    <a:pt x="986552" y="846145"/>
                  </a:cubicBezTo>
                  <a:lnTo>
                    <a:pt x="999944" y="698160"/>
                  </a:lnTo>
                  <a:cubicBezTo>
                    <a:pt x="1227279" y="461785"/>
                    <a:pt x="1234143" y="37164"/>
                    <a:pt x="1234310" y="19084"/>
                  </a:cubicBezTo>
                  <a:cubicBezTo>
                    <a:pt x="1234226" y="13811"/>
                    <a:pt x="1232218" y="9040"/>
                    <a:pt x="1228702" y="5441"/>
                  </a:cubicBezTo>
                  <a:close/>
                  <a:moveTo>
                    <a:pt x="346815" y="479195"/>
                  </a:moveTo>
                  <a:cubicBezTo>
                    <a:pt x="312246" y="479195"/>
                    <a:pt x="277761" y="486728"/>
                    <a:pt x="246290" y="501376"/>
                  </a:cubicBezTo>
                  <a:lnTo>
                    <a:pt x="74281" y="581647"/>
                  </a:lnTo>
                  <a:lnTo>
                    <a:pt x="208540" y="390722"/>
                  </a:lnTo>
                  <a:cubicBezTo>
                    <a:pt x="251144" y="330122"/>
                    <a:pt x="317855" y="291618"/>
                    <a:pt x="391513" y="285006"/>
                  </a:cubicBezTo>
                  <a:lnTo>
                    <a:pt x="497898" y="275380"/>
                  </a:lnTo>
                  <a:cubicBezTo>
                    <a:pt x="441733" y="342760"/>
                    <a:pt x="413693" y="413322"/>
                    <a:pt x="396284" y="484385"/>
                  </a:cubicBezTo>
                  <a:lnTo>
                    <a:pt x="396284" y="484385"/>
                  </a:lnTo>
                  <a:cubicBezTo>
                    <a:pt x="379962" y="480869"/>
                    <a:pt x="363389" y="479195"/>
                    <a:pt x="346815" y="479195"/>
                  </a:cubicBezTo>
                  <a:close/>
                  <a:moveTo>
                    <a:pt x="546111" y="958976"/>
                  </a:moveTo>
                  <a:lnTo>
                    <a:pt x="275166" y="688032"/>
                  </a:lnTo>
                  <a:lnTo>
                    <a:pt x="383728" y="650031"/>
                  </a:lnTo>
                  <a:lnTo>
                    <a:pt x="584111" y="850414"/>
                  </a:lnTo>
                  <a:lnTo>
                    <a:pt x="546111" y="958976"/>
                  </a:lnTo>
                  <a:close/>
                  <a:moveTo>
                    <a:pt x="949137" y="842630"/>
                  </a:moveTo>
                  <a:cubicBezTo>
                    <a:pt x="942524" y="916288"/>
                    <a:pt x="904022" y="982999"/>
                    <a:pt x="843421" y="1025603"/>
                  </a:cubicBezTo>
                  <a:lnTo>
                    <a:pt x="652496" y="1159861"/>
                  </a:lnTo>
                  <a:lnTo>
                    <a:pt x="732850" y="987854"/>
                  </a:lnTo>
                  <a:cubicBezTo>
                    <a:pt x="754530" y="941315"/>
                    <a:pt x="760556" y="888080"/>
                    <a:pt x="749842" y="837859"/>
                  </a:cubicBezTo>
                  <a:lnTo>
                    <a:pt x="749842" y="837859"/>
                  </a:lnTo>
                  <a:cubicBezTo>
                    <a:pt x="820821" y="820449"/>
                    <a:pt x="891466" y="792409"/>
                    <a:pt x="958846" y="736244"/>
                  </a:cubicBezTo>
                  <a:lnTo>
                    <a:pt x="949137" y="842630"/>
                  </a:lnTo>
                  <a:close/>
                  <a:moveTo>
                    <a:pt x="965960" y="679327"/>
                  </a:moveTo>
                  <a:cubicBezTo>
                    <a:pt x="859157" y="786215"/>
                    <a:pt x="743564" y="804629"/>
                    <a:pt x="621108" y="824132"/>
                  </a:cubicBezTo>
                  <a:lnTo>
                    <a:pt x="612152" y="825555"/>
                  </a:lnTo>
                  <a:lnTo>
                    <a:pt x="408672" y="622075"/>
                  </a:lnTo>
                  <a:lnTo>
                    <a:pt x="410095" y="613119"/>
                  </a:lnTo>
                  <a:cubicBezTo>
                    <a:pt x="429597" y="490746"/>
                    <a:pt x="448011" y="375153"/>
                    <a:pt x="554899" y="268265"/>
                  </a:cubicBezTo>
                  <a:cubicBezTo>
                    <a:pt x="654253" y="168911"/>
                    <a:pt x="794706" y="112328"/>
                    <a:pt x="920678" y="80103"/>
                  </a:cubicBezTo>
                  <a:lnTo>
                    <a:pt x="1154208" y="313716"/>
                  </a:lnTo>
                  <a:cubicBezTo>
                    <a:pt x="1121898" y="439520"/>
                    <a:pt x="1065399" y="579889"/>
                    <a:pt x="965960" y="679327"/>
                  </a:cubicBezTo>
                  <a:close/>
                  <a:moveTo>
                    <a:pt x="1164335" y="270860"/>
                  </a:moveTo>
                  <a:lnTo>
                    <a:pt x="963282" y="69808"/>
                  </a:lnTo>
                  <a:cubicBezTo>
                    <a:pt x="1068413" y="46622"/>
                    <a:pt x="1157974" y="40010"/>
                    <a:pt x="1196059" y="38084"/>
                  </a:cubicBezTo>
                  <a:cubicBezTo>
                    <a:pt x="1194216" y="76169"/>
                    <a:pt x="1187605" y="165730"/>
                    <a:pt x="1164335" y="270860"/>
                  </a:cubicBezTo>
                  <a:close/>
                </a:path>
              </a:pathLst>
            </a:custGeom>
            <a:grpFill/>
            <a:ln w="8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A66327-A37C-96E6-2E3E-3783A6494F97}"/>
                </a:ext>
              </a:extLst>
            </p:cNvPr>
            <p:cNvSpPr/>
            <p:nvPr/>
          </p:nvSpPr>
          <p:spPr>
            <a:xfrm>
              <a:off x="11676555" y="3674149"/>
              <a:ext cx="210636" cy="210552"/>
            </a:xfrm>
            <a:custGeom>
              <a:avLst/>
              <a:gdLst>
                <a:gd name="connsiteX0" fmla="*/ 30824 w 210636"/>
                <a:gd name="connsiteY0" fmla="*/ 30761 h 210552"/>
                <a:gd name="connsiteX1" fmla="*/ 30824 w 210636"/>
                <a:gd name="connsiteY1" fmla="*/ 179750 h 210552"/>
                <a:gd name="connsiteX2" fmla="*/ 105319 w 210636"/>
                <a:gd name="connsiteY2" fmla="*/ 210553 h 210552"/>
                <a:gd name="connsiteX3" fmla="*/ 179814 w 210636"/>
                <a:gd name="connsiteY3" fmla="*/ 179750 h 210552"/>
                <a:gd name="connsiteX4" fmla="*/ 179814 w 210636"/>
                <a:gd name="connsiteY4" fmla="*/ 30761 h 210552"/>
                <a:gd name="connsiteX5" fmla="*/ 30824 w 210636"/>
                <a:gd name="connsiteY5" fmla="*/ 30761 h 210552"/>
                <a:gd name="connsiteX6" fmla="*/ 153364 w 210636"/>
                <a:gd name="connsiteY6" fmla="*/ 57210 h 210552"/>
                <a:gd name="connsiteX7" fmla="*/ 173285 w 210636"/>
                <a:gd name="connsiteY7" fmla="*/ 105255 h 210552"/>
                <a:gd name="connsiteX8" fmla="*/ 153364 w 210636"/>
                <a:gd name="connsiteY8" fmla="*/ 153300 h 210552"/>
                <a:gd name="connsiteX9" fmla="*/ 57274 w 210636"/>
                <a:gd name="connsiteY9" fmla="*/ 153300 h 210552"/>
                <a:gd name="connsiteX10" fmla="*/ 37353 w 210636"/>
                <a:gd name="connsiteY10" fmla="*/ 105255 h 210552"/>
                <a:gd name="connsiteX11" fmla="*/ 57274 w 210636"/>
                <a:gd name="connsiteY11" fmla="*/ 57210 h 210552"/>
                <a:gd name="connsiteX12" fmla="*/ 105319 w 210636"/>
                <a:gd name="connsiteY12" fmla="*/ 37373 h 210552"/>
                <a:gd name="connsiteX13" fmla="*/ 153364 w 210636"/>
                <a:gd name="connsiteY13" fmla="*/ 57210 h 21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0636" h="210552">
                  <a:moveTo>
                    <a:pt x="30824" y="30761"/>
                  </a:moveTo>
                  <a:cubicBezTo>
                    <a:pt x="-10275" y="71775"/>
                    <a:pt x="-10275" y="138653"/>
                    <a:pt x="30824" y="179750"/>
                  </a:cubicBezTo>
                  <a:cubicBezTo>
                    <a:pt x="51330" y="200257"/>
                    <a:pt x="78367" y="210553"/>
                    <a:pt x="105319" y="210553"/>
                  </a:cubicBezTo>
                  <a:cubicBezTo>
                    <a:pt x="132271" y="210553"/>
                    <a:pt x="159222" y="200341"/>
                    <a:pt x="179814" y="179750"/>
                  </a:cubicBezTo>
                  <a:cubicBezTo>
                    <a:pt x="220911" y="138653"/>
                    <a:pt x="220911" y="71858"/>
                    <a:pt x="179814" y="30761"/>
                  </a:cubicBezTo>
                  <a:cubicBezTo>
                    <a:pt x="138716" y="-10254"/>
                    <a:pt x="71922" y="-10254"/>
                    <a:pt x="30824" y="30761"/>
                  </a:cubicBezTo>
                  <a:close/>
                  <a:moveTo>
                    <a:pt x="153364" y="57210"/>
                  </a:moveTo>
                  <a:cubicBezTo>
                    <a:pt x="166170" y="70100"/>
                    <a:pt x="173285" y="87092"/>
                    <a:pt x="173285" y="105255"/>
                  </a:cubicBezTo>
                  <a:cubicBezTo>
                    <a:pt x="173285" y="123419"/>
                    <a:pt x="166170" y="140494"/>
                    <a:pt x="153364" y="153300"/>
                  </a:cubicBezTo>
                  <a:cubicBezTo>
                    <a:pt x="127667" y="178997"/>
                    <a:pt x="82970" y="178997"/>
                    <a:pt x="57274" y="153300"/>
                  </a:cubicBezTo>
                  <a:cubicBezTo>
                    <a:pt x="44467" y="140494"/>
                    <a:pt x="37353" y="123419"/>
                    <a:pt x="37353" y="105255"/>
                  </a:cubicBezTo>
                  <a:cubicBezTo>
                    <a:pt x="37353" y="87092"/>
                    <a:pt x="44383" y="70017"/>
                    <a:pt x="57274" y="57210"/>
                  </a:cubicBezTo>
                  <a:cubicBezTo>
                    <a:pt x="70498" y="43985"/>
                    <a:pt x="87908" y="37373"/>
                    <a:pt x="105319" y="37373"/>
                  </a:cubicBezTo>
                  <a:cubicBezTo>
                    <a:pt x="122728" y="37373"/>
                    <a:pt x="140139" y="43985"/>
                    <a:pt x="153364" y="57210"/>
                  </a:cubicBezTo>
                  <a:close/>
                </a:path>
              </a:pathLst>
            </a:custGeom>
            <a:grpFill/>
            <a:ln w="8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8A968D7-55B8-B556-9C5B-C4013D520B6B}"/>
                </a:ext>
              </a:extLst>
            </p:cNvPr>
            <p:cNvSpPr/>
            <p:nvPr/>
          </p:nvSpPr>
          <p:spPr>
            <a:xfrm>
              <a:off x="11449053" y="3901704"/>
              <a:ext cx="210636" cy="210584"/>
            </a:xfrm>
            <a:custGeom>
              <a:avLst/>
              <a:gdLst>
                <a:gd name="connsiteX0" fmla="*/ 30823 w 210636"/>
                <a:gd name="connsiteY0" fmla="*/ 30792 h 210584"/>
                <a:gd name="connsiteX1" fmla="*/ 30823 w 210636"/>
                <a:gd name="connsiteY1" fmla="*/ 179782 h 210584"/>
                <a:gd name="connsiteX2" fmla="*/ 105318 w 210636"/>
                <a:gd name="connsiteY2" fmla="*/ 210584 h 210584"/>
                <a:gd name="connsiteX3" fmla="*/ 179813 w 210636"/>
                <a:gd name="connsiteY3" fmla="*/ 179782 h 210584"/>
                <a:gd name="connsiteX4" fmla="*/ 179813 w 210636"/>
                <a:gd name="connsiteY4" fmla="*/ 30792 h 210584"/>
                <a:gd name="connsiteX5" fmla="*/ 30823 w 210636"/>
                <a:gd name="connsiteY5" fmla="*/ 30792 h 210584"/>
                <a:gd name="connsiteX6" fmla="*/ 153279 w 210636"/>
                <a:gd name="connsiteY6" fmla="*/ 153332 h 210584"/>
                <a:gd name="connsiteX7" fmla="*/ 57189 w 210636"/>
                <a:gd name="connsiteY7" fmla="*/ 153332 h 210584"/>
                <a:gd name="connsiteX8" fmla="*/ 37268 w 210636"/>
                <a:gd name="connsiteY8" fmla="*/ 105287 h 210584"/>
                <a:gd name="connsiteX9" fmla="*/ 57189 w 210636"/>
                <a:gd name="connsiteY9" fmla="*/ 57242 h 210584"/>
                <a:gd name="connsiteX10" fmla="*/ 105234 w 210636"/>
                <a:gd name="connsiteY10" fmla="*/ 37404 h 210584"/>
                <a:gd name="connsiteX11" fmla="*/ 153279 w 210636"/>
                <a:gd name="connsiteY11" fmla="*/ 57242 h 210584"/>
                <a:gd name="connsiteX12" fmla="*/ 173200 w 210636"/>
                <a:gd name="connsiteY12" fmla="*/ 105287 h 210584"/>
                <a:gd name="connsiteX13" fmla="*/ 153279 w 210636"/>
                <a:gd name="connsiteY13" fmla="*/ 153332 h 21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0636" h="210584">
                  <a:moveTo>
                    <a:pt x="30823" y="30792"/>
                  </a:moveTo>
                  <a:cubicBezTo>
                    <a:pt x="-10274" y="71890"/>
                    <a:pt x="-10274" y="138684"/>
                    <a:pt x="30823" y="179782"/>
                  </a:cubicBezTo>
                  <a:cubicBezTo>
                    <a:pt x="51330" y="200289"/>
                    <a:pt x="78366" y="210584"/>
                    <a:pt x="105318" y="210584"/>
                  </a:cubicBezTo>
                  <a:cubicBezTo>
                    <a:pt x="132270" y="210584"/>
                    <a:pt x="159306" y="200289"/>
                    <a:pt x="179813" y="179782"/>
                  </a:cubicBezTo>
                  <a:cubicBezTo>
                    <a:pt x="220911" y="138684"/>
                    <a:pt x="220911" y="71890"/>
                    <a:pt x="179813" y="30792"/>
                  </a:cubicBezTo>
                  <a:cubicBezTo>
                    <a:pt x="138715" y="-10306"/>
                    <a:pt x="71837" y="-10222"/>
                    <a:pt x="30823" y="30792"/>
                  </a:cubicBezTo>
                  <a:close/>
                  <a:moveTo>
                    <a:pt x="153279" y="153332"/>
                  </a:moveTo>
                  <a:cubicBezTo>
                    <a:pt x="127583" y="179028"/>
                    <a:pt x="82886" y="179028"/>
                    <a:pt x="57189" y="153332"/>
                  </a:cubicBezTo>
                  <a:cubicBezTo>
                    <a:pt x="44382" y="140525"/>
                    <a:pt x="37268" y="123450"/>
                    <a:pt x="37268" y="105287"/>
                  </a:cubicBezTo>
                  <a:cubicBezTo>
                    <a:pt x="37268" y="87123"/>
                    <a:pt x="44300" y="70048"/>
                    <a:pt x="57189" y="57242"/>
                  </a:cubicBezTo>
                  <a:cubicBezTo>
                    <a:pt x="70415" y="44017"/>
                    <a:pt x="87824" y="37404"/>
                    <a:pt x="105234" y="37404"/>
                  </a:cubicBezTo>
                  <a:cubicBezTo>
                    <a:pt x="122645" y="37404"/>
                    <a:pt x="140055" y="44017"/>
                    <a:pt x="153279" y="57242"/>
                  </a:cubicBezTo>
                  <a:cubicBezTo>
                    <a:pt x="166086" y="70048"/>
                    <a:pt x="173200" y="87123"/>
                    <a:pt x="173200" y="105287"/>
                  </a:cubicBezTo>
                  <a:cubicBezTo>
                    <a:pt x="173200" y="123450"/>
                    <a:pt x="166170" y="140442"/>
                    <a:pt x="153279" y="153332"/>
                  </a:cubicBezTo>
                  <a:close/>
                </a:path>
              </a:pathLst>
            </a:custGeom>
            <a:grpFill/>
            <a:ln w="8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2BFB9C3-4F49-3491-9B06-E125CAE35355}"/>
                </a:ext>
              </a:extLst>
            </p:cNvPr>
            <p:cNvSpPr/>
            <p:nvPr/>
          </p:nvSpPr>
          <p:spPr>
            <a:xfrm>
              <a:off x="10884230" y="4335669"/>
              <a:ext cx="341379" cy="341358"/>
            </a:xfrm>
            <a:custGeom>
              <a:avLst/>
              <a:gdLst>
                <a:gd name="connsiteX0" fmla="*/ 335918 w 341379"/>
                <a:gd name="connsiteY0" fmla="*/ 5462 h 341358"/>
                <a:gd name="connsiteX1" fmla="*/ 309468 w 341379"/>
                <a:gd name="connsiteY1" fmla="*/ 5462 h 341358"/>
                <a:gd name="connsiteX2" fmla="*/ 5462 w 341379"/>
                <a:gd name="connsiteY2" fmla="*/ 309468 h 341358"/>
                <a:gd name="connsiteX3" fmla="*/ 5462 w 341379"/>
                <a:gd name="connsiteY3" fmla="*/ 335918 h 341358"/>
                <a:gd name="connsiteX4" fmla="*/ 18687 w 341379"/>
                <a:gd name="connsiteY4" fmla="*/ 341359 h 341358"/>
                <a:gd name="connsiteX5" fmla="*/ 31911 w 341379"/>
                <a:gd name="connsiteY5" fmla="*/ 335918 h 341358"/>
                <a:gd name="connsiteX6" fmla="*/ 335918 w 341379"/>
                <a:gd name="connsiteY6" fmla="*/ 31911 h 341358"/>
                <a:gd name="connsiteX7" fmla="*/ 335918 w 341379"/>
                <a:gd name="connsiteY7" fmla="*/ 5462 h 34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1379" h="341358">
                  <a:moveTo>
                    <a:pt x="335918" y="5462"/>
                  </a:moveTo>
                  <a:cubicBezTo>
                    <a:pt x="328636" y="-1821"/>
                    <a:pt x="316750" y="-1821"/>
                    <a:pt x="309468" y="5462"/>
                  </a:cubicBezTo>
                  <a:lnTo>
                    <a:pt x="5462" y="309468"/>
                  </a:lnTo>
                  <a:cubicBezTo>
                    <a:pt x="-1821" y="316750"/>
                    <a:pt x="-1821" y="328636"/>
                    <a:pt x="5462" y="335918"/>
                  </a:cubicBezTo>
                  <a:cubicBezTo>
                    <a:pt x="9144" y="339517"/>
                    <a:pt x="13916" y="341359"/>
                    <a:pt x="18687" y="341359"/>
                  </a:cubicBezTo>
                  <a:cubicBezTo>
                    <a:pt x="23458" y="341359"/>
                    <a:pt x="28229" y="339517"/>
                    <a:pt x="31911" y="335918"/>
                  </a:cubicBezTo>
                  <a:lnTo>
                    <a:pt x="335918" y="31911"/>
                  </a:lnTo>
                  <a:cubicBezTo>
                    <a:pt x="343200" y="24629"/>
                    <a:pt x="343200" y="12827"/>
                    <a:pt x="335918" y="5462"/>
                  </a:cubicBezTo>
                  <a:close/>
                </a:path>
              </a:pathLst>
            </a:custGeom>
            <a:grpFill/>
            <a:ln w="8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DCA5DB7-17DA-E780-E400-2E20CB6556CC}"/>
                </a:ext>
              </a:extLst>
            </p:cNvPr>
            <p:cNvSpPr/>
            <p:nvPr/>
          </p:nvSpPr>
          <p:spPr>
            <a:xfrm>
              <a:off x="10884230" y="4235979"/>
              <a:ext cx="241606" cy="241585"/>
            </a:xfrm>
            <a:custGeom>
              <a:avLst/>
              <a:gdLst>
                <a:gd name="connsiteX0" fmla="*/ 18687 w 241606"/>
                <a:gd name="connsiteY0" fmla="*/ 241586 h 241585"/>
                <a:gd name="connsiteX1" fmla="*/ 31911 w 241606"/>
                <a:gd name="connsiteY1" fmla="*/ 236145 h 241585"/>
                <a:gd name="connsiteX2" fmla="*/ 236145 w 241606"/>
                <a:gd name="connsiteY2" fmla="*/ 31912 h 241585"/>
                <a:gd name="connsiteX3" fmla="*/ 236145 w 241606"/>
                <a:gd name="connsiteY3" fmla="*/ 5462 h 241585"/>
                <a:gd name="connsiteX4" fmla="*/ 209695 w 241606"/>
                <a:gd name="connsiteY4" fmla="*/ 5462 h 241585"/>
                <a:gd name="connsiteX5" fmla="*/ 5462 w 241606"/>
                <a:gd name="connsiteY5" fmla="*/ 209695 h 241585"/>
                <a:gd name="connsiteX6" fmla="*/ 5462 w 241606"/>
                <a:gd name="connsiteY6" fmla="*/ 236145 h 241585"/>
                <a:gd name="connsiteX7" fmla="*/ 18687 w 241606"/>
                <a:gd name="connsiteY7" fmla="*/ 241586 h 241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1606" h="241585">
                  <a:moveTo>
                    <a:pt x="18687" y="241586"/>
                  </a:moveTo>
                  <a:cubicBezTo>
                    <a:pt x="23458" y="241586"/>
                    <a:pt x="28229" y="239744"/>
                    <a:pt x="31911" y="236145"/>
                  </a:cubicBezTo>
                  <a:lnTo>
                    <a:pt x="236145" y="31912"/>
                  </a:lnTo>
                  <a:cubicBezTo>
                    <a:pt x="243427" y="24546"/>
                    <a:pt x="243427" y="12744"/>
                    <a:pt x="236145" y="5462"/>
                  </a:cubicBezTo>
                  <a:cubicBezTo>
                    <a:pt x="228863" y="-1821"/>
                    <a:pt x="216977" y="-1821"/>
                    <a:pt x="209695" y="5462"/>
                  </a:cubicBezTo>
                  <a:lnTo>
                    <a:pt x="5462" y="209695"/>
                  </a:lnTo>
                  <a:cubicBezTo>
                    <a:pt x="-1821" y="216977"/>
                    <a:pt x="-1821" y="228863"/>
                    <a:pt x="5462" y="236145"/>
                  </a:cubicBezTo>
                  <a:cubicBezTo>
                    <a:pt x="9144" y="239744"/>
                    <a:pt x="13916" y="241586"/>
                    <a:pt x="18687" y="241586"/>
                  </a:cubicBezTo>
                  <a:close/>
                </a:path>
              </a:pathLst>
            </a:custGeom>
            <a:grpFill/>
            <a:ln w="8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4C37C8E-E3AD-4D10-4E8A-593E9EDBAA33}"/>
                </a:ext>
              </a:extLst>
            </p:cNvPr>
            <p:cNvSpPr/>
            <p:nvPr/>
          </p:nvSpPr>
          <p:spPr>
            <a:xfrm>
              <a:off x="11083777" y="4435442"/>
              <a:ext cx="241605" cy="241585"/>
            </a:xfrm>
            <a:custGeom>
              <a:avLst/>
              <a:gdLst>
                <a:gd name="connsiteX0" fmla="*/ 209695 w 241605"/>
                <a:gd name="connsiteY0" fmla="*/ 5462 h 241585"/>
                <a:gd name="connsiteX1" fmla="*/ 5462 w 241605"/>
                <a:gd name="connsiteY1" fmla="*/ 209695 h 241585"/>
                <a:gd name="connsiteX2" fmla="*/ 5462 w 241605"/>
                <a:gd name="connsiteY2" fmla="*/ 236145 h 241585"/>
                <a:gd name="connsiteX3" fmla="*/ 18686 w 241605"/>
                <a:gd name="connsiteY3" fmla="*/ 241586 h 241585"/>
                <a:gd name="connsiteX4" fmla="*/ 31911 w 241605"/>
                <a:gd name="connsiteY4" fmla="*/ 236145 h 241585"/>
                <a:gd name="connsiteX5" fmla="*/ 236144 w 241605"/>
                <a:gd name="connsiteY5" fmla="*/ 31911 h 241585"/>
                <a:gd name="connsiteX6" fmla="*/ 236144 w 241605"/>
                <a:gd name="connsiteY6" fmla="*/ 5462 h 241585"/>
                <a:gd name="connsiteX7" fmla="*/ 209695 w 241605"/>
                <a:gd name="connsiteY7" fmla="*/ 5462 h 241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1605" h="241585">
                  <a:moveTo>
                    <a:pt x="209695" y="5462"/>
                  </a:moveTo>
                  <a:lnTo>
                    <a:pt x="5462" y="209695"/>
                  </a:lnTo>
                  <a:cubicBezTo>
                    <a:pt x="-1821" y="216977"/>
                    <a:pt x="-1821" y="228863"/>
                    <a:pt x="5462" y="236145"/>
                  </a:cubicBezTo>
                  <a:cubicBezTo>
                    <a:pt x="9144" y="239744"/>
                    <a:pt x="13915" y="241586"/>
                    <a:pt x="18686" y="241586"/>
                  </a:cubicBezTo>
                  <a:cubicBezTo>
                    <a:pt x="23457" y="241586"/>
                    <a:pt x="28228" y="239744"/>
                    <a:pt x="31911" y="236145"/>
                  </a:cubicBezTo>
                  <a:lnTo>
                    <a:pt x="236144" y="31911"/>
                  </a:lnTo>
                  <a:cubicBezTo>
                    <a:pt x="243426" y="24546"/>
                    <a:pt x="243426" y="12744"/>
                    <a:pt x="236144" y="5462"/>
                  </a:cubicBezTo>
                  <a:cubicBezTo>
                    <a:pt x="228778" y="-1821"/>
                    <a:pt x="216977" y="-1821"/>
                    <a:pt x="209695" y="5462"/>
                  </a:cubicBezTo>
                  <a:close/>
                </a:path>
              </a:pathLst>
            </a:custGeom>
            <a:grpFill/>
            <a:ln w="8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sp>
        <p:nvSpPr>
          <p:cNvPr id="20" name="Rectangle 1">
            <a:extLst>
              <a:ext uri="{FF2B5EF4-FFF2-40B4-BE49-F238E27FC236}">
                <a16:creationId xmlns:a16="http://schemas.microsoft.com/office/drawing/2014/main" id="{0AE1403D-0B15-5B79-308C-7DFE6490604C}"/>
              </a:ext>
            </a:extLst>
          </p:cNvPr>
          <p:cNvSpPr/>
          <p:nvPr/>
        </p:nvSpPr>
        <p:spPr>
          <a:xfrm>
            <a:off x="0" y="1905000"/>
            <a:ext cx="457200" cy="647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Microsoft YaHei UI" panose="020B0503020204020204" pitchFamily="34" charset="-122"/>
              <a:ea typeface="Microsoft YaHei UI" panose="020B0503020204020204" pitchFamily="34" charset="-122"/>
              <a:cs typeface="+mn-ea"/>
              <a:sym typeface="HarmonyOS Sans SC" panose="00000500000000000000" pitchFamily="2" charset="-122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3A1124B0-9051-4534-AD5C-05FEE12DD7A1}"/>
              </a:ext>
            </a:extLst>
          </p:cNvPr>
          <p:cNvSpPr/>
          <p:nvPr/>
        </p:nvSpPr>
        <p:spPr>
          <a:xfrm>
            <a:off x="-13447" y="1905000"/>
            <a:ext cx="457200" cy="647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Microsoft YaHei UI" panose="020B0503020204020204" pitchFamily="34" charset="-122"/>
              <a:ea typeface="Microsoft YaHei UI" panose="020B0503020204020204" pitchFamily="34" charset="-122"/>
              <a:cs typeface="+mn-ea"/>
              <a:sym typeface="HarmonyOS Sans SC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221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45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45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245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45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6" grpId="0"/>
      <p:bldP spid="7" grpId="0"/>
      <p:bldP spid="8" grpId="0"/>
      <p:bldP spid="12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EDFFCF3-3046-4F26-9407-734876641A7D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279" y="0"/>
            <a:ext cx="18295279" cy="10287000"/>
          </a:xfrm>
          <a:custGeom>
            <a:avLst/>
            <a:gdLst>
              <a:gd name="connsiteX0" fmla="*/ 0 w 18288000"/>
              <a:gd name="connsiteY0" fmla="*/ 0 h 10287000"/>
              <a:gd name="connsiteX1" fmla="*/ 18288000 w 18288000"/>
              <a:gd name="connsiteY1" fmla="*/ 0 h 10287000"/>
              <a:gd name="connsiteX2" fmla="*/ 18288000 w 18288000"/>
              <a:gd name="connsiteY2" fmla="*/ 10287000 h 10287000"/>
              <a:gd name="connsiteX3" fmla="*/ 0 w 182880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close/>
              </a:path>
            </a:pathLst>
          </a:custGeom>
        </p:spPr>
      </p:pic>
      <p:sp>
        <p:nvSpPr>
          <p:cNvPr id="3" name="Rectangle_2">
            <a:extLst>
              <a:ext uri="{FF2B5EF4-FFF2-40B4-BE49-F238E27FC236}">
                <a16:creationId xmlns:a16="http://schemas.microsoft.com/office/drawing/2014/main" id="{25B9B2E5-FBF2-BCEC-D61A-DC177BC54D1E}"/>
              </a:ext>
            </a:extLst>
          </p:cNvPr>
          <p:cNvSpPr/>
          <p:nvPr/>
        </p:nvSpPr>
        <p:spPr>
          <a:xfrm>
            <a:off x="0" y="-201706"/>
            <a:ext cx="18288000" cy="10287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B869B-2949-C7AD-8B91-2B9AFE68453B}"/>
              </a:ext>
            </a:extLst>
          </p:cNvPr>
          <p:cNvSpPr txBox="1"/>
          <p:nvPr/>
        </p:nvSpPr>
        <p:spPr>
          <a:xfrm>
            <a:off x="1789632" y="3250674"/>
            <a:ext cx="72602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1. 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Healthcare Management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:</a:t>
            </a:r>
          </a:p>
          <a:p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Issue Addressed: Potential waste of resources and unfair subsidy distribution in health systems.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Big Data Solution: Provides clear insights into government spending on healthcare, enabling efficient resource allocation.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Outcome: Improved control over resources, ensuring better healthcare system management for the community.</a:t>
            </a:r>
          </a:p>
        </p:txBody>
      </p:sp>
      <p:sp>
        <p:nvSpPr>
          <p:cNvPr id="5" name="TextBox 4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<a:extLst>
              <a:ext uri="{FF2B5EF4-FFF2-40B4-BE49-F238E27FC236}">
                <a16:creationId xmlns:a16="http://schemas.microsoft.com/office/drawing/2014/main" id="{84142344-A3CC-056D-23FD-E347B516DDC9}"/>
              </a:ext>
            </a:extLst>
          </p:cNvPr>
          <p:cNvSpPr txBox="1"/>
          <p:nvPr/>
        </p:nvSpPr>
        <p:spPr>
          <a:xfrm>
            <a:off x="2502326" y="839067"/>
            <a:ext cx="142017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Bef>
                <a:spcPts val="1200"/>
              </a:spcBef>
              <a:defRPr sz="6000">
                <a:solidFill>
                  <a:schemeClr val="tx1">
                    <a:lumMod val="85000"/>
                    <a:lumOff val="15000"/>
                  </a:schemeClr>
                </a:solidFill>
                <a:latin typeface="Cormorant SemiBold" panose="00000700000000000000" pitchFamily="50" charset="0"/>
                <a:ea typeface="Permanent Marker" panose="02000000000000000000" pitchFamily="2" charset="0"/>
                <a:cs typeface="Times New Roman" panose="02020603050405020304" pitchFamily="18" charset="0"/>
              </a:defRPr>
            </a:lvl1pPr>
          </a:lstStyle>
          <a:p>
            <a:pPr algn="ctr">
              <a:tabLst>
                <a:tab pos="9777413" algn="l"/>
              </a:tabLst>
            </a:pPr>
            <a:r>
              <a:rPr lang="en-US" altLang="zh-CN" sz="9600" b="1" spc="600" dirty="0">
                <a:solidFill>
                  <a:schemeClr val="bg1"/>
                </a:solidFill>
                <a:latin typeface="+mj-lt"/>
              </a:rPr>
              <a:t>Government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3C9BD1-1252-7A9D-6215-4FB40201D1D3}"/>
              </a:ext>
            </a:extLst>
          </p:cNvPr>
          <p:cNvSpPr/>
          <p:nvPr/>
        </p:nvSpPr>
        <p:spPr>
          <a:xfrm>
            <a:off x="0" y="1905000"/>
            <a:ext cx="457200" cy="647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Microsoft YaHei UI" panose="020B0503020204020204" pitchFamily="34" charset="-122"/>
              <a:ea typeface="Microsoft YaHei UI" panose="020B0503020204020204" pitchFamily="34" charset="-122"/>
              <a:cs typeface="+mn-ea"/>
              <a:sym typeface="HarmonyOS Sans SC" panose="00000500000000000000" pitchFamily="2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07891E-0A46-4F82-A722-7C44A7D04EC0}"/>
              </a:ext>
            </a:extLst>
          </p:cNvPr>
          <p:cNvSpPr txBox="1"/>
          <p:nvPr/>
        </p:nvSpPr>
        <p:spPr>
          <a:xfrm>
            <a:off x="9603189" y="3250674"/>
            <a:ext cx="72602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2. Agriculture Management:</a:t>
            </a:r>
          </a:p>
          <a:p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Challenge: Difficulty in tracking livestock, land, and managing diverse crops.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Big Data Impact: Alters how governments support farmers and manage agricultural resources by simplifying data collection and analysis.</a:t>
            </a:r>
          </a:p>
        </p:txBody>
      </p:sp>
    </p:spTree>
    <p:extLst>
      <p:ext uri="{BB962C8B-B14F-4D97-AF65-F5344CB8AC3E}">
        <p14:creationId xmlns:p14="http://schemas.microsoft.com/office/powerpoint/2010/main" val="59573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53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53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9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CA6E0-F297-4A57-5F79-CB82AC606B5B}"/>
              </a:ext>
            </a:extLst>
          </p:cNvPr>
          <p:cNvSpPr/>
          <p:nvPr/>
        </p:nvSpPr>
        <p:spPr>
          <a:xfrm>
            <a:off x="874059" y="3119091"/>
            <a:ext cx="5282524" cy="2548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3. Transportation and Road Safety:</a:t>
            </a:r>
          </a:p>
          <a:p>
            <a:pPr marL="171450" indent="-171450" algn="r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altLang="zh-CN" sz="1400" b="1" dirty="0"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Concerns:</a:t>
            </a:r>
            <a:r>
              <a:rPr lang="en-US" altLang="zh-CN" sz="1400" dirty="0">
                <a:ea typeface="Lato Light" panose="020F0502020204030203" pitchFamily="34" charset="0"/>
                <a:cs typeface="Lato Light" panose="020F0502020204030203" pitchFamily="34" charset="0"/>
              </a:rPr>
              <a:t> Accidents influenced by road conditions, policing, and weather.</a:t>
            </a:r>
          </a:p>
          <a:p>
            <a:pPr marL="171450" indent="-171450" algn="r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Lato Light" panose="020F0502020204030203" pitchFamily="34" charset="0"/>
                <a:cs typeface="Lato Light" panose="020F0502020204030203" pitchFamily="34" charset="0"/>
              </a:rPr>
              <a:t>    </a:t>
            </a:r>
            <a:r>
              <a:rPr lang="en-US" altLang="zh-CN" sz="1400" b="1" dirty="0"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Big Data Application</a:t>
            </a:r>
            <a:r>
              <a:rPr lang="en-US" altLang="zh-CN" sz="1400" dirty="0">
                <a:ea typeface="Lato Light" panose="020F0502020204030203" pitchFamily="34" charset="0"/>
                <a:cs typeface="Lato Light" panose="020F0502020204030203" pitchFamily="34" charset="0"/>
              </a:rPr>
              <a:t>: Monitors transportation sector, enhances road safety through real-time traffic data analysis.</a:t>
            </a:r>
          </a:p>
          <a:p>
            <a:pPr marL="171450" indent="-171450" algn="r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Lato Light" panose="020F0502020204030203" pitchFamily="34" charset="0"/>
                <a:cs typeface="Lato Light" panose="020F0502020204030203" pitchFamily="34" charset="0"/>
              </a:rPr>
              <a:t>    </a:t>
            </a:r>
            <a:r>
              <a:rPr lang="en-US" altLang="zh-CN" sz="1400" b="1" dirty="0"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Result:</a:t>
            </a:r>
            <a:r>
              <a:rPr lang="en-US" altLang="zh-CN" sz="1400" dirty="0">
                <a:ea typeface="Lato Light" panose="020F0502020204030203" pitchFamily="34" charset="0"/>
                <a:cs typeface="Lato Light" panose="020F0502020204030203" pitchFamily="34" charset="0"/>
              </a:rPr>
              <a:t> Safer roads, better infrastructure, and improved response to potential road safety risks.</a:t>
            </a:r>
            <a:endParaRPr lang="es-ES" altLang="zh-CN" sz="1400" dirty="0"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8768DA-F4AB-1465-9EA2-AC1548C2BC04}"/>
              </a:ext>
            </a:extLst>
          </p:cNvPr>
          <p:cNvSpPr/>
          <p:nvPr/>
        </p:nvSpPr>
        <p:spPr>
          <a:xfrm>
            <a:off x="1341702" y="6892418"/>
            <a:ext cx="4795808" cy="1907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4. </a:t>
            </a:r>
            <a:r>
              <a:rPr lang="es-E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Education</a:t>
            </a:r>
            <a:r>
              <a:rPr lang="es-E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Planning</a:t>
            </a:r>
            <a:r>
              <a:rPr lang="es-E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:</a:t>
            </a:r>
          </a:p>
          <a:p>
            <a:pPr algn="r">
              <a:lnSpc>
                <a:spcPct val="15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altLang="zh-CN" sz="1400" b="1" dirty="0"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Objective:</a:t>
            </a:r>
            <a:r>
              <a:rPr lang="en-US" altLang="zh-CN" sz="1200" dirty="0">
                <a:ea typeface="Lato Light" panose="020F0502020204030203" pitchFamily="34" charset="0"/>
                <a:cs typeface="Lato Light" panose="020F0502020204030203" pitchFamily="34" charset="0"/>
              </a:rPr>
              <a:t> Better understanding of educational needs at federal and local levels.</a:t>
            </a:r>
          </a:p>
          <a:p>
            <a:pPr algn="r">
              <a:lnSpc>
                <a:spcPct val="150000"/>
              </a:lnSpc>
            </a:pPr>
            <a:r>
              <a:rPr lang="en-US" altLang="zh-CN" sz="1200" dirty="0">
                <a:ea typeface="Lato Light" panose="020F0502020204030203" pitchFamily="34" charset="0"/>
                <a:cs typeface="Lato Light" panose="020F0502020204030203" pitchFamily="34" charset="0"/>
              </a:rPr>
              <a:t>    </a:t>
            </a:r>
            <a:r>
              <a:rPr lang="en-US" altLang="zh-CN" sz="1400" b="1" dirty="0"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Big Data Role</a:t>
            </a:r>
            <a:r>
              <a:rPr lang="en-US" altLang="zh-CN" sz="1200" dirty="0">
                <a:ea typeface="Lato Light" panose="020F0502020204030203" pitchFamily="34" charset="0"/>
                <a:cs typeface="Lato Light" panose="020F0502020204030203" pitchFamily="34" charset="0"/>
              </a:rPr>
              <a:t>: Enables governments to assess educational needs, improve the quality of education, and track individual student progress.</a:t>
            </a:r>
            <a:endParaRPr lang="es-ES" altLang="zh-CN" sz="1200" dirty="0"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4ACD7D-8D9D-7D52-2567-9F855093C63F}"/>
              </a:ext>
            </a:extLst>
          </p:cNvPr>
          <p:cNvSpPr/>
          <p:nvPr/>
        </p:nvSpPr>
        <p:spPr>
          <a:xfrm>
            <a:off x="12154459" y="3119091"/>
            <a:ext cx="4795808" cy="2041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5. </a:t>
            </a:r>
            <a:r>
              <a:rPr lang="es-E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Poverty</a:t>
            </a:r>
            <a:r>
              <a:rPr lang="es-E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Eradication</a:t>
            </a:r>
            <a:r>
              <a:rPr lang="es-E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: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Lato Light" panose="020F0502020204030203" pitchFamily="34" charset="0"/>
                <a:cs typeface="Lato Light" panose="020F0502020204030203" pitchFamily="34" charset="0"/>
              </a:rPr>
              <a:t>Government Efforts: Long-standing attempts to eradicate poverty globally.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Lato Light" panose="020F0502020204030203" pitchFamily="34" charset="0"/>
                <a:cs typeface="Lato Light" panose="020F0502020204030203" pitchFamily="34" charset="0"/>
              </a:rPr>
              <a:t>Big Data Contribution: Helps governments formulate innovative strategies by identifying urgent needs and areas for intervention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CB2515-3DB3-F919-7D65-ACD4F61E031E}"/>
              </a:ext>
            </a:extLst>
          </p:cNvPr>
          <p:cNvSpPr/>
          <p:nvPr/>
        </p:nvSpPr>
        <p:spPr>
          <a:xfrm>
            <a:off x="12154459" y="6892418"/>
            <a:ext cx="4795808" cy="2518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6. Taxation and Fraud Detection: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Lato Light" panose="020F0502020204030203" pitchFamily="34" charset="0"/>
                <a:cs typeface="Lato Light" panose="020F0502020204030203" pitchFamily="34" charset="0"/>
              </a:rPr>
              <a:t>Data Source: Social networks and various sources to verify information accuracy and identify potential fraud.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Lato Light" panose="020F0502020204030203" pitchFamily="34" charset="0"/>
                <a:cs typeface="Lato Light" panose="020F0502020204030203" pitchFamily="34" charset="0"/>
              </a:rPr>
              <a:t>Big Data Use: Predictive analytics assist in fraud detection, maximizing tax collection for the government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.</a:t>
            </a:r>
            <a:r>
              <a:rPr lang="es-ES" altLang="zh-CN" sz="12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.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6C6A2EA-9BBD-7159-F90B-A880E766D588}"/>
              </a:ext>
            </a:extLst>
          </p:cNvPr>
          <p:cNvGrpSpPr/>
          <p:nvPr/>
        </p:nvGrpSpPr>
        <p:grpSpPr>
          <a:xfrm>
            <a:off x="6342927" y="3159611"/>
            <a:ext cx="5602146" cy="5602146"/>
            <a:chOff x="6470248" y="3281423"/>
            <a:chExt cx="5347504" cy="5347504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7472FB7-DC62-A826-FF31-918B21B2C2A0}"/>
                </a:ext>
              </a:extLst>
            </p:cNvPr>
            <p:cNvSpPr/>
            <p:nvPr/>
          </p:nvSpPr>
          <p:spPr>
            <a:xfrm rot="5400000">
              <a:off x="6470248" y="3281423"/>
              <a:ext cx="2623333" cy="2623333"/>
            </a:xfrm>
            <a:custGeom>
              <a:avLst/>
              <a:gdLst>
                <a:gd name="connsiteX0" fmla="*/ 0 w 2623333"/>
                <a:gd name="connsiteY0" fmla="*/ 0 h 2623333"/>
                <a:gd name="connsiteX1" fmla="*/ 1510438 w 2623333"/>
                <a:gd name="connsiteY1" fmla="*/ 0 h 2623333"/>
                <a:gd name="connsiteX2" fmla="*/ 1513912 w 2623333"/>
                <a:gd name="connsiteY2" fmla="*/ 68783 h 2623333"/>
                <a:gd name="connsiteX3" fmla="*/ 2554550 w 2623333"/>
                <a:gd name="connsiteY3" fmla="*/ 1109422 h 2623333"/>
                <a:gd name="connsiteX4" fmla="*/ 2623333 w 2623333"/>
                <a:gd name="connsiteY4" fmla="*/ 1112895 h 2623333"/>
                <a:gd name="connsiteX5" fmla="*/ 2623333 w 2623333"/>
                <a:gd name="connsiteY5" fmla="*/ 2623333 h 2623333"/>
                <a:gd name="connsiteX6" fmla="*/ 2536096 w 2623333"/>
                <a:gd name="connsiteY6" fmla="*/ 2621128 h 2623333"/>
                <a:gd name="connsiteX7" fmla="*/ 2206 w 2623333"/>
                <a:gd name="connsiteY7" fmla="*/ 87237 h 262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3333" h="2623333">
                  <a:moveTo>
                    <a:pt x="0" y="0"/>
                  </a:moveTo>
                  <a:lnTo>
                    <a:pt x="1510438" y="0"/>
                  </a:lnTo>
                  <a:lnTo>
                    <a:pt x="1513912" y="68783"/>
                  </a:lnTo>
                  <a:cubicBezTo>
                    <a:pt x="1569635" y="617483"/>
                    <a:pt x="2005850" y="1053699"/>
                    <a:pt x="2554550" y="1109422"/>
                  </a:cubicBezTo>
                  <a:lnTo>
                    <a:pt x="2623333" y="1112895"/>
                  </a:lnTo>
                  <a:lnTo>
                    <a:pt x="2623333" y="2623333"/>
                  </a:lnTo>
                  <a:lnTo>
                    <a:pt x="2536096" y="2621128"/>
                  </a:lnTo>
                  <a:cubicBezTo>
                    <a:pt x="1168285" y="2551793"/>
                    <a:pt x="71540" y="1455048"/>
                    <a:pt x="2206" y="8723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2C1FC6D-D733-75B9-96EC-F522A00ED500}"/>
                </a:ext>
              </a:extLst>
            </p:cNvPr>
            <p:cNvSpPr/>
            <p:nvPr/>
          </p:nvSpPr>
          <p:spPr>
            <a:xfrm rot="5400000">
              <a:off x="9194419" y="3281423"/>
              <a:ext cx="2623333" cy="2623333"/>
            </a:xfrm>
            <a:custGeom>
              <a:avLst/>
              <a:gdLst>
                <a:gd name="connsiteX0" fmla="*/ 0 w 2623333"/>
                <a:gd name="connsiteY0" fmla="*/ 2623333 h 2623333"/>
                <a:gd name="connsiteX1" fmla="*/ 2205 w 2623333"/>
                <a:gd name="connsiteY1" fmla="*/ 2536096 h 2623333"/>
                <a:gd name="connsiteX2" fmla="*/ 2536096 w 2623333"/>
                <a:gd name="connsiteY2" fmla="*/ 2206 h 2623333"/>
                <a:gd name="connsiteX3" fmla="*/ 2623333 w 2623333"/>
                <a:gd name="connsiteY3" fmla="*/ 0 h 2623333"/>
                <a:gd name="connsiteX4" fmla="*/ 2623333 w 2623333"/>
                <a:gd name="connsiteY4" fmla="*/ 1510438 h 2623333"/>
                <a:gd name="connsiteX5" fmla="*/ 2554550 w 2623333"/>
                <a:gd name="connsiteY5" fmla="*/ 1513911 h 2623333"/>
                <a:gd name="connsiteX6" fmla="*/ 1513912 w 2623333"/>
                <a:gd name="connsiteY6" fmla="*/ 2554549 h 2623333"/>
                <a:gd name="connsiteX7" fmla="*/ 1510438 w 2623333"/>
                <a:gd name="connsiteY7" fmla="*/ 2623333 h 262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3333" h="2623333">
                  <a:moveTo>
                    <a:pt x="0" y="2623333"/>
                  </a:moveTo>
                  <a:lnTo>
                    <a:pt x="2205" y="2536096"/>
                  </a:lnTo>
                  <a:cubicBezTo>
                    <a:pt x="71540" y="1168285"/>
                    <a:pt x="1168285" y="71541"/>
                    <a:pt x="2536096" y="2206"/>
                  </a:cubicBezTo>
                  <a:lnTo>
                    <a:pt x="2623333" y="0"/>
                  </a:lnTo>
                  <a:lnTo>
                    <a:pt x="2623333" y="1510438"/>
                  </a:lnTo>
                  <a:lnTo>
                    <a:pt x="2554550" y="1513911"/>
                  </a:lnTo>
                  <a:cubicBezTo>
                    <a:pt x="2005850" y="1569635"/>
                    <a:pt x="1569635" y="2005850"/>
                    <a:pt x="1513912" y="2554549"/>
                  </a:cubicBezTo>
                  <a:lnTo>
                    <a:pt x="1510438" y="26233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F785552-0789-435F-6EFF-5BA5167A6A1D}"/>
                </a:ext>
              </a:extLst>
            </p:cNvPr>
            <p:cNvSpPr/>
            <p:nvPr/>
          </p:nvSpPr>
          <p:spPr>
            <a:xfrm rot="5400000">
              <a:off x="6470248" y="6005594"/>
              <a:ext cx="2623333" cy="2623333"/>
            </a:xfrm>
            <a:custGeom>
              <a:avLst/>
              <a:gdLst>
                <a:gd name="connsiteX0" fmla="*/ 0 w 2623333"/>
                <a:gd name="connsiteY0" fmla="*/ 2623333 h 2623333"/>
                <a:gd name="connsiteX1" fmla="*/ 0 w 2623333"/>
                <a:gd name="connsiteY1" fmla="*/ 1112895 h 2623333"/>
                <a:gd name="connsiteX2" fmla="*/ 68784 w 2623333"/>
                <a:gd name="connsiteY2" fmla="*/ 1109422 h 2623333"/>
                <a:gd name="connsiteX3" fmla="*/ 1109422 w 2623333"/>
                <a:gd name="connsiteY3" fmla="*/ 68783 h 2623333"/>
                <a:gd name="connsiteX4" fmla="*/ 1112895 w 2623333"/>
                <a:gd name="connsiteY4" fmla="*/ 0 h 2623333"/>
                <a:gd name="connsiteX5" fmla="*/ 2623333 w 2623333"/>
                <a:gd name="connsiteY5" fmla="*/ 0 h 2623333"/>
                <a:gd name="connsiteX6" fmla="*/ 2621128 w 2623333"/>
                <a:gd name="connsiteY6" fmla="*/ 87237 h 2623333"/>
                <a:gd name="connsiteX7" fmla="*/ 87237 w 2623333"/>
                <a:gd name="connsiteY7" fmla="*/ 2621128 h 262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3333" h="2623333">
                  <a:moveTo>
                    <a:pt x="0" y="2623333"/>
                  </a:moveTo>
                  <a:lnTo>
                    <a:pt x="0" y="1112895"/>
                  </a:lnTo>
                  <a:lnTo>
                    <a:pt x="68784" y="1109422"/>
                  </a:lnTo>
                  <a:cubicBezTo>
                    <a:pt x="617483" y="1053699"/>
                    <a:pt x="1053699" y="617483"/>
                    <a:pt x="1109422" y="68783"/>
                  </a:cubicBezTo>
                  <a:lnTo>
                    <a:pt x="1112895" y="0"/>
                  </a:lnTo>
                  <a:lnTo>
                    <a:pt x="2623333" y="0"/>
                  </a:lnTo>
                  <a:lnTo>
                    <a:pt x="2621128" y="87237"/>
                  </a:lnTo>
                  <a:cubicBezTo>
                    <a:pt x="2551792" y="1455048"/>
                    <a:pt x="1455047" y="2551793"/>
                    <a:pt x="87237" y="26211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FB6B43E-E47F-3294-5D5A-2D9ADDDD520F}"/>
                </a:ext>
              </a:extLst>
            </p:cNvPr>
            <p:cNvSpPr/>
            <p:nvPr/>
          </p:nvSpPr>
          <p:spPr>
            <a:xfrm rot="5400000">
              <a:off x="9194419" y="6005594"/>
              <a:ext cx="2623333" cy="2623333"/>
            </a:xfrm>
            <a:custGeom>
              <a:avLst/>
              <a:gdLst>
                <a:gd name="connsiteX0" fmla="*/ 0 w 2623333"/>
                <a:gd name="connsiteY0" fmla="*/ 1510438 h 2623333"/>
                <a:gd name="connsiteX1" fmla="*/ 0 w 2623333"/>
                <a:gd name="connsiteY1" fmla="*/ 0 h 2623333"/>
                <a:gd name="connsiteX2" fmla="*/ 87237 w 2623333"/>
                <a:gd name="connsiteY2" fmla="*/ 2206 h 2623333"/>
                <a:gd name="connsiteX3" fmla="*/ 2621128 w 2623333"/>
                <a:gd name="connsiteY3" fmla="*/ 2536096 h 2623333"/>
                <a:gd name="connsiteX4" fmla="*/ 2623333 w 2623333"/>
                <a:gd name="connsiteY4" fmla="*/ 2623333 h 2623333"/>
                <a:gd name="connsiteX5" fmla="*/ 1112895 w 2623333"/>
                <a:gd name="connsiteY5" fmla="*/ 2623333 h 2623333"/>
                <a:gd name="connsiteX6" fmla="*/ 1109422 w 2623333"/>
                <a:gd name="connsiteY6" fmla="*/ 2554549 h 2623333"/>
                <a:gd name="connsiteX7" fmla="*/ 68784 w 2623333"/>
                <a:gd name="connsiteY7" fmla="*/ 1513911 h 262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3333" h="2623333">
                  <a:moveTo>
                    <a:pt x="0" y="1510438"/>
                  </a:moveTo>
                  <a:lnTo>
                    <a:pt x="0" y="0"/>
                  </a:lnTo>
                  <a:lnTo>
                    <a:pt x="87237" y="2206"/>
                  </a:lnTo>
                  <a:cubicBezTo>
                    <a:pt x="1455048" y="71541"/>
                    <a:pt x="2551792" y="1168285"/>
                    <a:pt x="2621128" y="2536096"/>
                  </a:cubicBezTo>
                  <a:lnTo>
                    <a:pt x="2623333" y="2623333"/>
                  </a:lnTo>
                  <a:lnTo>
                    <a:pt x="1112895" y="2623333"/>
                  </a:lnTo>
                  <a:lnTo>
                    <a:pt x="1109422" y="2554549"/>
                  </a:lnTo>
                  <a:cubicBezTo>
                    <a:pt x="1053699" y="2005850"/>
                    <a:pt x="617483" y="1569635"/>
                    <a:pt x="68784" y="15139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" name="Graphic 2">
            <a:extLst>
              <a:ext uri="{FF2B5EF4-FFF2-40B4-BE49-F238E27FC236}">
                <a16:creationId xmlns:a16="http://schemas.microsoft.com/office/drawing/2014/main" id="{16E5075A-45B3-6143-EF94-886951185FE5}"/>
              </a:ext>
            </a:extLst>
          </p:cNvPr>
          <p:cNvGrpSpPr/>
          <p:nvPr/>
        </p:nvGrpSpPr>
        <p:grpSpPr>
          <a:xfrm>
            <a:off x="7292970" y="4143592"/>
            <a:ext cx="838562" cy="838551"/>
            <a:chOff x="6240468" y="3424552"/>
            <a:chExt cx="1234527" cy="1234527"/>
          </a:xfrm>
          <a:solidFill>
            <a:schemeClr val="bg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CE94FA-E3A3-3FEE-319F-75F26EE8F866}"/>
                </a:ext>
              </a:extLst>
            </p:cNvPr>
            <p:cNvSpPr/>
            <p:nvPr/>
          </p:nvSpPr>
          <p:spPr>
            <a:xfrm>
              <a:off x="6839167" y="3449480"/>
              <a:ext cx="635389" cy="592292"/>
            </a:xfrm>
            <a:custGeom>
              <a:avLst/>
              <a:gdLst>
                <a:gd name="connsiteX0" fmla="*/ 18609 w 635389"/>
                <a:gd name="connsiteY0" fmla="*/ 37479 h 592292"/>
                <a:gd name="connsiteX1" fmla="*/ 566400 w 635389"/>
                <a:gd name="connsiteY1" fmla="*/ 506889 h 592292"/>
                <a:gd name="connsiteX2" fmla="*/ 534977 w 635389"/>
                <a:gd name="connsiteY2" fmla="*/ 509435 h 592292"/>
                <a:gd name="connsiteX3" fmla="*/ 592205 w 635389"/>
                <a:gd name="connsiteY3" fmla="*/ 592293 h 592292"/>
                <a:gd name="connsiteX4" fmla="*/ 635390 w 635389"/>
                <a:gd name="connsiteY4" fmla="*/ 501272 h 592292"/>
                <a:gd name="connsiteX5" fmla="*/ 603879 w 635389"/>
                <a:gd name="connsiteY5" fmla="*/ 503817 h 592292"/>
                <a:gd name="connsiteX6" fmla="*/ 18696 w 635389"/>
                <a:gd name="connsiteY6" fmla="*/ 0 h 592292"/>
                <a:gd name="connsiteX7" fmla="*/ 1 w 635389"/>
                <a:gd name="connsiteY7" fmla="*/ 18696 h 592292"/>
                <a:gd name="connsiteX8" fmla="*/ 18609 w 635389"/>
                <a:gd name="connsiteY8" fmla="*/ 37479 h 59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5389" h="592292">
                  <a:moveTo>
                    <a:pt x="18609" y="37479"/>
                  </a:moveTo>
                  <a:cubicBezTo>
                    <a:pt x="292373" y="37479"/>
                    <a:pt x="524884" y="238304"/>
                    <a:pt x="566400" y="506889"/>
                  </a:cubicBezTo>
                  <a:lnTo>
                    <a:pt x="534977" y="509435"/>
                  </a:lnTo>
                  <a:lnTo>
                    <a:pt x="592205" y="592293"/>
                  </a:lnTo>
                  <a:lnTo>
                    <a:pt x="635390" y="501272"/>
                  </a:lnTo>
                  <a:lnTo>
                    <a:pt x="603879" y="503817"/>
                  </a:lnTo>
                  <a:cubicBezTo>
                    <a:pt x="560695" y="215658"/>
                    <a:pt x="311770" y="0"/>
                    <a:pt x="18696" y="0"/>
                  </a:cubicBezTo>
                  <a:cubicBezTo>
                    <a:pt x="8339" y="0"/>
                    <a:pt x="1" y="8339"/>
                    <a:pt x="1" y="18696"/>
                  </a:cubicBezTo>
                  <a:cubicBezTo>
                    <a:pt x="-87" y="29053"/>
                    <a:pt x="8251" y="37479"/>
                    <a:pt x="18609" y="37479"/>
                  </a:cubicBezTo>
                  <a:close/>
                </a:path>
              </a:pathLst>
            </a:custGeom>
            <a:grpFill/>
            <a:ln w="87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E8DDCE-1833-9FC7-C86A-310489B2DFAA}"/>
                </a:ext>
              </a:extLst>
            </p:cNvPr>
            <p:cNvSpPr/>
            <p:nvPr/>
          </p:nvSpPr>
          <p:spPr>
            <a:xfrm>
              <a:off x="6976444" y="3649866"/>
              <a:ext cx="282201" cy="295531"/>
            </a:xfrm>
            <a:custGeom>
              <a:avLst/>
              <a:gdLst>
                <a:gd name="connsiteX0" fmla="*/ 0 w 282201"/>
                <a:gd name="connsiteY0" fmla="*/ 10884 h 295531"/>
                <a:gd name="connsiteX1" fmla="*/ 59510 w 282201"/>
                <a:gd name="connsiteY1" fmla="*/ 92074 h 295531"/>
                <a:gd name="connsiteX2" fmla="*/ 72149 w 282201"/>
                <a:gd name="connsiteY2" fmla="*/ 63460 h 295531"/>
                <a:gd name="connsiteX3" fmla="*/ 245589 w 282201"/>
                <a:gd name="connsiteY3" fmla="*/ 282191 h 295531"/>
                <a:gd name="connsiteX4" fmla="*/ 263495 w 282201"/>
                <a:gd name="connsiteY4" fmla="*/ 295532 h 295531"/>
                <a:gd name="connsiteX5" fmla="*/ 268849 w 282201"/>
                <a:gd name="connsiteY5" fmla="*/ 294742 h 295531"/>
                <a:gd name="connsiteX6" fmla="*/ 281400 w 282201"/>
                <a:gd name="connsiteY6" fmla="*/ 271482 h 295531"/>
                <a:gd name="connsiteX7" fmla="*/ 87334 w 282201"/>
                <a:gd name="connsiteY7" fmla="*/ 29053 h 295531"/>
                <a:gd name="connsiteX8" fmla="*/ 100149 w 282201"/>
                <a:gd name="connsiteY8" fmla="*/ 0 h 295531"/>
                <a:gd name="connsiteX9" fmla="*/ 0 w 282201"/>
                <a:gd name="connsiteY9" fmla="*/ 10884 h 29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201" h="295531">
                  <a:moveTo>
                    <a:pt x="0" y="10884"/>
                  </a:moveTo>
                  <a:lnTo>
                    <a:pt x="59510" y="92074"/>
                  </a:lnTo>
                  <a:lnTo>
                    <a:pt x="72149" y="63460"/>
                  </a:lnTo>
                  <a:cubicBezTo>
                    <a:pt x="155007" y="111735"/>
                    <a:pt x="217941" y="190380"/>
                    <a:pt x="245589" y="282191"/>
                  </a:cubicBezTo>
                  <a:cubicBezTo>
                    <a:pt x="248047" y="290353"/>
                    <a:pt x="255420" y="295532"/>
                    <a:pt x="263495" y="295532"/>
                  </a:cubicBezTo>
                  <a:cubicBezTo>
                    <a:pt x="265250" y="295532"/>
                    <a:pt x="267093" y="295269"/>
                    <a:pt x="268849" y="294742"/>
                  </a:cubicBezTo>
                  <a:cubicBezTo>
                    <a:pt x="278767" y="291758"/>
                    <a:pt x="284385" y="281313"/>
                    <a:pt x="281400" y="271482"/>
                  </a:cubicBezTo>
                  <a:cubicBezTo>
                    <a:pt x="250680" y="169314"/>
                    <a:pt x="180110" y="81892"/>
                    <a:pt x="87334" y="29053"/>
                  </a:cubicBezTo>
                  <a:lnTo>
                    <a:pt x="100149" y="0"/>
                  </a:lnTo>
                  <a:lnTo>
                    <a:pt x="0" y="10884"/>
                  </a:lnTo>
                  <a:close/>
                </a:path>
              </a:pathLst>
            </a:custGeom>
            <a:grpFill/>
            <a:ln w="87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A7D55C4-4C86-0EEE-0C46-DF24ED4DFC67}"/>
                </a:ext>
              </a:extLst>
            </p:cNvPr>
            <p:cNvSpPr/>
            <p:nvPr/>
          </p:nvSpPr>
          <p:spPr>
            <a:xfrm>
              <a:off x="6240994" y="4041860"/>
              <a:ext cx="635476" cy="592292"/>
            </a:xfrm>
            <a:custGeom>
              <a:avLst/>
              <a:gdLst>
                <a:gd name="connsiteX0" fmla="*/ 616781 w 635476"/>
                <a:gd name="connsiteY0" fmla="*/ 554901 h 592292"/>
                <a:gd name="connsiteX1" fmla="*/ 68902 w 635476"/>
                <a:gd name="connsiteY1" fmla="*/ 85403 h 592292"/>
                <a:gd name="connsiteX2" fmla="*/ 100412 w 635476"/>
                <a:gd name="connsiteY2" fmla="*/ 82858 h 592292"/>
                <a:gd name="connsiteX3" fmla="*/ 43184 w 635476"/>
                <a:gd name="connsiteY3" fmla="*/ 0 h 592292"/>
                <a:gd name="connsiteX4" fmla="*/ 0 w 635476"/>
                <a:gd name="connsiteY4" fmla="*/ 90933 h 592292"/>
                <a:gd name="connsiteX5" fmla="*/ 31510 w 635476"/>
                <a:gd name="connsiteY5" fmla="*/ 88388 h 592292"/>
                <a:gd name="connsiteX6" fmla="*/ 616781 w 635476"/>
                <a:gd name="connsiteY6" fmla="*/ 592292 h 592292"/>
                <a:gd name="connsiteX7" fmla="*/ 635477 w 635476"/>
                <a:gd name="connsiteY7" fmla="*/ 573597 h 592292"/>
                <a:gd name="connsiteX8" fmla="*/ 616781 w 635476"/>
                <a:gd name="connsiteY8" fmla="*/ 554901 h 59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5476" h="592292">
                  <a:moveTo>
                    <a:pt x="616781" y="554901"/>
                  </a:moveTo>
                  <a:cubicBezTo>
                    <a:pt x="343017" y="554901"/>
                    <a:pt x="110506" y="354076"/>
                    <a:pt x="68902" y="85403"/>
                  </a:cubicBezTo>
                  <a:lnTo>
                    <a:pt x="100412" y="82858"/>
                  </a:lnTo>
                  <a:lnTo>
                    <a:pt x="43184" y="0"/>
                  </a:lnTo>
                  <a:lnTo>
                    <a:pt x="0" y="90933"/>
                  </a:lnTo>
                  <a:lnTo>
                    <a:pt x="31510" y="88388"/>
                  </a:lnTo>
                  <a:cubicBezTo>
                    <a:pt x="74695" y="376547"/>
                    <a:pt x="323619" y="592292"/>
                    <a:pt x="616781" y="592292"/>
                  </a:cubicBezTo>
                  <a:cubicBezTo>
                    <a:pt x="627138" y="592292"/>
                    <a:pt x="635477" y="583954"/>
                    <a:pt x="635477" y="573597"/>
                  </a:cubicBezTo>
                  <a:cubicBezTo>
                    <a:pt x="635477" y="563239"/>
                    <a:pt x="627051" y="554901"/>
                    <a:pt x="616781" y="554901"/>
                  </a:cubicBezTo>
                  <a:close/>
                </a:path>
              </a:pathLst>
            </a:custGeom>
            <a:grpFill/>
            <a:ln w="87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4DD229-5808-68E0-479F-93183651452A}"/>
                </a:ext>
              </a:extLst>
            </p:cNvPr>
            <p:cNvSpPr/>
            <p:nvPr/>
          </p:nvSpPr>
          <p:spPr>
            <a:xfrm>
              <a:off x="6456993" y="4138240"/>
              <a:ext cx="282113" cy="295614"/>
            </a:xfrm>
            <a:custGeom>
              <a:avLst/>
              <a:gdLst>
                <a:gd name="connsiteX0" fmla="*/ 282113 w 282113"/>
                <a:gd name="connsiteY0" fmla="*/ 284643 h 295614"/>
                <a:gd name="connsiteX1" fmla="*/ 222603 w 282113"/>
                <a:gd name="connsiteY1" fmla="*/ 203453 h 295614"/>
                <a:gd name="connsiteX2" fmla="*/ 210051 w 282113"/>
                <a:gd name="connsiteY2" fmla="*/ 232067 h 295614"/>
                <a:gd name="connsiteX3" fmla="*/ 36612 w 282113"/>
                <a:gd name="connsiteY3" fmla="*/ 13337 h 295614"/>
                <a:gd name="connsiteX4" fmla="*/ 13352 w 282113"/>
                <a:gd name="connsiteY4" fmla="*/ 873 h 295614"/>
                <a:gd name="connsiteX5" fmla="*/ 801 w 282113"/>
                <a:gd name="connsiteY5" fmla="*/ 24133 h 295614"/>
                <a:gd name="connsiteX6" fmla="*/ 194867 w 282113"/>
                <a:gd name="connsiteY6" fmla="*/ 266562 h 295614"/>
                <a:gd name="connsiteX7" fmla="*/ 182052 w 282113"/>
                <a:gd name="connsiteY7" fmla="*/ 295615 h 295614"/>
                <a:gd name="connsiteX8" fmla="*/ 282113 w 282113"/>
                <a:gd name="connsiteY8" fmla="*/ 284643 h 29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2113" h="295614">
                  <a:moveTo>
                    <a:pt x="282113" y="284643"/>
                  </a:moveTo>
                  <a:lnTo>
                    <a:pt x="222603" y="203453"/>
                  </a:lnTo>
                  <a:lnTo>
                    <a:pt x="210051" y="232067"/>
                  </a:lnTo>
                  <a:cubicBezTo>
                    <a:pt x="127194" y="183704"/>
                    <a:pt x="64261" y="105148"/>
                    <a:pt x="36612" y="13337"/>
                  </a:cubicBezTo>
                  <a:cubicBezTo>
                    <a:pt x="33628" y="3418"/>
                    <a:pt x="23095" y="-2287"/>
                    <a:pt x="13352" y="873"/>
                  </a:cubicBezTo>
                  <a:cubicBezTo>
                    <a:pt x="3434" y="3857"/>
                    <a:pt x="-2184" y="14302"/>
                    <a:pt x="801" y="24133"/>
                  </a:cubicBezTo>
                  <a:cubicBezTo>
                    <a:pt x="31521" y="126301"/>
                    <a:pt x="102091" y="213723"/>
                    <a:pt x="194867" y="266562"/>
                  </a:cubicBezTo>
                  <a:lnTo>
                    <a:pt x="182052" y="295615"/>
                  </a:lnTo>
                  <a:lnTo>
                    <a:pt x="282113" y="284643"/>
                  </a:lnTo>
                  <a:close/>
                </a:path>
              </a:pathLst>
            </a:custGeom>
            <a:grpFill/>
            <a:ln w="87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7A14FE-A5EB-E350-AA1E-E86642E2ACB5}"/>
                </a:ext>
              </a:extLst>
            </p:cNvPr>
            <p:cNvSpPr/>
            <p:nvPr/>
          </p:nvSpPr>
          <p:spPr>
            <a:xfrm>
              <a:off x="6240468" y="3424552"/>
              <a:ext cx="685858" cy="685858"/>
            </a:xfrm>
            <a:custGeom>
              <a:avLst/>
              <a:gdLst>
                <a:gd name="connsiteX0" fmla="*/ 342929 w 685858"/>
                <a:gd name="connsiteY0" fmla="*/ 685858 h 685858"/>
                <a:gd name="connsiteX1" fmla="*/ 685858 w 685858"/>
                <a:gd name="connsiteY1" fmla="*/ 342929 h 685858"/>
                <a:gd name="connsiteX2" fmla="*/ 342929 w 685858"/>
                <a:gd name="connsiteY2" fmla="*/ 0 h 685858"/>
                <a:gd name="connsiteX3" fmla="*/ 0 w 685858"/>
                <a:gd name="connsiteY3" fmla="*/ 342929 h 685858"/>
                <a:gd name="connsiteX4" fmla="*/ 342929 w 685858"/>
                <a:gd name="connsiteY4" fmla="*/ 685858 h 685858"/>
                <a:gd name="connsiteX5" fmla="*/ 573948 w 685858"/>
                <a:gd name="connsiteY5" fmla="*/ 542350 h 685858"/>
                <a:gd name="connsiteX6" fmla="*/ 343017 w 685858"/>
                <a:gd name="connsiteY6" fmla="*/ 648467 h 685858"/>
                <a:gd name="connsiteX7" fmla="*/ 112086 w 685858"/>
                <a:gd name="connsiteY7" fmla="*/ 542350 h 685858"/>
                <a:gd name="connsiteX8" fmla="*/ 112086 w 685858"/>
                <a:gd name="connsiteY8" fmla="*/ 534450 h 685858"/>
                <a:gd name="connsiteX9" fmla="*/ 148073 w 685858"/>
                <a:gd name="connsiteY9" fmla="*/ 481523 h 685858"/>
                <a:gd name="connsiteX10" fmla="*/ 203546 w 685858"/>
                <a:gd name="connsiteY10" fmla="*/ 460721 h 685858"/>
                <a:gd name="connsiteX11" fmla="*/ 226016 w 685858"/>
                <a:gd name="connsiteY11" fmla="*/ 454664 h 685858"/>
                <a:gd name="connsiteX12" fmla="*/ 343017 w 685858"/>
                <a:gd name="connsiteY12" fmla="*/ 520757 h 685858"/>
                <a:gd name="connsiteX13" fmla="*/ 459931 w 685858"/>
                <a:gd name="connsiteY13" fmla="*/ 454577 h 685858"/>
                <a:gd name="connsiteX14" fmla="*/ 482313 w 685858"/>
                <a:gd name="connsiteY14" fmla="*/ 460633 h 685858"/>
                <a:gd name="connsiteX15" fmla="*/ 537873 w 685858"/>
                <a:gd name="connsiteY15" fmla="*/ 481523 h 685858"/>
                <a:gd name="connsiteX16" fmla="*/ 573948 w 685858"/>
                <a:gd name="connsiteY16" fmla="*/ 534450 h 685858"/>
                <a:gd name="connsiteX17" fmla="*/ 573948 w 685858"/>
                <a:gd name="connsiteY17" fmla="*/ 542350 h 685858"/>
                <a:gd name="connsiteX18" fmla="*/ 296234 w 685858"/>
                <a:gd name="connsiteY18" fmla="*/ 396559 h 685858"/>
                <a:gd name="connsiteX19" fmla="*/ 343017 w 685858"/>
                <a:gd name="connsiteY19" fmla="*/ 407179 h 685858"/>
                <a:gd name="connsiteX20" fmla="*/ 389800 w 685858"/>
                <a:gd name="connsiteY20" fmla="*/ 396559 h 685858"/>
                <a:gd name="connsiteX21" fmla="*/ 426050 w 685858"/>
                <a:gd name="connsiteY21" fmla="*/ 440006 h 685858"/>
                <a:gd name="connsiteX22" fmla="*/ 343017 w 685858"/>
                <a:gd name="connsiteY22" fmla="*/ 483366 h 685858"/>
                <a:gd name="connsiteX23" fmla="*/ 260071 w 685858"/>
                <a:gd name="connsiteY23" fmla="*/ 440357 h 685858"/>
                <a:gd name="connsiteX24" fmla="*/ 296234 w 685858"/>
                <a:gd name="connsiteY24" fmla="*/ 396559 h 685858"/>
                <a:gd name="connsiteX25" fmla="*/ 253488 w 685858"/>
                <a:gd name="connsiteY25" fmla="*/ 258228 h 685858"/>
                <a:gd name="connsiteX26" fmla="*/ 342929 w 685858"/>
                <a:gd name="connsiteY26" fmla="*/ 164135 h 685858"/>
                <a:gd name="connsiteX27" fmla="*/ 432370 w 685858"/>
                <a:gd name="connsiteY27" fmla="*/ 258228 h 685858"/>
                <a:gd name="connsiteX28" fmla="*/ 342929 w 685858"/>
                <a:gd name="connsiteY28" fmla="*/ 369700 h 685858"/>
                <a:gd name="connsiteX29" fmla="*/ 253488 w 685858"/>
                <a:gd name="connsiteY29" fmla="*/ 258228 h 685858"/>
                <a:gd name="connsiteX30" fmla="*/ 37479 w 685858"/>
                <a:gd name="connsiteY30" fmla="*/ 342929 h 685858"/>
                <a:gd name="connsiteX31" fmla="*/ 342929 w 685858"/>
                <a:gd name="connsiteY31" fmla="*/ 37479 h 685858"/>
                <a:gd name="connsiteX32" fmla="*/ 648467 w 685858"/>
                <a:gd name="connsiteY32" fmla="*/ 342929 h 685858"/>
                <a:gd name="connsiteX33" fmla="*/ 604405 w 685858"/>
                <a:gd name="connsiteY33" fmla="*/ 500131 h 685858"/>
                <a:gd name="connsiteX34" fmla="*/ 553848 w 685858"/>
                <a:gd name="connsiteY34" fmla="*/ 447643 h 685858"/>
                <a:gd name="connsiteX35" fmla="*/ 492846 w 685858"/>
                <a:gd name="connsiteY35" fmla="*/ 424734 h 685858"/>
                <a:gd name="connsiteX36" fmla="*/ 465899 w 685858"/>
                <a:gd name="connsiteY36" fmla="*/ 417449 h 685858"/>
                <a:gd name="connsiteX37" fmla="*/ 422013 w 685858"/>
                <a:gd name="connsiteY37" fmla="*/ 375054 h 685858"/>
                <a:gd name="connsiteX38" fmla="*/ 421925 w 685858"/>
                <a:gd name="connsiteY38" fmla="*/ 374440 h 685858"/>
                <a:gd name="connsiteX39" fmla="*/ 469849 w 685858"/>
                <a:gd name="connsiteY39" fmla="*/ 258141 h 685858"/>
                <a:gd name="connsiteX40" fmla="*/ 342929 w 685858"/>
                <a:gd name="connsiteY40" fmla="*/ 126569 h 685858"/>
                <a:gd name="connsiteX41" fmla="*/ 216009 w 685858"/>
                <a:gd name="connsiteY41" fmla="*/ 258141 h 685858"/>
                <a:gd name="connsiteX42" fmla="*/ 263846 w 685858"/>
                <a:gd name="connsiteY42" fmla="*/ 374352 h 685858"/>
                <a:gd name="connsiteX43" fmla="*/ 263495 w 685858"/>
                <a:gd name="connsiteY43" fmla="*/ 376546 h 685858"/>
                <a:gd name="connsiteX44" fmla="*/ 219959 w 685858"/>
                <a:gd name="connsiteY44" fmla="*/ 417361 h 685858"/>
                <a:gd name="connsiteX45" fmla="*/ 192750 w 685858"/>
                <a:gd name="connsiteY45" fmla="*/ 424734 h 685858"/>
                <a:gd name="connsiteX46" fmla="*/ 131923 w 685858"/>
                <a:gd name="connsiteY46" fmla="*/ 447643 h 685858"/>
                <a:gd name="connsiteX47" fmla="*/ 81541 w 685858"/>
                <a:gd name="connsiteY47" fmla="*/ 500218 h 685858"/>
                <a:gd name="connsiteX48" fmla="*/ 37479 w 685858"/>
                <a:gd name="connsiteY48" fmla="*/ 342929 h 685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85858" h="685858">
                  <a:moveTo>
                    <a:pt x="342929" y="685858"/>
                  </a:moveTo>
                  <a:cubicBezTo>
                    <a:pt x="531992" y="685858"/>
                    <a:pt x="685858" y="532080"/>
                    <a:pt x="685858" y="342929"/>
                  </a:cubicBezTo>
                  <a:cubicBezTo>
                    <a:pt x="685858" y="153866"/>
                    <a:pt x="532080" y="0"/>
                    <a:pt x="342929" y="0"/>
                  </a:cubicBezTo>
                  <a:cubicBezTo>
                    <a:pt x="153866" y="0"/>
                    <a:pt x="0" y="153778"/>
                    <a:pt x="0" y="342929"/>
                  </a:cubicBezTo>
                  <a:cubicBezTo>
                    <a:pt x="88" y="532080"/>
                    <a:pt x="153866" y="685858"/>
                    <a:pt x="342929" y="685858"/>
                  </a:cubicBezTo>
                  <a:close/>
                  <a:moveTo>
                    <a:pt x="573948" y="542350"/>
                  </a:moveTo>
                  <a:cubicBezTo>
                    <a:pt x="517861" y="607214"/>
                    <a:pt x="435266" y="648467"/>
                    <a:pt x="343017" y="648467"/>
                  </a:cubicBezTo>
                  <a:cubicBezTo>
                    <a:pt x="250767" y="648467"/>
                    <a:pt x="168173" y="607214"/>
                    <a:pt x="112086" y="542350"/>
                  </a:cubicBezTo>
                  <a:lnTo>
                    <a:pt x="112086" y="534450"/>
                  </a:lnTo>
                  <a:cubicBezTo>
                    <a:pt x="112086" y="512331"/>
                    <a:pt x="125867" y="492144"/>
                    <a:pt x="148073" y="481523"/>
                  </a:cubicBezTo>
                  <a:cubicBezTo>
                    <a:pt x="164750" y="473623"/>
                    <a:pt x="182919" y="466777"/>
                    <a:pt x="203546" y="460721"/>
                  </a:cubicBezTo>
                  <a:cubicBezTo>
                    <a:pt x="211006" y="458526"/>
                    <a:pt x="218379" y="456508"/>
                    <a:pt x="226016" y="454664"/>
                  </a:cubicBezTo>
                  <a:cubicBezTo>
                    <a:pt x="240322" y="492670"/>
                    <a:pt x="287018" y="520757"/>
                    <a:pt x="343017" y="520757"/>
                  </a:cubicBezTo>
                  <a:cubicBezTo>
                    <a:pt x="398928" y="520757"/>
                    <a:pt x="445536" y="492670"/>
                    <a:pt x="459931" y="454577"/>
                  </a:cubicBezTo>
                  <a:cubicBezTo>
                    <a:pt x="467479" y="456420"/>
                    <a:pt x="474940" y="458439"/>
                    <a:pt x="482313" y="460633"/>
                  </a:cubicBezTo>
                  <a:cubicBezTo>
                    <a:pt x="502588" y="466689"/>
                    <a:pt x="521372" y="473711"/>
                    <a:pt x="537873" y="481523"/>
                  </a:cubicBezTo>
                  <a:cubicBezTo>
                    <a:pt x="560167" y="492056"/>
                    <a:pt x="573948" y="512331"/>
                    <a:pt x="573948" y="534450"/>
                  </a:cubicBezTo>
                  <a:lnTo>
                    <a:pt x="573948" y="542350"/>
                  </a:lnTo>
                  <a:close/>
                  <a:moveTo>
                    <a:pt x="296234" y="396559"/>
                  </a:moveTo>
                  <a:cubicBezTo>
                    <a:pt x="310717" y="403317"/>
                    <a:pt x="326516" y="407179"/>
                    <a:pt x="343017" y="407179"/>
                  </a:cubicBezTo>
                  <a:cubicBezTo>
                    <a:pt x="359518" y="407179"/>
                    <a:pt x="375317" y="403405"/>
                    <a:pt x="389800" y="396559"/>
                  </a:cubicBezTo>
                  <a:cubicBezTo>
                    <a:pt x="396734" y="414025"/>
                    <a:pt x="409285" y="429122"/>
                    <a:pt x="426050" y="440006"/>
                  </a:cubicBezTo>
                  <a:cubicBezTo>
                    <a:pt x="418590" y="462125"/>
                    <a:pt x="386552" y="483366"/>
                    <a:pt x="343017" y="483366"/>
                  </a:cubicBezTo>
                  <a:cubicBezTo>
                    <a:pt x="299569" y="483366"/>
                    <a:pt x="267620" y="462300"/>
                    <a:pt x="260071" y="440357"/>
                  </a:cubicBezTo>
                  <a:cubicBezTo>
                    <a:pt x="276748" y="429649"/>
                    <a:pt x="289388" y="414289"/>
                    <a:pt x="296234" y="396559"/>
                  </a:cubicBezTo>
                  <a:close/>
                  <a:moveTo>
                    <a:pt x="253488" y="258228"/>
                  </a:moveTo>
                  <a:cubicBezTo>
                    <a:pt x="253488" y="201000"/>
                    <a:pt x="288598" y="164135"/>
                    <a:pt x="342929" y="164135"/>
                  </a:cubicBezTo>
                  <a:cubicBezTo>
                    <a:pt x="397261" y="164135"/>
                    <a:pt x="432370" y="201088"/>
                    <a:pt x="432370" y="258228"/>
                  </a:cubicBezTo>
                  <a:cubicBezTo>
                    <a:pt x="432370" y="319669"/>
                    <a:pt x="392258" y="369700"/>
                    <a:pt x="342929" y="369700"/>
                  </a:cubicBezTo>
                  <a:cubicBezTo>
                    <a:pt x="293601" y="369700"/>
                    <a:pt x="253488" y="319669"/>
                    <a:pt x="253488" y="258228"/>
                  </a:cubicBezTo>
                  <a:close/>
                  <a:moveTo>
                    <a:pt x="37479" y="342929"/>
                  </a:moveTo>
                  <a:cubicBezTo>
                    <a:pt x="37479" y="174493"/>
                    <a:pt x="174493" y="37479"/>
                    <a:pt x="342929" y="37479"/>
                  </a:cubicBezTo>
                  <a:cubicBezTo>
                    <a:pt x="511366" y="37479"/>
                    <a:pt x="648467" y="174493"/>
                    <a:pt x="648467" y="342929"/>
                  </a:cubicBezTo>
                  <a:cubicBezTo>
                    <a:pt x="648467" y="400508"/>
                    <a:pt x="632141" y="454138"/>
                    <a:pt x="604405" y="500131"/>
                  </a:cubicBezTo>
                  <a:cubicBezTo>
                    <a:pt x="595364" y="477836"/>
                    <a:pt x="577810" y="458965"/>
                    <a:pt x="553848" y="447643"/>
                  </a:cubicBezTo>
                  <a:cubicBezTo>
                    <a:pt x="535503" y="438953"/>
                    <a:pt x="515052" y="431229"/>
                    <a:pt x="492846" y="424734"/>
                  </a:cubicBezTo>
                  <a:cubicBezTo>
                    <a:pt x="483893" y="422101"/>
                    <a:pt x="474852" y="419555"/>
                    <a:pt x="465899" y="417449"/>
                  </a:cubicBezTo>
                  <a:cubicBezTo>
                    <a:pt x="443166" y="411217"/>
                    <a:pt x="425963" y="394628"/>
                    <a:pt x="422013" y="375054"/>
                  </a:cubicBezTo>
                  <a:cubicBezTo>
                    <a:pt x="422013" y="374966"/>
                    <a:pt x="422013" y="374615"/>
                    <a:pt x="421925" y="374440"/>
                  </a:cubicBezTo>
                  <a:cubicBezTo>
                    <a:pt x="451066" y="347142"/>
                    <a:pt x="469849" y="305187"/>
                    <a:pt x="469849" y="258141"/>
                  </a:cubicBezTo>
                  <a:cubicBezTo>
                    <a:pt x="469849" y="180725"/>
                    <a:pt x="417712" y="126569"/>
                    <a:pt x="342929" y="126569"/>
                  </a:cubicBezTo>
                  <a:cubicBezTo>
                    <a:pt x="268234" y="126569"/>
                    <a:pt x="216009" y="180637"/>
                    <a:pt x="216009" y="258141"/>
                  </a:cubicBezTo>
                  <a:cubicBezTo>
                    <a:pt x="216009" y="305187"/>
                    <a:pt x="234705" y="347055"/>
                    <a:pt x="263846" y="374352"/>
                  </a:cubicBezTo>
                  <a:cubicBezTo>
                    <a:pt x="263758" y="375142"/>
                    <a:pt x="263670" y="375932"/>
                    <a:pt x="263495" y="376546"/>
                  </a:cubicBezTo>
                  <a:cubicBezTo>
                    <a:pt x="259369" y="395944"/>
                    <a:pt x="242253" y="412007"/>
                    <a:pt x="219959" y="417361"/>
                  </a:cubicBezTo>
                  <a:cubicBezTo>
                    <a:pt x="210743" y="419555"/>
                    <a:pt x="201790" y="422013"/>
                    <a:pt x="192750" y="424734"/>
                  </a:cubicBezTo>
                  <a:cubicBezTo>
                    <a:pt x="170280" y="431404"/>
                    <a:pt x="150355" y="438953"/>
                    <a:pt x="131923" y="447643"/>
                  </a:cubicBezTo>
                  <a:cubicBezTo>
                    <a:pt x="107961" y="458965"/>
                    <a:pt x="90494" y="477924"/>
                    <a:pt x="81541" y="500218"/>
                  </a:cubicBezTo>
                  <a:cubicBezTo>
                    <a:pt x="53805" y="454313"/>
                    <a:pt x="37479" y="400596"/>
                    <a:pt x="37479" y="342929"/>
                  </a:cubicBezTo>
                  <a:close/>
                </a:path>
              </a:pathLst>
            </a:custGeom>
            <a:grpFill/>
            <a:ln w="87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8E75CEA-343C-0415-6B2B-98533B489E3A}"/>
                </a:ext>
              </a:extLst>
            </p:cNvPr>
            <p:cNvSpPr/>
            <p:nvPr/>
          </p:nvSpPr>
          <p:spPr>
            <a:xfrm>
              <a:off x="6789137" y="3973222"/>
              <a:ext cx="685858" cy="685858"/>
            </a:xfrm>
            <a:custGeom>
              <a:avLst/>
              <a:gdLst>
                <a:gd name="connsiteX0" fmla="*/ 342929 w 685858"/>
                <a:gd name="connsiteY0" fmla="*/ 0 h 685858"/>
                <a:gd name="connsiteX1" fmla="*/ 0 w 685858"/>
                <a:gd name="connsiteY1" fmla="*/ 342929 h 685858"/>
                <a:gd name="connsiteX2" fmla="*/ 342929 w 685858"/>
                <a:gd name="connsiteY2" fmla="*/ 685858 h 685858"/>
                <a:gd name="connsiteX3" fmla="*/ 685858 w 685858"/>
                <a:gd name="connsiteY3" fmla="*/ 342929 h 685858"/>
                <a:gd name="connsiteX4" fmla="*/ 342929 w 685858"/>
                <a:gd name="connsiteY4" fmla="*/ 0 h 685858"/>
                <a:gd name="connsiteX5" fmla="*/ 573860 w 685858"/>
                <a:gd name="connsiteY5" fmla="*/ 542350 h 685858"/>
                <a:gd name="connsiteX6" fmla="*/ 342929 w 685858"/>
                <a:gd name="connsiteY6" fmla="*/ 648467 h 685858"/>
                <a:gd name="connsiteX7" fmla="*/ 111998 w 685858"/>
                <a:gd name="connsiteY7" fmla="*/ 542350 h 685858"/>
                <a:gd name="connsiteX8" fmla="*/ 111998 w 685858"/>
                <a:gd name="connsiteY8" fmla="*/ 534450 h 685858"/>
                <a:gd name="connsiteX9" fmla="*/ 147985 w 685858"/>
                <a:gd name="connsiteY9" fmla="*/ 481611 h 685858"/>
                <a:gd name="connsiteX10" fmla="*/ 203458 w 685858"/>
                <a:gd name="connsiteY10" fmla="*/ 460721 h 685858"/>
                <a:gd name="connsiteX11" fmla="*/ 226103 w 685858"/>
                <a:gd name="connsiteY11" fmla="*/ 454576 h 685858"/>
                <a:gd name="connsiteX12" fmla="*/ 342929 w 685858"/>
                <a:gd name="connsiteY12" fmla="*/ 520757 h 685858"/>
                <a:gd name="connsiteX13" fmla="*/ 459931 w 685858"/>
                <a:gd name="connsiteY13" fmla="*/ 454576 h 685858"/>
                <a:gd name="connsiteX14" fmla="*/ 482225 w 685858"/>
                <a:gd name="connsiteY14" fmla="*/ 460633 h 685858"/>
                <a:gd name="connsiteX15" fmla="*/ 537785 w 685858"/>
                <a:gd name="connsiteY15" fmla="*/ 481523 h 685858"/>
                <a:gd name="connsiteX16" fmla="*/ 573860 w 685858"/>
                <a:gd name="connsiteY16" fmla="*/ 534450 h 685858"/>
                <a:gd name="connsiteX17" fmla="*/ 573860 w 685858"/>
                <a:gd name="connsiteY17" fmla="*/ 542350 h 685858"/>
                <a:gd name="connsiteX18" fmla="*/ 296146 w 685858"/>
                <a:gd name="connsiteY18" fmla="*/ 396471 h 685858"/>
                <a:gd name="connsiteX19" fmla="*/ 342929 w 685858"/>
                <a:gd name="connsiteY19" fmla="*/ 407091 h 685858"/>
                <a:gd name="connsiteX20" fmla="*/ 389712 w 685858"/>
                <a:gd name="connsiteY20" fmla="*/ 396471 h 685858"/>
                <a:gd name="connsiteX21" fmla="*/ 425963 w 685858"/>
                <a:gd name="connsiteY21" fmla="*/ 439918 h 685858"/>
                <a:gd name="connsiteX22" fmla="*/ 342929 w 685858"/>
                <a:gd name="connsiteY22" fmla="*/ 483366 h 685858"/>
                <a:gd name="connsiteX23" fmla="*/ 259984 w 685858"/>
                <a:gd name="connsiteY23" fmla="*/ 440357 h 685858"/>
                <a:gd name="connsiteX24" fmla="*/ 296146 w 685858"/>
                <a:gd name="connsiteY24" fmla="*/ 396471 h 685858"/>
                <a:gd name="connsiteX25" fmla="*/ 253489 w 685858"/>
                <a:gd name="connsiteY25" fmla="*/ 258228 h 685858"/>
                <a:gd name="connsiteX26" fmla="*/ 342929 w 685858"/>
                <a:gd name="connsiteY26" fmla="*/ 164135 h 685858"/>
                <a:gd name="connsiteX27" fmla="*/ 432370 w 685858"/>
                <a:gd name="connsiteY27" fmla="*/ 258228 h 685858"/>
                <a:gd name="connsiteX28" fmla="*/ 342929 w 685858"/>
                <a:gd name="connsiteY28" fmla="*/ 369700 h 685858"/>
                <a:gd name="connsiteX29" fmla="*/ 253489 w 685858"/>
                <a:gd name="connsiteY29" fmla="*/ 258228 h 685858"/>
                <a:gd name="connsiteX30" fmla="*/ 553848 w 685858"/>
                <a:gd name="connsiteY30" fmla="*/ 447730 h 685858"/>
                <a:gd name="connsiteX31" fmla="*/ 492846 w 685858"/>
                <a:gd name="connsiteY31" fmla="*/ 424734 h 685858"/>
                <a:gd name="connsiteX32" fmla="*/ 465899 w 685858"/>
                <a:gd name="connsiteY32" fmla="*/ 417449 h 685858"/>
                <a:gd name="connsiteX33" fmla="*/ 421925 w 685858"/>
                <a:gd name="connsiteY33" fmla="*/ 375054 h 685858"/>
                <a:gd name="connsiteX34" fmla="*/ 421837 w 685858"/>
                <a:gd name="connsiteY34" fmla="*/ 374527 h 685858"/>
                <a:gd name="connsiteX35" fmla="*/ 469761 w 685858"/>
                <a:gd name="connsiteY35" fmla="*/ 258140 h 685858"/>
                <a:gd name="connsiteX36" fmla="*/ 342841 w 685858"/>
                <a:gd name="connsiteY36" fmla="*/ 126656 h 685858"/>
                <a:gd name="connsiteX37" fmla="*/ 215922 w 685858"/>
                <a:gd name="connsiteY37" fmla="*/ 258140 h 685858"/>
                <a:gd name="connsiteX38" fmla="*/ 263758 w 685858"/>
                <a:gd name="connsiteY38" fmla="*/ 374440 h 685858"/>
                <a:gd name="connsiteX39" fmla="*/ 263495 w 685858"/>
                <a:gd name="connsiteY39" fmla="*/ 376634 h 685858"/>
                <a:gd name="connsiteX40" fmla="*/ 219959 w 685858"/>
                <a:gd name="connsiteY40" fmla="*/ 417449 h 685858"/>
                <a:gd name="connsiteX41" fmla="*/ 192750 w 685858"/>
                <a:gd name="connsiteY41" fmla="*/ 424821 h 685858"/>
                <a:gd name="connsiteX42" fmla="*/ 131923 w 685858"/>
                <a:gd name="connsiteY42" fmla="*/ 447730 h 685858"/>
                <a:gd name="connsiteX43" fmla="*/ 81453 w 685858"/>
                <a:gd name="connsiteY43" fmla="*/ 500306 h 685858"/>
                <a:gd name="connsiteX44" fmla="*/ 37304 w 685858"/>
                <a:gd name="connsiteY44" fmla="*/ 342929 h 685858"/>
                <a:gd name="connsiteX45" fmla="*/ 342841 w 685858"/>
                <a:gd name="connsiteY45" fmla="*/ 37391 h 685858"/>
                <a:gd name="connsiteX46" fmla="*/ 648380 w 685858"/>
                <a:gd name="connsiteY46" fmla="*/ 342929 h 685858"/>
                <a:gd name="connsiteX47" fmla="*/ 604230 w 685858"/>
                <a:gd name="connsiteY47" fmla="*/ 500306 h 685858"/>
                <a:gd name="connsiteX48" fmla="*/ 553848 w 685858"/>
                <a:gd name="connsiteY48" fmla="*/ 447730 h 685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85858" h="685858">
                  <a:moveTo>
                    <a:pt x="342929" y="0"/>
                  </a:moveTo>
                  <a:cubicBezTo>
                    <a:pt x="153866" y="0"/>
                    <a:pt x="0" y="153866"/>
                    <a:pt x="0" y="342929"/>
                  </a:cubicBezTo>
                  <a:cubicBezTo>
                    <a:pt x="0" y="531993"/>
                    <a:pt x="153866" y="685858"/>
                    <a:pt x="342929" y="685858"/>
                  </a:cubicBezTo>
                  <a:cubicBezTo>
                    <a:pt x="531993" y="685858"/>
                    <a:pt x="685858" y="531993"/>
                    <a:pt x="685858" y="342929"/>
                  </a:cubicBezTo>
                  <a:cubicBezTo>
                    <a:pt x="685858" y="153866"/>
                    <a:pt x="531993" y="0"/>
                    <a:pt x="342929" y="0"/>
                  </a:cubicBezTo>
                  <a:close/>
                  <a:moveTo>
                    <a:pt x="573860" y="542350"/>
                  </a:moveTo>
                  <a:cubicBezTo>
                    <a:pt x="517773" y="607214"/>
                    <a:pt x="435179" y="648467"/>
                    <a:pt x="342929" y="648467"/>
                  </a:cubicBezTo>
                  <a:cubicBezTo>
                    <a:pt x="250680" y="648467"/>
                    <a:pt x="168085" y="607214"/>
                    <a:pt x="111998" y="542350"/>
                  </a:cubicBezTo>
                  <a:lnTo>
                    <a:pt x="111998" y="534450"/>
                  </a:lnTo>
                  <a:cubicBezTo>
                    <a:pt x="111998" y="512331"/>
                    <a:pt x="125779" y="492143"/>
                    <a:pt x="147985" y="481611"/>
                  </a:cubicBezTo>
                  <a:cubicBezTo>
                    <a:pt x="164662" y="473711"/>
                    <a:pt x="182831" y="466865"/>
                    <a:pt x="203458" y="460721"/>
                  </a:cubicBezTo>
                  <a:cubicBezTo>
                    <a:pt x="210919" y="458526"/>
                    <a:pt x="218379" y="456507"/>
                    <a:pt x="226103" y="454576"/>
                  </a:cubicBezTo>
                  <a:cubicBezTo>
                    <a:pt x="240410" y="492582"/>
                    <a:pt x="286930" y="520757"/>
                    <a:pt x="342929" y="520757"/>
                  </a:cubicBezTo>
                  <a:cubicBezTo>
                    <a:pt x="398841" y="520757"/>
                    <a:pt x="445536" y="492670"/>
                    <a:pt x="459931" y="454576"/>
                  </a:cubicBezTo>
                  <a:cubicBezTo>
                    <a:pt x="467479" y="456420"/>
                    <a:pt x="474852" y="458438"/>
                    <a:pt x="482225" y="460633"/>
                  </a:cubicBezTo>
                  <a:cubicBezTo>
                    <a:pt x="502588" y="466689"/>
                    <a:pt x="521284" y="473711"/>
                    <a:pt x="537785" y="481523"/>
                  </a:cubicBezTo>
                  <a:cubicBezTo>
                    <a:pt x="560080" y="492056"/>
                    <a:pt x="573860" y="512331"/>
                    <a:pt x="573860" y="534450"/>
                  </a:cubicBezTo>
                  <a:lnTo>
                    <a:pt x="573860" y="542350"/>
                  </a:lnTo>
                  <a:close/>
                  <a:moveTo>
                    <a:pt x="296146" y="396471"/>
                  </a:moveTo>
                  <a:cubicBezTo>
                    <a:pt x="310629" y="403229"/>
                    <a:pt x="326428" y="407091"/>
                    <a:pt x="342929" y="407091"/>
                  </a:cubicBezTo>
                  <a:cubicBezTo>
                    <a:pt x="359431" y="407091"/>
                    <a:pt x="375230" y="403229"/>
                    <a:pt x="389712" y="396471"/>
                  </a:cubicBezTo>
                  <a:cubicBezTo>
                    <a:pt x="396646" y="413937"/>
                    <a:pt x="409110" y="429034"/>
                    <a:pt x="425963" y="439918"/>
                  </a:cubicBezTo>
                  <a:cubicBezTo>
                    <a:pt x="418502" y="462037"/>
                    <a:pt x="386465" y="483366"/>
                    <a:pt x="342929" y="483366"/>
                  </a:cubicBezTo>
                  <a:cubicBezTo>
                    <a:pt x="299482" y="483366"/>
                    <a:pt x="267532" y="462300"/>
                    <a:pt x="259984" y="440357"/>
                  </a:cubicBezTo>
                  <a:cubicBezTo>
                    <a:pt x="276661" y="429561"/>
                    <a:pt x="289300" y="414201"/>
                    <a:pt x="296146" y="396471"/>
                  </a:cubicBezTo>
                  <a:close/>
                  <a:moveTo>
                    <a:pt x="253489" y="258228"/>
                  </a:moveTo>
                  <a:cubicBezTo>
                    <a:pt x="253489" y="201000"/>
                    <a:pt x="288598" y="164135"/>
                    <a:pt x="342929" y="164135"/>
                  </a:cubicBezTo>
                  <a:cubicBezTo>
                    <a:pt x="397261" y="164135"/>
                    <a:pt x="432370" y="201088"/>
                    <a:pt x="432370" y="258228"/>
                  </a:cubicBezTo>
                  <a:cubicBezTo>
                    <a:pt x="432370" y="319669"/>
                    <a:pt x="392258" y="369700"/>
                    <a:pt x="342929" y="369700"/>
                  </a:cubicBezTo>
                  <a:cubicBezTo>
                    <a:pt x="293601" y="369700"/>
                    <a:pt x="253489" y="319669"/>
                    <a:pt x="253489" y="258228"/>
                  </a:cubicBezTo>
                  <a:close/>
                  <a:moveTo>
                    <a:pt x="553848" y="447730"/>
                  </a:moveTo>
                  <a:cubicBezTo>
                    <a:pt x="535503" y="439129"/>
                    <a:pt x="515052" y="431317"/>
                    <a:pt x="492846" y="424734"/>
                  </a:cubicBezTo>
                  <a:cubicBezTo>
                    <a:pt x="483893" y="422101"/>
                    <a:pt x="474852" y="419555"/>
                    <a:pt x="465899" y="417449"/>
                  </a:cubicBezTo>
                  <a:cubicBezTo>
                    <a:pt x="443166" y="411216"/>
                    <a:pt x="425963" y="394628"/>
                    <a:pt x="421925" y="375054"/>
                  </a:cubicBezTo>
                  <a:cubicBezTo>
                    <a:pt x="421925" y="374966"/>
                    <a:pt x="421925" y="374615"/>
                    <a:pt x="421837" y="374527"/>
                  </a:cubicBezTo>
                  <a:cubicBezTo>
                    <a:pt x="450978" y="347230"/>
                    <a:pt x="469761" y="305275"/>
                    <a:pt x="469761" y="258140"/>
                  </a:cubicBezTo>
                  <a:cubicBezTo>
                    <a:pt x="469761" y="180725"/>
                    <a:pt x="417624" y="126656"/>
                    <a:pt x="342841" y="126656"/>
                  </a:cubicBezTo>
                  <a:cubicBezTo>
                    <a:pt x="268147" y="126656"/>
                    <a:pt x="215922" y="180725"/>
                    <a:pt x="215922" y="258140"/>
                  </a:cubicBezTo>
                  <a:cubicBezTo>
                    <a:pt x="215922" y="305099"/>
                    <a:pt x="234617" y="347054"/>
                    <a:pt x="263758" y="374440"/>
                  </a:cubicBezTo>
                  <a:cubicBezTo>
                    <a:pt x="263670" y="375230"/>
                    <a:pt x="263582" y="376020"/>
                    <a:pt x="263495" y="376634"/>
                  </a:cubicBezTo>
                  <a:cubicBezTo>
                    <a:pt x="259369" y="396032"/>
                    <a:pt x="242254" y="412094"/>
                    <a:pt x="219959" y="417449"/>
                  </a:cubicBezTo>
                  <a:cubicBezTo>
                    <a:pt x="210743" y="419643"/>
                    <a:pt x="201790" y="422101"/>
                    <a:pt x="192750" y="424821"/>
                  </a:cubicBezTo>
                  <a:cubicBezTo>
                    <a:pt x="170280" y="431492"/>
                    <a:pt x="150355" y="439041"/>
                    <a:pt x="131923" y="447730"/>
                  </a:cubicBezTo>
                  <a:cubicBezTo>
                    <a:pt x="108049" y="459053"/>
                    <a:pt x="90494" y="477924"/>
                    <a:pt x="81453" y="500306"/>
                  </a:cubicBezTo>
                  <a:cubicBezTo>
                    <a:pt x="53629" y="454313"/>
                    <a:pt x="37304" y="400508"/>
                    <a:pt x="37304" y="342929"/>
                  </a:cubicBezTo>
                  <a:cubicBezTo>
                    <a:pt x="37304" y="174493"/>
                    <a:pt x="174317" y="37391"/>
                    <a:pt x="342841" y="37391"/>
                  </a:cubicBezTo>
                  <a:cubicBezTo>
                    <a:pt x="511278" y="37391"/>
                    <a:pt x="648380" y="174405"/>
                    <a:pt x="648380" y="342929"/>
                  </a:cubicBezTo>
                  <a:cubicBezTo>
                    <a:pt x="648380" y="400596"/>
                    <a:pt x="632053" y="454313"/>
                    <a:pt x="604230" y="500306"/>
                  </a:cubicBezTo>
                  <a:cubicBezTo>
                    <a:pt x="595277" y="478012"/>
                    <a:pt x="577810" y="459053"/>
                    <a:pt x="553848" y="447730"/>
                  </a:cubicBezTo>
                  <a:close/>
                </a:path>
              </a:pathLst>
            </a:custGeom>
            <a:grpFill/>
            <a:ln w="87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18" name="Graphic 4">
            <a:extLst>
              <a:ext uri="{FF2B5EF4-FFF2-40B4-BE49-F238E27FC236}">
                <a16:creationId xmlns:a16="http://schemas.microsoft.com/office/drawing/2014/main" id="{A8CFAB5D-1083-309F-B0EB-5922F044DC6D}"/>
              </a:ext>
            </a:extLst>
          </p:cNvPr>
          <p:cNvGrpSpPr/>
          <p:nvPr/>
        </p:nvGrpSpPr>
        <p:grpSpPr>
          <a:xfrm>
            <a:off x="7292241" y="6983776"/>
            <a:ext cx="854997" cy="855098"/>
            <a:chOff x="3949190" y="3442755"/>
            <a:chExt cx="1234188" cy="1234356"/>
          </a:xfrm>
          <a:solidFill>
            <a:schemeClr val="bg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DD2350-05AB-A558-6BC0-D70BED8A4653}"/>
                </a:ext>
              </a:extLst>
            </p:cNvPr>
            <p:cNvSpPr/>
            <p:nvPr/>
          </p:nvSpPr>
          <p:spPr>
            <a:xfrm>
              <a:off x="4422777" y="4465103"/>
              <a:ext cx="286763" cy="212008"/>
            </a:xfrm>
            <a:custGeom>
              <a:avLst/>
              <a:gdLst>
                <a:gd name="connsiteX0" fmla="*/ 235119 w 286763"/>
                <a:gd name="connsiteY0" fmla="*/ 4259 h 212008"/>
                <a:gd name="connsiteX1" fmla="*/ 232525 w 286763"/>
                <a:gd name="connsiteY1" fmla="*/ 30542 h 212008"/>
                <a:gd name="connsiteX2" fmla="*/ 249349 w 286763"/>
                <a:gd name="connsiteY2" fmla="*/ 77582 h 212008"/>
                <a:gd name="connsiteX3" fmla="*/ 249349 w 286763"/>
                <a:gd name="connsiteY3" fmla="*/ 174593 h 212008"/>
                <a:gd name="connsiteX4" fmla="*/ 37415 w 286763"/>
                <a:gd name="connsiteY4" fmla="*/ 174593 h 212008"/>
                <a:gd name="connsiteX5" fmla="*/ 37415 w 286763"/>
                <a:gd name="connsiteY5" fmla="*/ 77582 h 212008"/>
                <a:gd name="connsiteX6" fmla="*/ 54239 w 286763"/>
                <a:gd name="connsiteY6" fmla="*/ 30542 h 212008"/>
                <a:gd name="connsiteX7" fmla="*/ 51644 w 286763"/>
                <a:gd name="connsiteY7" fmla="*/ 4259 h 212008"/>
                <a:gd name="connsiteX8" fmla="*/ 25278 w 286763"/>
                <a:gd name="connsiteY8" fmla="*/ 6854 h 212008"/>
                <a:gd name="connsiteX9" fmla="*/ 0 w 286763"/>
                <a:gd name="connsiteY9" fmla="*/ 77582 h 212008"/>
                <a:gd name="connsiteX10" fmla="*/ 0 w 286763"/>
                <a:gd name="connsiteY10" fmla="*/ 193259 h 212008"/>
                <a:gd name="connsiteX11" fmla="*/ 18666 w 286763"/>
                <a:gd name="connsiteY11" fmla="*/ 212008 h 212008"/>
                <a:gd name="connsiteX12" fmla="*/ 268014 w 286763"/>
                <a:gd name="connsiteY12" fmla="*/ 212008 h 212008"/>
                <a:gd name="connsiteX13" fmla="*/ 286764 w 286763"/>
                <a:gd name="connsiteY13" fmla="*/ 193259 h 212008"/>
                <a:gd name="connsiteX14" fmla="*/ 286764 w 286763"/>
                <a:gd name="connsiteY14" fmla="*/ 77582 h 212008"/>
                <a:gd name="connsiteX15" fmla="*/ 261486 w 286763"/>
                <a:gd name="connsiteY15" fmla="*/ 6854 h 212008"/>
                <a:gd name="connsiteX16" fmla="*/ 235119 w 286763"/>
                <a:gd name="connsiteY16" fmla="*/ 4259 h 21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6763" h="212008">
                  <a:moveTo>
                    <a:pt x="235119" y="4259"/>
                  </a:moveTo>
                  <a:cubicBezTo>
                    <a:pt x="227168" y="10788"/>
                    <a:pt x="225996" y="22590"/>
                    <a:pt x="232525" y="30542"/>
                  </a:cubicBezTo>
                  <a:cubicBezTo>
                    <a:pt x="243490" y="43934"/>
                    <a:pt x="249349" y="60172"/>
                    <a:pt x="249349" y="77582"/>
                  </a:cubicBezTo>
                  <a:lnTo>
                    <a:pt x="249349" y="174593"/>
                  </a:lnTo>
                  <a:lnTo>
                    <a:pt x="37415" y="174593"/>
                  </a:lnTo>
                  <a:lnTo>
                    <a:pt x="37415" y="77582"/>
                  </a:lnTo>
                  <a:cubicBezTo>
                    <a:pt x="37415" y="60256"/>
                    <a:pt x="43190" y="44018"/>
                    <a:pt x="54239" y="30542"/>
                  </a:cubicBezTo>
                  <a:cubicBezTo>
                    <a:pt x="60768" y="22590"/>
                    <a:pt x="59596" y="10788"/>
                    <a:pt x="51644" y="4259"/>
                  </a:cubicBezTo>
                  <a:cubicBezTo>
                    <a:pt x="43609" y="-2353"/>
                    <a:pt x="31807" y="-1098"/>
                    <a:pt x="25278" y="6854"/>
                  </a:cubicBezTo>
                  <a:cubicBezTo>
                    <a:pt x="8956" y="26775"/>
                    <a:pt x="0" y="51886"/>
                    <a:pt x="0" y="77582"/>
                  </a:cubicBezTo>
                  <a:lnTo>
                    <a:pt x="0" y="193259"/>
                  </a:lnTo>
                  <a:cubicBezTo>
                    <a:pt x="0" y="203638"/>
                    <a:pt x="8370" y="212008"/>
                    <a:pt x="18666" y="212008"/>
                  </a:cubicBezTo>
                  <a:lnTo>
                    <a:pt x="268014" y="212008"/>
                  </a:lnTo>
                  <a:cubicBezTo>
                    <a:pt x="278310" y="212008"/>
                    <a:pt x="286764" y="203638"/>
                    <a:pt x="286764" y="193259"/>
                  </a:cubicBezTo>
                  <a:lnTo>
                    <a:pt x="286764" y="77582"/>
                  </a:lnTo>
                  <a:cubicBezTo>
                    <a:pt x="286764" y="51886"/>
                    <a:pt x="277808" y="26775"/>
                    <a:pt x="261486" y="6854"/>
                  </a:cubicBezTo>
                  <a:cubicBezTo>
                    <a:pt x="254873" y="-1098"/>
                    <a:pt x="243155" y="-2270"/>
                    <a:pt x="235119" y="4259"/>
                  </a:cubicBezTo>
                  <a:close/>
                </a:path>
              </a:pathLst>
            </a:custGeom>
            <a:grpFill/>
            <a:ln w="8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2D8CEA4-5109-2C02-FE79-F897F28D4D14}"/>
                </a:ext>
              </a:extLst>
            </p:cNvPr>
            <p:cNvSpPr/>
            <p:nvPr/>
          </p:nvSpPr>
          <p:spPr>
            <a:xfrm>
              <a:off x="4485135" y="4315518"/>
              <a:ext cx="162047" cy="162047"/>
            </a:xfrm>
            <a:custGeom>
              <a:avLst/>
              <a:gdLst>
                <a:gd name="connsiteX0" fmla="*/ 162047 w 162047"/>
                <a:gd name="connsiteY0" fmla="*/ 81024 h 162047"/>
                <a:gd name="connsiteX1" fmla="*/ 81024 w 162047"/>
                <a:gd name="connsiteY1" fmla="*/ 0 h 162047"/>
                <a:gd name="connsiteX2" fmla="*/ 0 w 162047"/>
                <a:gd name="connsiteY2" fmla="*/ 81024 h 162047"/>
                <a:gd name="connsiteX3" fmla="*/ 81024 w 162047"/>
                <a:gd name="connsiteY3" fmla="*/ 162047 h 162047"/>
                <a:gd name="connsiteX4" fmla="*/ 162047 w 162047"/>
                <a:gd name="connsiteY4" fmla="*/ 81024 h 162047"/>
                <a:gd name="connsiteX5" fmla="*/ 37331 w 162047"/>
                <a:gd name="connsiteY5" fmla="*/ 81024 h 162047"/>
                <a:gd name="connsiteX6" fmla="*/ 80940 w 162047"/>
                <a:gd name="connsiteY6" fmla="*/ 37415 h 162047"/>
                <a:gd name="connsiteX7" fmla="*/ 124549 w 162047"/>
                <a:gd name="connsiteY7" fmla="*/ 81024 h 162047"/>
                <a:gd name="connsiteX8" fmla="*/ 80940 w 162047"/>
                <a:gd name="connsiteY8" fmla="*/ 124632 h 162047"/>
                <a:gd name="connsiteX9" fmla="*/ 37331 w 162047"/>
                <a:gd name="connsiteY9" fmla="*/ 81024 h 162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2047" h="162047">
                  <a:moveTo>
                    <a:pt x="162047" y="81024"/>
                  </a:moveTo>
                  <a:cubicBezTo>
                    <a:pt x="162047" y="36326"/>
                    <a:pt x="125721" y="0"/>
                    <a:pt x="81024" y="0"/>
                  </a:cubicBezTo>
                  <a:cubicBezTo>
                    <a:pt x="36327" y="0"/>
                    <a:pt x="0" y="36326"/>
                    <a:pt x="0" y="81024"/>
                  </a:cubicBezTo>
                  <a:cubicBezTo>
                    <a:pt x="0" y="125720"/>
                    <a:pt x="36327" y="162047"/>
                    <a:pt x="81024" y="162047"/>
                  </a:cubicBezTo>
                  <a:cubicBezTo>
                    <a:pt x="125721" y="162047"/>
                    <a:pt x="162047" y="125720"/>
                    <a:pt x="162047" y="81024"/>
                  </a:cubicBezTo>
                  <a:close/>
                  <a:moveTo>
                    <a:pt x="37331" y="81024"/>
                  </a:moveTo>
                  <a:cubicBezTo>
                    <a:pt x="37331" y="57001"/>
                    <a:pt x="56918" y="37415"/>
                    <a:pt x="80940" y="37415"/>
                  </a:cubicBezTo>
                  <a:cubicBezTo>
                    <a:pt x="104963" y="37415"/>
                    <a:pt x="124549" y="57001"/>
                    <a:pt x="124549" y="81024"/>
                  </a:cubicBezTo>
                  <a:cubicBezTo>
                    <a:pt x="124549" y="105046"/>
                    <a:pt x="104963" y="124632"/>
                    <a:pt x="80940" y="124632"/>
                  </a:cubicBezTo>
                  <a:cubicBezTo>
                    <a:pt x="56918" y="124716"/>
                    <a:pt x="37331" y="105046"/>
                    <a:pt x="37331" y="81024"/>
                  </a:cubicBezTo>
                  <a:close/>
                </a:path>
              </a:pathLst>
            </a:custGeom>
            <a:grpFill/>
            <a:ln w="8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3EE8F9B-9C10-6ECD-32C0-1491B0FD0501}"/>
                </a:ext>
              </a:extLst>
            </p:cNvPr>
            <p:cNvSpPr/>
            <p:nvPr/>
          </p:nvSpPr>
          <p:spPr>
            <a:xfrm>
              <a:off x="3949190" y="4303055"/>
              <a:ext cx="286680" cy="211924"/>
            </a:xfrm>
            <a:custGeom>
              <a:avLst/>
              <a:gdLst>
                <a:gd name="connsiteX0" fmla="*/ 235120 w 286680"/>
                <a:gd name="connsiteY0" fmla="*/ 4259 h 211924"/>
                <a:gd name="connsiteX1" fmla="*/ 232525 w 286680"/>
                <a:gd name="connsiteY1" fmla="*/ 30625 h 211924"/>
                <a:gd name="connsiteX2" fmla="*/ 249349 w 286680"/>
                <a:gd name="connsiteY2" fmla="*/ 77666 h 211924"/>
                <a:gd name="connsiteX3" fmla="*/ 249349 w 286680"/>
                <a:gd name="connsiteY3" fmla="*/ 174593 h 211924"/>
                <a:gd name="connsiteX4" fmla="*/ 37415 w 286680"/>
                <a:gd name="connsiteY4" fmla="*/ 174593 h 211924"/>
                <a:gd name="connsiteX5" fmla="*/ 37415 w 286680"/>
                <a:gd name="connsiteY5" fmla="*/ 77666 h 211924"/>
                <a:gd name="connsiteX6" fmla="*/ 54239 w 286680"/>
                <a:gd name="connsiteY6" fmla="*/ 30625 h 211924"/>
                <a:gd name="connsiteX7" fmla="*/ 51644 w 286680"/>
                <a:gd name="connsiteY7" fmla="*/ 4259 h 211924"/>
                <a:gd name="connsiteX8" fmla="*/ 25278 w 286680"/>
                <a:gd name="connsiteY8" fmla="*/ 6854 h 211924"/>
                <a:gd name="connsiteX9" fmla="*/ 0 w 286680"/>
                <a:gd name="connsiteY9" fmla="*/ 77582 h 211924"/>
                <a:gd name="connsiteX10" fmla="*/ 0 w 286680"/>
                <a:gd name="connsiteY10" fmla="*/ 193259 h 211924"/>
                <a:gd name="connsiteX11" fmla="*/ 18666 w 286680"/>
                <a:gd name="connsiteY11" fmla="*/ 211924 h 211924"/>
                <a:gd name="connsiteX12" fmla="*/ 268014 w 286680"/>
                <a:gd name="connsiteY12" fmla="*/ 211924 h 211924"/>
                <a:gd name="connsiteX13" fmla="*/ 286680 w 286680"/>
                <a:gd name="connsiteY13" fmla="*/ 193259 h 211924"/>
                <a:gd name="connsiteX14" fmla="*/ 286680 w 286680"/>
                <a:gd name="connsiteY14" fmla="*/ 77582 h 211924"/>
                <a:gd name="connsiteX15" fmla="*/ 261402 w 286680"/>
                <a:gd name="connsiteY15" fmla="*/ 6854 h 211924"/>
                <a:gd name="connsiteX16" fmla="*/ 235120 w 286680"/>
                <a:gd name="connsiteY16" fmla="*/ 4259 h 211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6680" h="211924">
                  <a:moveTo>
                    <a:pt x="235120" y="4259"/>
                  </a:moveTo>
                  <a:cubicBezTo>
                    <a:pt x="227168" y="10788"/>
                    <a:pt x="225996" y="22590"/>
                    <a:pt x="232525" y="30625"/>
                  </a:cubicBezTo>
                  <a:cubicBezTo>
                    <a:pt x="243490" y="44018"/>
                    <a:pt x="249349" y="60256"/>
                    <a:pt x="249349" y="77666"/>
                  </a:cubicBezTo>
                  <a:lnTo>
                    <a:pt x="249349" y="174593"/>
                  </a:lnTo>
                  <a:lnTo>
                    <a:pt x="37415" y="174593"/>
                  </a:lnTo>
                  <a:lnTo>
                    <a:pt x="37415" y="77666"/>
                  </a:lnTo>
                  <a:cubicBezTo>
                    <a:pt x="37415" y="60256"/>
                    <a:pt x="43190" y="44101"/>
                    <a:pt x="54239" y="30625"/>
                  </a:cubicBezTo>
                  <a:cubicBezTo>
                    <a:pt x="60768" y="22674"/>
                    <a:pt x="59596" y="10872"/>
                    <a:pt x="51644" y="4259"/>
                  </a:cubicBezTo>
                  <a:cubicBezTo>
                    <a:pt x="43609" y="-2269"/>
                    <a:pt x="31891" y="-1097"/>
                    <a:pt x="25278" y="6854"/>
                  </a:cubicBezTo>
                  <a:cubicBezTo>
                    <a:pt x="8956" y="26775"/>
                    <a:pt x="0" y="51886"/>
                    <a:pt x="0" y="77582"/>
                  </a:cubicBezTo>
                  <a:lnTo>
                    <a:pt x="0" y="193259"/>
                  </a:lnTo>
                  <a:cubicBezTo>
                    <a:pt x="0" y="203554"/>
                    <a:pt x="8370" y="211924"/>
                    <a:pt x="18666" y="211924"/>
                  </a:cubicBezTo>
                  <a:lnTo>
                    <a:pt x="268014" y="211924"/>
                  </a:lnTo>
                  <a:cubicBezTo>
                    <a:pt x="278310" y="211924"/>
                    <a:pt x="286680" y="203554"/>
                    <a:pt x="286680" y="193259"/>
                  </a:cubicBezTo>
                  <a:lnTo>
                    <a:pt x="286680" y="77582"/>
                  </a:lnTo>
                  <a:cubicBezTo>
                    <a:pt x="286680" y="51886"/>
                    <a:pt x="277724" y="26775"/>
                    <a:pt x="261402" y="6854"/>
                  </a:cubicBezTo>
                  <a:cubicBezTo>
                    <a:pt x="254873" y="-1097"/>
                    <a:pt x="243071" y="-2353"/>
                    <a:pt x="235120" y="4259"/>
                  </a:cubicBezTo>
                  <a:close/>
                </a:path>
              </a:pathLst>
            </a:custGeom>
            <a:grpFill/>
            <a:ln w="8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3D3A694-4C54-B829-DDC6-5AC1B2C38F17}"/>
                </a:ext>
              </a:extLst>
            </p:cNvPr>
            <p:cNvSpPr/>
            <p:nvPr/>
          </p:nvSpPr>
          <p:spPr>
            <a:xfrm>
              <a:off x="4011464" y="4153470"/>
              <a:ext cx="162047" cy="162047"/>
            </a:xfrm>
            <a:custGeom>
              <a:avLst/>
              <a:gdLst>
                <a:gd name="connsiteX0" fmla="*/ 81024 w 162047"/>
                <a:gd name="connsiteY0" fmla="*/ 162048 h 162047"/>
                <a:gd name="connsiteX1" fmla="*/ 162047 w 162047"/>
                <a:gd name="connsiteY1" fmla="*/ 81024 h 162047"/>
                <a:gd name="connsiteX2" fmla="*/ 81024 w 162047"/>
                <a:gd name="connsiteY2" fmla="*/ 0 h 162047"/>
                <a:gd name="connsiteX3" fmla="*/ 0 w 162047"/>
                <a:gd name="connsiteY3" fmla="*/ 81024 h 162047"/>
                <a:gd name="connsiteX4" fmla="*/ 81024 w 162047"/>
                <a:gd name="connsiteY4" fmla="*/ 162048 h 162047"/>
                <a:gd name="connsiteX5" fmla="*/ 81024 w 162047"/>
                <a:gd name="connsiteY5" fmla="*/ 37331 h 162047"/>
                <a:gd name="connsiteX6" fmla="*/ 124633 w 162047"/>
                <a:gd name="connsiteY6" fmla="*/ 80940 h 162047"/>
                <a:gd name="connsiteX7" fmla="*/ 81024 w 162047"/>
                <a:gd name="connsiteY7" fmla="*/ 124549 h 162047"/>
                <a:gd name="connsiteX8" fmla="*/ 37415 w 162047"/>
                <a:gd name="connsiteY8" fmla="*/ 80940 h 162047"/>
                <a:gd name="connsiteX9" fmla="*/ 81024 w 162047"/>
                <a:gd name="connsiteY9" fmla="*/ 37331 h 162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2047" h="162047">
                  <a:moveTo>
                    <a:pt x="81024" y="162048"/>
                  </a:moveTo>
                  <a:cubicBezTo>
                    <a:pt x="125721" y="162048"/>
                    <a:pt x="162047" y="125721"/>
                    <a:pt x="162047" y="81024"/>
                  </a:cubicBezTo>
                  <a:cubicBezTo>
                    <a:pt x="162047" y="36327"/>
                    <a:pt x="125721" y="0"/>
                    <a:pt x="81024" y="0"/>
                  </a:cubicBezTo>
                  <a:cubicBezTo>
                    <a:pt x="36327" y="0"/>
                    <a:pt x="0" y="36327"/>
                    <a:pt x="0" y="81024"/>
                  </a:cubicBezTo>
                  <a:cubicBezTo>
                    <a:pt x="0" y="125721"/>
                    <a:pt x="36327" y="162048"/>
                    <a:pt x="81024" y="162048"/>
                  </a:cubicBezTo>
                  <a:close/>
                  <a:moveTo>
                    <a:pt x="81024" y="37331"/>
                  </a:moveTo>
                  <a:cubicBezTo>
                    <a:pt x="105046" y="37331"/>
                    <a:pt x="124633" y="56917"/>
                    <a:pt x="124633" y="80940"/>
                  </a:cubicBezTo>
                  <a:cubicBezTo>
                    <a:pt x="124633" y="104963"/>
                    <a:pt x="105046" y="124549"/>
                    <a:pt x="81024" y="124549"/>
                  </a:cubicBezTo>
                  <a:cubicBezTo>
                    <a:pt x="57001" y="124549"/>
                    <a:pt x="37415" y="104963"/>
                    <a:pt x="37415" y="80940"/>
                  </a:cubicBezTo>
                  <a:cubicBezTo>
                    <a:pt x="37415" y="56917"/>
                    <a:pt x="57001" y="37331"/>
                    <a:pt x="81024" y="37331"/>
                  </a:cubicBezTo>
                  <a:close/>
                </a:path>
              </a:pathLst>
            </a:custGeom>
            <a:grpFill/>
            <a:ln w="8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38F998C-CDE7-CEFD-E583-108C1DE688BE}"/>
                </a:ext>
              </a:extLst>
            </p:cNvPr>
            <p:cNvSpPr/>
            <p:nvPr/>
          </p:nvSpPr>
          <p:spPr>
            <a:xfrm>
              <a:off x="4896699" y="4303055"/>
              <a:ext cx="286680" cy="211924"/>
            </a:xfrm>
            <a:custGeom>
              <a:avLst/>
              <a:gdLst>
                <a:gd name="connsiteX0" fmla="*/ 261402 w 286680"/>
                <a:gd name="connsiteY0" fmla="*/ 6854 h 211924"/>
                <a:gd name="connsiteX1" fmla="*/ 235036 w 286680"/>
                <a:gd name="connsiteY1" fmla="*/ 4259 h 211924"/>
                <a:gd name="connsiteX2" fmla="*/ 232441 w 286680"/>
                <a:gd name="connsiteY2" fmla="*/ 30625 h 211924"/>
                <a:gd name="connsiteX3" fmla="*/ 249265 w 286680"/>
                <a:gd name="connsiteY3" fmla="*/ 77666 h 211924"/>
                <a:gd name="connsiteX4" fmla="*/ 249265 w 286680"/>
                <a:gd name="connsiteY4" fmla="*/ 174593 h 211924"/>
                <a:gd name="connsiteX5" fmla="*/ 37331 w 286680"/>
                <a:gd name="connsiteY5" fmla="*/ 174593 h 211924"/>
                <a:gd name="connsiteX6" fmla="*/ 37331 w 286680"/>
                <a:gd name="connsiteY6" fmla="*/ 77666 h 211924"/>
                <a:gd name="connsiteX7" fmla="*/ 54155 w 286680"/>
                <a:gd name="connsiteY7" fmla="*/ 30625 h 211924"/>
                <a:gd name="connsiteX8" fmla="*/ 51561 w 286680"/>
                <a:gd name="connsiteY8" fmla="*/ 4259 h 211924"/>
                <a:gd name="connsiteX9" fmla="*/ 25278 w 286680"/>
                <a:gd name="connsiteY9" fmla="*/ 6854 h 211924"/>
                <a:gd name="connsiteX10" fmla="*/ 0 w 286680"/>
                <a:gd name="connsiteY10" fmla="*/ 77582 h 211924"/>
                <a:gd name="connsiteX11" fmla="*/ 0 w 286680"/>
                <a:gd name="connsiteY11" fmla="*/ 193259 h 211924"/>
                <a:gd name="connsiteX12" fmla="*/ 18665 w 286680"/>
                <a:gd name="connsiteY12" fmla="*/ 211924 h 211924"/>
                <a:gd name="connsiteX13" fmla="*/ 268014 w 286680"/>
                <a:gd name="connsiteY13" fmla="*/ 211924 h 211924"/>
                <a:gd name="connsiteX14" fmla="*/ 286680 w 286680"/>
                <a:gd name="connsiteY14" fmla="*/ 193259 h 211924"/>
                <a:gd name="connsiteX15" fmla="*/ 286680 w 286680"/>
                <a:gd name="connsiteY15" fmla="*/ 77582 h 211924"/>
                <a:gd name="connsiteX16" fmla="*/ 261402 w 286680"/>
                <a:gd name="connsiteY16" fmla="*/ 6854 h 211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6680" h="211924">
                  <a:moveTo>
                    <a:pt x="261402" y="6854"/>
                  </a:moveTo>
                  <a:cubicBezTo>
                    <a:pt x="254873" y="-1097"/>
                    <a:pt x="243071" y="-2353"/>
                    <a:pt x="235036" y="4259"/>
                  </a:cubicBezTo>
                  <a:cubicBezTo>
                    <a:pt x="227084" y="10788"/>
                    <a:pt x="225912" y="22590"/>
                    <a:pt x="232441" y="30625"/>
                  </a:cubicBezTo>
                  <a:cubicBezTo>
                    <a:pt x="243406" y="44018"/>
                    <a:pt x="249265" y="60256"/>
                    <a:pt x="249265" y="77666"/>
                  </a:cubicBezTo>
                  <a:lnTo>
                    <a:pt x="249265" y="174593"/>
                  </a:lnTo>
                  <a:lnTo>
                    <a:pt x="37331" y="174593"/>
                  </a:lnTo>
                  <a:lnTo>
                    <a:pt x="37331" y="77666"/>
                  </a:lnTo>
                  <a:cubicBezTo>
                    <a:pt x="37331" y="60256"/>
                    <a:pt x="43107" y="44101"/>
                    <a:pt x="54155" y="30625"/>
                  </a:cubicBezTo>
                  <a:cubicBezTo>
                    <a:pt x="60684" y="22674"/>
                    <a:pt x="59512" y="10872"/>
                    <a:pt x="51561" y="4259"/>
                  </a:cubicBezTo>
                  <a:cubicBezTo>
                    <a:pt x="43609" y="-2269"/>
                    <a:pt x="31807" y="-1097"/>
                    <a:pt x="25278" y="6854"/>
                  </a:cubicBezTo>
                  <a:cubicBezTo>
                    <a:pt x="8956" y="26775"/>
                    <a:pt x="0" y="51886"/>
                    <a:pt x="0" y="77582"/>
                  </a:cubicBezTo>
                  <a:lnTo>
                    <a:pt x="0" y="193259"/>
                  </a:lnTo>
                  <a:cubicBezTo>
                    <a:pt x="0" y="203554"/>
                    <a:pt x="8370" y="211924"/>
                    <a:pt x="18665" y="211924"/>
                  </a:cubicBezTo>
                  <a:lnTo>
                    <a:pt x="268014" y="211924"/>
                  </a:lnTo>
                  <a:cubicBezTo>
                    <a:pt x="278310" y="211924"/>
                    <a:pt x="286680" y="203554"/>
                    <a:pt x="286680" y="193259"/>
                  </a:cubicBezTo>
                  <a:lnTo>
                    <a:pt x="286680" y="77582"/>
                  </a:lnTo>
                  <a:cubicBezTo>
                    <a:pt x="286680" y="51886"/>
                    <a:pt x="277724" y="26692"/>
                    <a:pt x="261402" y="6854"/>
                  </a:cubicBezTo>
                  <a:close/>
                </a:path>
              </a:pathLst>
            </a:custGeom>
            <a:grpFill/>
            <a:ln w="8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6748202-E020-7477-B343-990895CF6DCC}"/>
                </a:ext>
              </a:extLst>
            </p:cNvPr>
            <p:cNvSpPr/>
            <p:nvPr/>
          </p:nvSpPr>
          <p:spPr>
            <a:xfrm>
              <a:off x="4958973" y="4153470"/>
              <a:ext cx="162047" cy="162047"/>
            </a:xfrm>
            <a:custGeom>
              <a:avLst/>
              <a:gdLst>
                <a:gd name="connsiteX0" fmla="*/ 81024 w 162047"/>
                <a:gd name="connsiteY0" fmla="*/ 162048 h 162047"/>
                <a:gd name="connsiteX1" fmla="*/ 162047 w 162047"/>
                <a:gd name="connsiteY1" fmla="*/ 81024 h 162047"/>
                <a:gd name="connsiteX2" fmla="*/ 81024 w 162047"/>
                <a:gd name="connsiteY2" fmla="*/ 0 h 162047"/>
                <a:gd name="connsiteX3" fmla="*/ 0 w 162047"/>
                <a:gd name="connsiteY3" fmla="*/ 81024 h 162047"/>
                <a:gd name="connsiteX4" fmla="*/ 81024 w 162047"/>
                <a:gd name="connsiteY4" fmla="*/ 162048 h 162047"/>
                <a:gd name="connsiteX5" fmla="*/ 81024 w 162047"/>
                <a:gd name="connsiteY5" fmla="*/ 37331 h 162047"/>
                <a:gd name="connsiteX6" fmla="*/ 124632 w 162047"/>
                <a:gd name="connsiteY6" fmla="*/ 80940 h 162047"/>
                <a:gd name="connsiteX7" fmla="*/ 81024 w 162047"/>
                <a:gd name="connsiteY7" fmla="*/ 124549 h 162047"/>
                <a:gd name="connsiteX8" fmla="*/ 37415 w 162047"/>
                <a:gd name="connsiteY8" fmla="*/ 80940 h 162047"/>
                <a:gd name="connsiteX9" fmla="*/ 81024 w 162047"/>
                <a:gd name="connsiteY9" fmla="*/ 37331 h 162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2047" h="162047">
                  <a:moveTo>
                    <a:pt x="81024" y="162048"/>
                  </a:moveTo>
                  <a:cubicBezTo>
                    <a:pt x="125721" y="162048"/>
                    <a:pt x="162047" y="125721"/>
                    <a:pt x="162047" y="81024"/>
                  </a:cubicBezTo>
                  <a:cubicBezTo>
                    <a:pt x="162047" y="36327"/>
                    <a:pt x="125721" y="0"/>
                    <a:pt x="81024" y="0"/>
                  </a:cubicBezTo>
                  <a:cubicBezTo>
                    <a:pt x="36327" y="0"/>
                    <a:pt x="0" y="36327"/>
                    <a:pt x="0" y="81024"/>
                  </a:cubicBezTo>
                  <a:cubicBezTo>
                    <a:pt x="0" y="125721"/>
                    <a:pt x="36327" y="162048"/>
                    <a:pt x="81024" y="162048"/>
                  </a:cubicBezTo>
                  <a:close/>
                  <a:moveTo>
                    <a:pt x="81024" y="37331"/>
                  </a:moveTo>
                  <a:cubicBezTo>
                    <a:pt x="105046" y="37331"/>
                    <a:pt x="124632" y="56917"/>
                    <a:pt x="124632" y="80940"/>
                  </a:cubicBezTo>
                  <a:cubicBezTo>
                    <a:pt x="124632" y="104963"/>
                    <a:pt x="105046" y="124549"/>
                    <a:pt x="81024" y="124549"/>
                  </a:cubicBezTo>
                  <a:cubicBezTo>
                    <a:pt x="57001" y="124549"/>
                    <a:pt x="37415" y="104963"/>
                    <a:pt x="37415" y="80940"/>
                  </a:cubicBezTo>
                  <a:cubicBezTo>
                    <a:pt x="37415" y="56917"/>
                    <a:pt x="57001" y="37331"/>
                    <a:pt x="81024" y="37331"/>
                  </a:cubicBezTo>
                  <a:close/>
                </a:path>
              </a:pathLst>
            </a:custGeom>
            <a:grpFill/>
            <a:ln w="8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2EF9E68-9B8B-8934-FADD-459AB21D7F0E}"/>
                </a:ext>
              </a:extLst>
            </p:cNvPr>
            <p:cNvSpPr/>
            <p:nvPr/>
          </p:nvSpPr>
          <p:spPr>
            <a:xfrm>
              <a:off x="4461280" y="3542444"/>
              <a:ext cx="209925" cy="436506"/>
            </a:xfrm>
            <a:custGeom>
              <a:avLst/>
              <a:gdLst>
                <a:gd name="connsiteX0" fmla="*/ 104795 w 209925"/>
                <a:gd name="connsiteY0" fmla="*/ 199630 h 436506"/>
                <a:gd name="connsiteX1" fmla="*/ 37415 w 209925"/>
                <a:gd name="connsiteY1" fmla="*/ 140034 h 436506"/>
                <a:gd name="connsiteX2" fmla="*/ 104795 w 209925"/>
                <a:gd name="connsiteY2" fmla="*/ 80521 h 436506"/>
                <a:gd name="connsiteX3" fmla="*/ 167990 w 209925"/>
                <a:gd name="connsiteY3" fmla="*/ 119359 h 436506"/>
                <a:gd name="connsiteX4" fmla="*/ 192515 w 209925"/>
                <a:gd name="connsiteY4" fmla="*/ 129320 h 436506"/>
                <a:gd name="connsiteX5" fmla="*/ 202476 w 209925"/>
                <a:gd name="connsiteY5" fmla="*/ 104795 h 436506"/>
                <a:gd name="connsiteX6" fmla="*/ 123461 w 209925"/>
                <a:gd name="connsiteY6" fmla="*/ 44697 h 436506"/>
                <a:gd name="connsiteX7" fmla="*/ 123461 w 209925"/>
                <a:gd name="connsiteY7" fmla="*/ 18666 h 436506"/>
                <a:gd name="connsiteX8" fmla="*/ 104795 w 209925"/>
                <a:gd name="connsiteY8" fmla="*/ 0 h 436506"/>
                <a:gd name="connsiteX9" fmla="*/ 86130 w 209925"/>
                <a:gd name="connsiteY9" fmla="*/ 18666 h 436506"/>
                <a:gd name="connsiteX10" fmla="*/ 86130 w 209925"/>
                <a:gd name="connsiteY10" fmla="*/ 44781 h 436506"/>
                <a:gd name="connsiteX11" fmla="*/ 0 w 209925"/>
                <a:gd name="connsiteY11" fmla="*/ 139950 h 436506"/>
                <a:gd name="connsiteX12" fmla="*/ 104795 w 209925"/>
                <a:gd name="connsiteY12" fmla="*/ 236877 h 436506"/>
                <a:gd name="connsiteX13" fmla="*/ 172510 w 209925"/>
                <a:gd name="connsiteY13" fmla="*/ 296390 h 436506"/>
                <a:gd name="connsiteX14" fmla="*/ 105130 w 209925"/>
                <a:gd name="connsiteY14" fmla="*/ 355902 h 436506"/>
                <a:gd name="connsiteX15" fmla="*/ 41935 w 209925"/>
                <a:gd name="connsiteY15" fmla="*/ 317064 h 436506"/>
                <a:gd name="connsiteX16" fmla="*/ 17494 w 209925"/>
                <a:gd name="connsiteY16" fmla="*/ 307103 h 436506"/>
                <a:gd name="connsiteX17" fmla="*/ 7533 w 209925"/>
                <a:gd name="connsiteY17" fmla="*/ 331628 h 436506"/>
                <a:gd name="connsiteX18" fmla="*/ 86213 w 209925"/>
                <a:gd name="connsiteY18" fmla="*/ 391643 h 436506"/>
                <a:gd name="connsiteX19" fmla="*/ 86213 w 209925"/>
                <a:gd name="connsiteY19" fmla="*/ 417758 h 436506"/>
                <a:gd name="connsiteX20" fmla="*/ 104879 w 209925"/>
                <a:gd name="connsiteY20" fmla="*/ 436507 h 436506"/>
                <a:gd name="connsiteX21" fmla="*/ 123544 w 209925"/>
                <a:gd name="connsiteY21" fmla="*/ 417758 h 436506"/>
                <a:gd name="connsiteX22" fmla="*/ 123544 w 209925"/>
                <a:gd name="connsiteY22" fmla="*/ 391726 h 436506"/>
                <a:gd name="connsiteX23" fmla="*/ 209925 w 209925"/>
                <a:gd name="connsiteY23" fmla="*/ 296557 h 436506"/>
                <a:gd name="connsiteX24" fmla="*/ 104795 w 209925"/>
                <a:gd name="connsiteY24" fmla="*/ 199630 h 436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9925" h="436506">
                  <a:moveTo>
                    <a:pt x="104795" y="199630"/>
                  </a:moveTo>
                  <a:cubicBezTo>
                    <a:pt x="49133" y="199630"/>
                    <a:pt x="37415" y="167237"/>
                    <a:pt x="37415" y="140034"/>
                  </a:cubicBezTo>
                  <a:cubicBezTo>
                    <a:pt x="37415" y="107222"/>
                    <a:pt x="67631" y="80521"/>
                    <a:pt x="104795" y="80521"/>
                  </a:cubicBezTo>
                  <a:cubicBezTo>
                    <a:pt x="132835" y="80521"/>
                    <a:pt x="158197" y="96090"/>
                    <a:pt x="167990" y="119359"/>
                  </a:cubicBezTo>
                  <a:cubicBezTo>
                    <a:pt x="172008" y="128818"/>
                    <a:pt x="182973" y="133338"/>
                    <a:pt x="192515" y="129320"/>
                  </a:cubicBezTo>
                  <a:cubicBezTo>
                    <a:pt x="202057" y="125302"/>
                    <a:pt x="206493" y="114337"/>
                    <a:pt x="202476" y="104795"/>
                  </a:cubicBezTo>
                  <a:cubicBezTo>
                    <a:pt x="189000" y="72821"/>
                    <a:pt x="159034" y="50640"/>
                    <a:pt x="123461" y="44697"/>
                  </a:cubicBezTo>
                  <a:lnTo>
                    <a:pt x="123461" y="18666"/>
                  </a:lnTo>
                  <a:cubicBezTo>
                    <a:pt x="123461" y="8370"/>
                    <a:pt x="115091" y="0"/>
                    <a:pt x="104795" y="0"/>
                  </a:cubicBezTo>
                  <a:cubicBezTo>
                    <a:pt x="94500" y="0"/>
                    <a:pt x="86130" y="8370"/>
                    <a:pt x="86130" y="18666"/>
                  </a:cubicBezTo>
                  <a:lnTo>
                    <a:pt x="86130" y="44781"/>
                  </a:lnTo>
                  <a:cubicBezTo>
                    <a:pt x="37247" y="52983"/>
                    <a:pt x="0" y="92407"/>
                    <a:pt x="0" y="139950"/>
                  </a:cubicBezTo>
                  <a:cubicBezTo>
                    <a:pt x="0" y="186823"/>
                    <a:pt x="27538" y="236877"/>
                    <a:pt x="104795" y="236877"/>
                  </a:cubicBezTo>
                  <a:cubicBezTo>
                    <a:pt x="160708" y="236877"/>
                    <a:pt x="172510" y="269270"/>
                    <a:pt x="172510" y="296390"/>
                  </a:cubicBezTo>
                  <a:cubicBezTo>
                    <a:pt x="172510" y="329201"/>
                    <a:pt x="142294" y="355902"/>
                    <a:pt x="105130" y="355902"/>
                  </a:cubicBezTo>
                  <a:cubicBezTo>
                    <a:pt x="77090" y="355902"/>
                    <a:pt x="51728" y="340333"/>
                    <a:pt x="41935" y="317064"/>
                  </a:cubicBezTo>
                  <a:cubicBezTo>
                    <a:pt x="37917" y="307606"/>
                    <a:pt x="26952" y="303086"/>
                    <a:pt x="17494" y="307103"/>
                  </a:cubicBezTo>
                  <a:cubicBezTo>
                    <a:pt x="7952" y="311121"/>
                    <a:pt x="3515" y="322086"/>
                    <a:pt x="7533" y="331628"/>
                  </a:cubicBezTo>
                  <a:cubicBezTo>
                    <a:pt x="20926" y="363519"/>
                    <a:pt x="50807" y="385700"/>
                    <a:pt x="86213" y="391643"/>
                  </a:cubicBezTo>
                  <a:lnTo>
                    <a:pt x="86213" y="417758"/>
                  </a:lnTo>
                  <a:cubicBezTo>
                    <a:pt x="86213" y="428137"/>
                    <a:pt x="94584" y="436507"/>
                    <a:pt x="104879" y="436507"/>
                  </a:cubicBezTo>
                  <a:cubicBezTo>
                    <a:pt x="115174" y="436507"/>
                    <a:pt x="123544" y="428137"/>
                    <a:pt x="123544" y="417758"/>
                  </a:cubicBezTo>
                  <a:lnTo>
                    <a:pt x="123544" y="391726"/>
                  </a:lnTo>
                  <a:cubicBezTo>
                    <a:pt x="172510" y="383607"/>
                    <a:pt x="209925" y="344183"/>
                    <a:pt x="209925" y="296557"/>
                  </a:cubicBezTo>
                  <a:cubicBezTo>
                    <a:pt x="209925" y="249684"/>
                    <a:pt x="182303" y="199630"/>
                    <a:pt x="104795" y="199630"/>
                  </a:cubicBezTo>
                  <a:close/>
                </a:path>
              </a:pathLst>
            </a:custGeom>
            <a:grpFill/>
            <a:ln w="8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80633C3-91D1-BEA7-0BA8-658566D90C7B}"/>
                </a:ext>
              </a:extLst>
            </p:cNvPr>
            <p:cNvSpPr/>
            <p:nvPr/>
          </p:nvSpPr>
          <p:spPr>
            <a:xfrm>
              <a:off x="4235953" y="3442755"/>
              <a:ext cx="660745" cy="810404"/>
            </a:xfrm>
            <a:custGeom>
              <a:avLst/>
              <a:gdLst>
                <a:gd name="connsiteX0" fmla="*/ 641996 w 660745"/>
                <a:gd name="connsiteY0" fmla="*/ 772990 h 810404"/>
                <a:gd name="connsiteX1" fmla="*/ 523725 w 660745"/>
                <a:gd name="connsiteY1" fmla="*/ 772990 h 810404"/>
                <a:gd name="connsiteX2" fmla="*/ 523725 w 660745"/>
                <a:gd name="connsiteY2" fmla="*/ 569677 h 810404"/>
                <a:gd name="connsiteX3" fmla="*/ 648273 w 660745"/>
                <a:gd name="connsiteY3" fmla="*/ 317901 h 810404"/>
                <a:gd name="connsiteX4" fmla="*/ 330373 w 660745"/>
                <a:gd name="connsiteY4" fmla="*/ 0 h 810404"/>
                <a:gd name="connsiteX5" fmla="*/ 12472 w 660745"/>
                <a:gd name="connsiteY5" fmla="*/ 317901 h 810404"/>
                <a:gd name="connsiteX6" fmla="*/ 137020 w 660745"/>
                <a:gd name="connsiteY6" fmla="*/ 569677 h 810404"/>
                <a:gd name="connsiteX7" fmla="*/ 137020 w 660745"/>
                <a:gd name="connsiteY7" fmla="*/ 772990 h 810404"/>
                <a:gd name="connsiteX8" fmla="*/ 18749 w 660745"/>
                <a:gd name="connsiteY8" fmla="*/ 772990 h 810404"/>
                <a:gd name="connsiteX9" fmla="*/ 0 w 660745"/>
                <a:gd name="connsiteY9" fmla="*/ 791739 h 810404"/>
                <a:gd name="connsiteX10" fmla="*/ 18749 w 660745"/>
                <a:gd name="connsiteY10" fmla="*/ 810405 h 810404"/>
                <a:gd name="connsiteX11" fmla="*/ 155770 w 660745"/>
                <a:gd name="connsiteY11" fmla="*/ 810405 h 810404"/>
                <a:gd name="connsiteX12" fmla="*/ 174435 w 660745"/>
                <a:gd name="connsiteY12" fmla="*/ 791739 h 810404"/>
                <a:gd name="connsiteX13" fmla="*/ 174435 w 660745"/>
                <a:gd name="connsiteY13" fmla="*/ 594704 h 810404"/>
                <a:gd name="connsiteX14" fmla="*/ 311623 w 660745"/>
                <a:gd name="connsiteY14" fmla="*/ 634965 h 810404"/>
                <a:gd name="connsiteX15" fmla="*/ 311623 w 660745"/>
                <a:gd name="connsiteY15" fmla="*/ 791739 h 810404"/>
                <a:gd name="connsiteX16" fmla="*/ 330289 w 660745"/>
                <a:gd name="connsiteY16" fmla="*/ 810405 h 810404"/>
                <a:gd name="connsiteX17" fmla="*/ 348954 w 660745"/>
                <a:gd name="connsiteY17" fmla="*/ 791739 h 810404"/>
                <a:gd name="connsiteX18" fmla="*/ 348954 w 660745"/>
                <a:gd name="connsiteY18" fmla="*/ 634965 h 810404"/>
                <a:gd name="connsiteX19" fmla="*/ 486393 w 660745"/>
                <a:gd name="connsiteY19" fmla="*/ 594704 h 810404"/>
                <a:gd name="connsiteX20" fmla="*/ 486393 w 660745"/>
                <a:gd name="connsiteY20" fmla="*/ 791739 h 810404"/>
                <a:gd name="connsiteX21" fmla="*/ 505059 w 660745"/>
                <a:gd name="connsiteY21" fmla="*/ 810405 h 810404"/>
                <a:gd name="connsiteX22" fmla="*/ 642079 w 660745"/>
                <a:gd name="connsiteY22" fmla="*/ 810405 h 810404"/>
                <a:gd name="connsiteX23" fmla="*/ 660745 w 660745"/>
                <a:gd name="connsiteY23" fmla="*/ 791739 h 810404"/>
                <a:gd name="connsiteX24" fmla="*/ 641996 w 660745"/>
                <a:gd name="connsiteY24" fmla="*/ 772990 h 810404"/>
                <a:gd name="connsiteX25" fmla="*/ 330289 w 660745"/>
                <a:gd name="connsiteY25" fmla="*/ 598555 h 810404"/>
                <a:gd name="connsiteX26" fmla="*/ 49803 w 660745"/>
                <a:gd name="connsiteY26" fmla="*/ 317985 h 810404"/>
                <a:gd name="connsiteX27" fmla="*/ 330289 w 660745"/>
                <a:gd name="connsiteY27" fmla="*/ 37499 h 810404"/>
                <a:gd name="connsiteX28" fmla="*/ 610775 w 660745"/>
                <a:gd name="connsiteY28" fmla="*/ 317985 h 810404"/>
                <a:gd name="connsiteX29" fmla="*/ 330289 w 660745"/>
                <a:gd name="connsiteY29" fmla="*/ 598555 h 810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60745" h="810404">
                  <a:moveTo>
                    <a:pt x="641996" y="772990"/>
                  </a:moveTo>
                  <a:lnTo>
                    <a:pt x="523725" y="772990"/>
                  </a:lnTo>
                  <a:lnTo>
                    <a:pt x="523725" y="569677"/>
                  </a:lnTo>
                  <a:cubicBezTo>
                    <a:pt x="599308" y="511504"/>
                    <a:pt x="648273" y="420436"/>
                    <a:pt x="648273" y="317901"/>
                  </a:cubicBezTo>
                  <a:cubicBezTo>
                    <a:pt x="648273" y="142629"/>
                    <a:pt x="505645" y="0"/>
                    <a:pt x="330373" y="0"/>
                  </a:cubicBezTo>
                  <a:cubicBezTo>
                    <a:pt x="155100" y="0"/>
                    <a:pt x="12472" y="142629"/>
                    <a:pt x="12472" y="317901"/>
                  </a:cubicBezTo>
                  <a:cubicBezTo>
                    <a:pt x="12472" y="420436"/>
                    <a:pt x="61437" y="511504"/>
                    <a:pt x="137020" y="569677"/>
                  </a:cubicBezTo>
                  <a:lnTo>
                    <a:pt x="137020" y="772990"/>
                  </a:lnTo>
                  <a:lnTo>
                    <a:pt x="18749" y="772990"/>
                  </a:lnTo>
                  <a:cubicBezTo>
                    <a:pt x="8454" y="772990"/>
                    <a:pt x="0" y="781360"/>
                    <a:pt x="0" y="791739"/>
                  </a:cubicBezTo>
                  <a:cubicBezTo>
                    <a:pt x="0" y="802035"/>
                    <a:pt x="8370" y="810405"/>
                    <a:pt x="18749" y="810405"/>
                  </a:cubicBezTo>
                  <a:lnTo>
                    <a:pt x="155770" y="810405"/>
                  </a:lnTo>
                  <a:cubicBezTo>
                    <a:pt x="166065" y="810405"/>
                    <a:pt x="174435" y="802035"/>
                    <a:pt x="174435" y="791739"/>
                  </a:cubicBezTo>
                  <a:lnTo>
                    <a:pt x="174435" y="594704"/>
                  </a:lnTo>
                  <a:cubicBezTo>
                    <a:pt x="215366" y="617890"/>
                    <a:pt x="261988" y="632035"/>
                    <a:pt x="311623" y="634965"/>
                  </a:cubicBezTo>
                  <a:lnTo>
                    <a:pt x="311623" y="791739"/>
                  </a:lnTo>
                  <a:cubicBezTo>
                    <a:pt x="311623" y="802035"/>
                    <a:pt x="319993" y="810405"/>
                    <a:pt x="330289" y="810405"/>
                  </a:cubicBezTo>
                  <a:cubicBezTo>
                    <a:pt x="340584" y="810405"/>
                    <a:pt x="348954" y="802035"/>
                    <a:pt x="348954" y="791739"/>
                  </a:cubicBezTo>
                  <a:lnTo>
                    <a:pt x="348954" y="634965"/>
                  </a:lnTo>
                  <a:cubicBezTo>
                    <a:pt x="398673" y="632119"/>
                    <a:pt x="445296" y="617890"/>
                    <a:pt x="486393" y="594704"/>
                  </a:cubicBezTo>
                  <a:lnTo>
                    <a:pt x="486393" y="791739"/>
                  </a:lnTo>
                  <a:cubicBezTo>
                    <a:pt x="486393" y="802035"/>
                    <a:pt x="494764" y="810405"/>
                    <a:pt x="505059" y="810405"/>
                  </a:cubicBezTo>
                  <a:lnTo>
                    <a:pt x="642079" y="810405"/>
                  </a:lnTo>
                  <a:cubicBezTo>
                    <a:pt x="652375" y="810405"/>
                    <a:pt x="660745" y="802035"/>
                    <a:pt x="660745" y="791739"/>
                  </a:cubicBezTo>
                  <a:cubicBezTo>
                    <a:pt x="660661" y="781360"/>
                    <a:pt x="652291" y="772990"/>
                    <a:pt x="641996" y="772990"/>
                  </a:cubicBezTo>
                  <a:close/>
                  <a:moveTo>
                    <a:pt x="330289" y="598555"/>
                  </a:moveTo>
                  <a:cubicBezTo>
                    <a:pt x="175607" y="598555"/>
                    <a:pt x="49803" y="472666"/>
                    <a:pt x="49803" y="317985"/>
                  </a:cubicBezTo>
                  <a:cubicBezTo>
                    <a:pt x="49803" y="163303"/>
                    <a:pt x="175607" y="37499"/>
                    <a:pt x="330289" y="37499"/>
                  </a:cubicBezTo>
                  <a:cubicBezTo>
                    <a:pt x="484971" y="37499"/>
                    <a:pt x="610775" y="163303"/>
                    <a:pt x="610775" y="317985"/>
                  </a:cubicBezTo>
                  <a:cubicBezTo>
                    <a:pt x="610859" y="472666"/>
                    <a:pt x="484971" y="598555"/>
                    <a:pt x="330289" y="598555"/>
                  </a:cubicBezTo>
                  <a:close/>
                </a:path>
              </a:pathLst>
            </a:custGeom>
            <a:grpFill/>
            <a:ln w="8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A0AF2190-A0AF-4754-121B-C98DF32BE61D}"/>
              </a:ext>
            </a:extLst>
          </p:cNvPr>
          <p:cNvGrpSpPr/>
          <p:nvPr/>
        </p:nvGrpSpPr>
        <p:grpSpPr>
          <a:xfrm>
            <a:off x="10140635" y="6976255"/>
            <a:ext cx="855123" cy="855160"/>
            <a:chOff x="10884230" y="3442838"/>
            <a:chExt cx="1234377" cy="1234439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0CC15F-F2C9-F97D-FF2B-E44734528141}"/>
                </a:ext>
              </a:extLst>
            </p:cNvPr>
            <p:cNvSpPr/>
            <p:nvPr/>
          </p:nvSpPr>
          <p:spPr>
            <a:xfrm>
              <a:off x="10884298" y="3442838"/>
              <a:ext cx="1234310" cy="1234439"/>
            </a:xfrm>
            <a:custGeom>
              <a:avLst/>
              <a:gdLst>
                <a:gd name="connsiteX0" fmla="*/ 1228702 w 1234310"/>
                <a:gd name="connsiteY0" fmla="*/ 5441 h 1234439"/>
                <a:gd name="connsiteX1" fmla="*/ 1215310 w 1234310"/>
                <a:gd name="connsiteY1" fmla="*/ 0 h 1234439"/>
                <a:gd name="connsiteX2" fmla="*/ 536234 w 1234310"/>
                <a:gd name="connsiteY2" fmla="*/ 234366 h 1234439"/>
                <a:gd name="connsiteX3" fmla="*/ 388248 w 1234310"/>
                <a:gd name="connsiteY3" fmla="*/ 247759 h 1234439"/>
                <a:gd name="connsiteX4" fmla="*/ 178072 w 1234310"/>
                <a:gd name="connsiteY4" fmla="*/ 369210 h 1234439"/>
                <a:gd name="connsiteX5" fmla="*/ 3386 w 1234310"/>
                <a:gd name="connsiteY5" fmla="*/ 617555 h 1234439"/>
                <a:gd name="connsiteX6" fmla="*/ 4306 w 1234310"/>
                <a:gd name="connsiteY6" fmla="*/ 640322 h 1234439"/>
                <a:gd name="connsiteX7" fmla="*/ 26571 w 1234310"/>
                <a:gd name="connsiteY7" fmla="*/ 645260 h 1234439"/>
                <a:gd name="connsiteX8" fmla="*/ 262109 w 1234310"/>
                <a:gd name="connsiteY8" fmla="*/ 535275 h 1234439"/>
                <a:gd name="connsiteX9" fmla="*/ 388164 w 1234310"/>
                <a:gd name="connsiteY9" fmla="*/ 520962 h 1234439"/>
                <a:gd name="connsiteX10" fmla="*/ 373182 w 1234310"/>
                <a:gd name="connsiteY10" fmla="*/ 607259 h 1234439"/>
                <a:gd name="connsiteX11" fmla="*/ 372010 w 1234310"/>
                <a:gd name="connsiteY11" fmla="*/ 614625 h 1234439"/>
                <a:gd name="connsiteX12" fmla="*/ 234822 w 1234310"/>
                <a:gd name="connsiteY12" fmla="*/ 662670 h 1234439"/>
                <a:gd name="connsiteX13" fmla="*/ 222769 w 1234310"/>
                <a:gd name="connsiteY13" fmla="*/ 676146 h 1234439"/>
                <a:gd name="connsiteX14" fmla="*/ 227791 w 1234310"/>
                <a:gd name="connsiteY14" fmla="*/ 693556 h 1234439"/>
                <a:gd name="connsiteX15" fmla="*/ 540838 w 1234310"/>
                <a:gd name="connsiteY15" fmla="*/ 1006603 h 1234439"/>
                <a:gd name="connsiteX16" fmla="*/ 554062 w 1234310"/>
                <a:gd name="connsiteY16" fmla="*/ 1012043 h 1234439"/>
                <a:gd name="connsiteX17" fmla="*/ 558247 w 1234310"/>
                <a:gd name="connsiteY17" fmla="*/ 1011541 h 1234439"/>
                <a:gd name="connsiteX18" fmla="*/ 571723 w 1234310"/>
                <a:gd name="connsiteY18" fmla="*/ 999488 h 1234439"/>
                <a:gd name="connsiteX19" fmla="*/ 619768 w 1234310"/>
                <a:gd name="connsiteY19" fmla="*/ 862300 h 1234439"/>
                <a:gd name="connsiteX20" fmla="*/ 627134 w 1234310"/>
                <a:gd name="connsiteY20" fmla="*/ 861128 h 1234439"/>
                <a:gd name="connsiteX21" fmla="*/ 713348 w 1234310"/>
                <a:gd name="connsiteY21" fmla="*/ 846145 h 1234439"/>
                <a:gd name="connsiteX22" fmla="*/ 699035 w 1234310"/>
                <a:gd name="connsiteY22" fmla="*/ 972201 h 1234439"/>
                <a:gd name="connsiteX23" fmla="*/ 589050 w 1234310"/>
                <a:gd name="connsiteY23" fmla="*/ 1207823 h 1234439"/>
                <a:gd name="connsiteX24" fmla="*/ 593988 w 1234310"/>
                <a:gd name="connsiteY24" fmla="*/ 1230088 h 1234439"/>
                <a:gd name="connsiteX25" fmla="*/ 605958 w 1234310"/>
                <a:gd name="connsiteY25" fmla="*/ 1234440 h 1234439"/>
                <a:gd name="connsiteX26" fmla="*/ 616755 w 1234310"/>
                <a:gd name="connsiteY26" fmla="*/ 1231008 h 1234439"/>
                <a:gd name="connsiteX27" fmla="*/ 865100 w 1234310"/>
                <a:gd name="connsiteY27" fmla="*/ 1056322 h 1234439"/>
                <a:gd name="connsiteX28" fmla="*/ 986552 w 1234310"/>
                <a:gd name="connsiteY28" fmla="*/ 846145 h 1234439"/>
                <a:gd name="connsiteX29" fmla="*/ 999944 w 1234310"/>
                <a:gd name="connsiteY29" fmla="*/ 698160 h 1234439"/>
                <a:gd name="connsiteX30" fmla="*/ 1234310 w 1234310"/>
                <a:gd name="connsiteY30" fmla="*/ 19084 h 1234439"/>
                <a:gd name="connsiteX31" fmla="*/ 1228702 w 1234310"/>
                <a:gd name="connsiteY31" fmla="*/ 5441 h 1234439"/>
                <a:gd name="connsiteX32" fmla="*/ 346815 w 1234310"/>
                <a:gd name="connsiteY32" fmla="*/ 479195 h 1234439"/>
                <a:gd name="connsiteX33" fmla="*/ 246290 w 1234310"/>
                <a:gd name="connsiteY33" fmla="*/ 501376 h 1234439"/>
                <a:gd name="connsiteX34" fmla="*/ 74281 w 1234310"/>
                <a:gd name="connsiteY34" fmla="*/ 581647 h 1234439"/>
                <a:gd name="connsiteX35" fmla="*/ 208540 w 1234310"/>
                <a:gd name="connsiteY35" fmla="*/ 390722 h 1234439"/>
                <a:gd name="connsiteX36" fmla="*/ 391513 w 1234310"/>
                <a:gd name="connsiteY36" fmla="*/ 285006 h 1234439"/>
                <a:gd name="connsiteX37" fmla="*/ 497898 w 1234310"/>
                <a:gd name="connsiteY37" fmla="*/ 275380 h 1234439"/>
                <a:gd name="connsiteX38" fmla="*/ 396284 w 1234310"/>
                <a:gd name="connsiteY38" fmla="*/ 484385 h 1234439"/>
                <a:gd name="connsiteX39" fmla="*/ 396284 w 1234310"/>
                <a:gd name="connsiteY39" fmla="*/ 484385 h 1234439"/>
                <a:gd name="connsiteX40" fmla="*/ 346815 w 1234310"/>
                <a:gd name="connsiteY40" fmla="*/ 479195 h 1234439"/>
                <a:gd name="connsiteX41" fmla="*/ 546111 w 1234310"/>
                <a:gd name="connsiteY41" fmla="*/ 958976 h 1234439"/>
                <a:gd name="connsiteX42" fmla="*/ 275166 w 1234310"/>
                <a:gd name="connsiteY42" fmla="*/ 688032 h 1234439"/>
                <a:gd name="connsiteX43" fmla="*/ 383728 w 1234310"/>
                <a:gd name="connsiteY43" fmla="*/ 650031 h 1234439"/>
                <a:gd name="connsiteX44" fmla="*/ 584111 w 1234310"/>
                <a:gd name="connsiteY44" fmla="*/ 850414 h 1234439"/>
                <a:gd name="connsiteX45" fmla="*/ 546111 w 1234310"/>
                <a:gd name="connsiteY45" fmla="*/ 958976 h 1234439"/>
                <a:gd name="connsiteX46" fmla="*/ 949137 w 1234310"/>
                <a:gd name="connsiteY46" fmla="*/ 842630 h 1234439"/>
                <a:gd name="connsiteX47" fmla="*/ 843421 w 1234310"/>
                <a:gd name="connsiteY47" fmla="*/ 1025603 h 1234439"/>
                <a:gd name="connsiteX48" fmla="*/ 652496 w 1234310"/>
                <a:gd name="connsiteY48" fmla="*/ 1159861 h 1234439"/>
                <a:gd name="connsiteX49" fmla="*/ 732850 w 1234310"/>
                <a:gd name="connsiteY49" fmla="*/ 987854 h 1234439"/>
                <a:gd name="connsiteX50" fmla="*/ 749842 w 1234310"/>
                <a:gd name="connsiteY50" fmla="*/ 837859 h 1234439"/>
                <a:gd name="connsiteX51" fmla="*/ 749842 w 1234310"/>
                <a:gd name="connsiteY51" fmla="*/ 837859 h 1234439"/>
                <a:gd name="connsiteX52" fmla="*/ 958846 w 1234310"/>
                <a:gd name="connsiteY52" fmla="*/ 736244 h 1234439"/>
                <a:gd name="connsiteX53" fmla="*/ 949137 w 1234310"/>
                <a:gd name="connsiteY53" fmla="*/ 842630 h 1234439"/>
                <a:gd name="connsiteX54" fmla="*/ 965960 w 1234310"/>
                <a:gd name="connsiteY54" fmla="*/ 679327 h 1234439"/>
                <a:gd name="connsiteX55" fmla="*/ 621108 w 1234310"/>
                <a:gd name="connsiteY55" fmla="*/ 824132 h 1234439"/>
                <a:gd name="connsiteX56" fmla="*/ 612152 w 1234310"/>
                <a:gd name="connsiteY56" fmla="*/ 825555 h 1234439"/>
                <a:gd name="connsiteX57" fmla="*/ 408672 w 1234310"/>
                <a:gd name="connsiteY57" fmla="*/ 622075 h 1234439"/>
                <a:gd name="connsiteX58" fmla="*/ 410095 w 1234310"/>
                <a:gd name="connsiteY58" fmla="*/ 613119 h 1234439"/>
                <a:gd name="connsiteX59" fmla="*/ 554899 w 1234310"/>
                <a:gd name="connsiteY59" fmla="*/ 268265 h 1234439"/>
                <a:gd name="connsiteX60" fmla="*/ 920678 w 1234310"/>
                <a:gd name="connsiteY60" fmla="*/ 80103 h 1234439"/>
                <a:gd name="connsiteX61" fmla="*/ 1154208 w 1234310"/>
                <a:gd name="connsiteY61" fmla="*/ 313716 h 1234439"/>
                <a:gd name="connsiteX62" fmla="*/ 965960 w 1234310"/>
                <a:gd name="connsiteY62" fmla="*/ 679327 h 1234439"/>
                <a:gd name="connsiteX63" fmla="*/ 1164335 w 1234310"/>
                <a:gd name="connsiteY63" fmla="*/ 270860 h 1234439"/>
                <a:gd name="connsiteX64" fmla="*/ 963282 w 1234310"/>
                <a:gd name="connsiteY64" fmla="*/ 69808 h 1234439"/>
                <a:gd name="connsiteX65" fmla="*/ 1196059 w 1234310"/>
                <a:gd name="connsiteY65" fmla="*/ 38084 h 1234439"/>
                <a:gd name="connsiteX66" fmla="*/ 1164335 w 1234310"/>
                <a:gd name="connsiteY66" fmla="*/ 270860 h 1234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234310" h="1234439">
                  <a:moveTo>
                    <a:pt x="1228702" y="5441"/>
                  </a:moveTo>
                  <a:cubicBezTo>
                    <a:pt x="1225187" y="1841"/>
                    <a:pt x="1220583" y="0"/>
                    <a:pt x="1215310" y="0"/>
                  </a:cubicBezTo>
                  <a:cubicBezTo>
                    <a:pt x="1197146" y="167"/>
                    <a:pt x="772525" y="7031"/>
                    <a:pt x="536234" y="234366"/>
                  </a:cubicBezTo>
                  <a:lnTo>
                    <a:pt x="388248" y="247759"/>
                  </a:lnTo>
                  <a:cubicBezTo>
                    <a:pt x="303542" y="255375"/>
                    <a:pt x="226954" y="299654"/>
                    <a:pt x="178072" y="369210"/>
                  </a:cubicBezTo>
                  <a:lnTo>
                    <a:pt x="3386" y="617555"/>
                  </a:lnTo>
                  <a:cubicBezTo>
                    <a:pt x="-1469" y="624502"/>
                    <a:pt x="-1051" y="633793"/>
                    <a:pt x="4306" y="640322"/>
                  </a:cubicBezTo>
                  <a:cubicBezTo>
                    <a:pt x="9747" y="646851"/>
                    <a:pt x="18787" y="648776"/>
                    <a:pt x="26571" y="645260"/>
                  </a:cubicBezTo>
                  <a:lnTo>
                    <a:pt x="262109" y="535275"/>
                  </a:lnTo>
                  <a:cubicBezTo>
                    <a:pt x="301198" y="517028"/>
                    <a:pt x="345979" y="511923"/>
                    <a:pt x="388164" y="520962"/>
                  </a:cubicBezTo>
                  <a:cubicBezTo>
                    <a:pt x="382306" y="549840"/>
                    <a:pt x="377702" y="578633"/>
                    <a:pt x="373182" y="607259"/>
                  </a:cubicBezTo>
                  <a:lnTo>
                    <a:pt x="372010" y="614625"/>
                  </a:lnTo>
                  <a:lnTo>
                    <a:pt x="234822" y="662670"/>
                  </a:lnTo>
                  <a:cubicBezTo>
                    <a:pt x="228712" y="664847"/>
                    <a:pt x="224192" y="669869"/>
                    <a:pt x="222769" y="676146"/>
                  </a:cubicBezTo>
                  <a:cubicBezTo>
                    <a:pt x="221346" y="682424"/>
                    <a:pt x="223188" y="689037"/>
                    <a:pt x="227791" y="693556"/>
                  </a:cubicBezTo>
                  <a:lnTo>
                    <a:pt x="540838" y="1006603"/>
                  </a:lnTo>
                  <a:cubicBezTo>
                    <a:pt x="544352" y="1010118"/>
                    <a:pt x="549124" y="1012043"/>
                    <a:pt x="554062" y="1012043"/>
                  </a:cubicBezTo>
                  <a:cubicBezTo>
                    <a:pt x="555402" y="1012043"/>
                    <a:pt x="556824" y="1011876"/>
                    <a:pt x="558247" y="1011541"/>
                  </a:cubicBezTo>
                  <a:cubicBezTo>
                    <a:pt x="564525" y="1010118"/>
                    <a:pt x="569631" y="1005515"/>
                    <a:pt x="571723" y="999488"/>
                  </a:cubicBezTo>
                  <a:lnTo>
                    <a:pt x="619768" y="862300"/>
                  </a:lnTo>
                  <a:lnTo>
                    <a:pt x="627134" y="861128"/>
                  </a:lnTo>
                  <a:cubicBezTo>
                    <a:pt x="655677" y="856608"/>
                    <a:pt x="684470" y="851921"/>
                    <a:pt x="713348" y="846145"/>
                  </a:cubicBezTo>
                  <a:cubicBezTo>
                    <a:pt x="722303" y="888331"/>
                    <a:pt x="717281" y="933112"/>
                    <a:pt x="699035" y="972201"/>
                  </a:cubicBezTo>
                  <a:lnTo>
                    <a:pt x="589050" y="1207823"/>
                  </a:lnTo>
                  <a:cubicBezTo>
                    <a:pt x="585451" y="1215523"/>
                    <a:pt x="587459" y="1224563"/>
                    <a:pt x="593988" y="1230088"/>
                  </a:cubicBezTo>
                  <a:cubicBezTo>
                    <a:pt x="597420" y="1233017"/>
                    <a:pt x="601689" y="1234440"/>
                    <a:pt x="605958" y="1234440"/>
                  </a:cubicBezTo>
                  <a:cubicBezTo>
                    <a:pt x="609724" y="1234440"/>
                    <a:pt x="613491" y="1233268"/>
                    <a:pt x="616755" y="1231008"/>
                  </a:cubicBezTo>
                  <a:lnTo>
                    <a:pt x="865100" y="1056322"/>
                  </a:lnTo>
                  <a:cubicBezTo>
                    <a:pt x="934656" y="1007440"/>
                    <a:pt x="978935" y="930852"/>
                    <a:pt x="986552" y="846145"/>
                  </a:cubicBezTo>
                  <a:lnTo>
                    <a:pt x="999944" y="698160"/>
                  </a:lnTo>
                  <a:cubicBezTo>
                    <a:pt x="1227279" y="461785"/>
                    <a:pt x="1234143" y="37164"/>
                    <a:pt x="1234310" y="19084"/>
                  </a:cubicBezTo>
                  <a:cubicBezTo>
                    <a:pt x="1234226" y="13811"/>
                    <a:pt x="1232218" y="9040"/>
                    <a:pt x="1228702" y="5441"/>
                  </a:cubicBezTo>
                  <a:close/>
                  <a:moveTo>
                    <a:pt x="346815" y="479195"/>
                  </a:moveTo>
                  <a:cubicBezTo>
                    <a:pt x="312246" y="479195"/>
                    <a:pt x="277761" y="486728"/>
                    <a:pt x="246290" y="501376"/>
                  </a:cubicBezTo>
                  <a:lnTo>
                    <a:pt x="74281" y="581647"/>
                  </a:lnTo>
                  <a:lnTo>
                    <a:pt x="208540" y="390722"/>
                  </a:lnTo>
                  <a:cubicBezTo>
                    <a:pt x="251144" y="330122"/>
                    <a:pt x="317855" y="291618"/>
                    <a:pt x="391513" y="285006"/>
                  </a:cubicBezTo>
                  <a:lnTo>
                    <a:pt x="497898" y="275380"/>
                  </a:lnTo>
                  <a:cubicBezTo>
                    <a:pt x="441733" y="342760"/>
                    <a:pt x="413693" y="413322"/>
                    <a:pt x="396284" y="484385"/>
                  </a:cubicBezTo>
                  <a:lnTo>
                    <a:pt x="396284" y="484385"/>
                  </a:lnTo>
                  <a:cubicBezTo>
                    <a:pt x="379962" y="480869"/>
                    <a:pt x="363389" y="479195"/>
                    <a:pt x="346815" y="479195"/>
                  </a:cubicBezTo>
                  <a:close/>
                  <a:moveTo>
                    <a:pt x="546111" y="958976"/>
                  </a:moveTo>
                  <a:lnTo>
                    <a:pt x="275166" y="688032"/>
                  </a:lnTo>
                  <a:lnTo>
                    <a:pt x="383728" y="650031"/>
                  </a:lnTo>
                  <a:lnTo>
                    <a:pt x="584111" y="850414"/>
                  </a:lnTo>
                  <a:lnTo>
                    <a:pt x="546111" y="958976"/>
                  </a:lnTo>
                  <a:close/>
                  <a:moveTo>
                    <a:pt x="949137" y="842630"/>
                  </a:moveTo>
                  <a:cubicBezTo>
                    <a:pt x="942524" y="916288"/>
                    <a:pt x="904022" y="982999"/>
                    <a:pt x="843421" y="1025603"/>
                  </a:cubicBezTo>
                  <a:lnTo>
                    <a:pt x="652496" y="1159861"/>
                  </a:lnTo>
                  <a:lnTo>
                    <a:pt x="732850" y="987854"/>
                  </a:lnTo>
                  <a:cubicBezTo>
                    <a:pt x="754530" y="941315"/>
                    <a:pt x="760556" y="888080"/>
                    <a:pt x="749842" y="837859"/>
                  </a:cubicBezTo>
                  <a:lnTo>
                    <a:pt x="749842" y="837859"/>
                  </a:lnTo>
                  <a:cubicBezTo>
                    <a:pt x="820821" y="820449"/>
                    <a:pt x="891466" y="792409"/>
                    <a:pt x="958846" y="736244"/>
                  </a:cubicBezTo>
                  <a:lnTo>
                    <a:pt x="949137" y="842630"/>
                  </a:lnTo>
                  <a:close/>
                  <a:moveTo>
                    <a:pt x="965960" y="679327"/>
                  </a:moveTo>
                  <a:cubicBezTo>
                    <a:pt x="859157" y="786215"/>
                    <a:pt x="743564" y="804629"/>
                    <a:pt x="621108" y="824132"/>
                  </a:cubicBezTo>
                  <a:lnTo>
                    <a:pt x="612152" y="825555"/>
                  </a:lnTo>
                  <a:lnTo>
                    <a:pt x="408672" y="622075"/>
                  </a:lnTo>
                  <a:lnTo>
                    <a:pt x="410095" y="613119"/>
                  </a:lnTo>
                  <a:cubicBezTo>
                    <a:pt x="429597" y="490746"/>
                    <a:pt x="448011" y="375153"/>
                    <a:pt x="554899" y="268265"/>
                  </a:cubicBezTo>
                  <a:cubicBezTo>
                    <a:pt x="654253" y="168911"/>
                    <a:pt x="794706" y="112328"/>
                    <a:pt x="920678" y="80103"/>
                  </a:cubicBezTo>
                  <a:lnTo>
                    <a:pt x="1154208" y="313716"/>
                  </a:lnTo>
                  <a:cubicBezTo>
                    <a:pt x="1121898" y="439520"/>
                    <a:pt x="1065399" y="579889"/>
                    <a:pt x="965960" y="679327"/>
                  </a:cubicBezTo>
                  <a:close/>
                  <a:moveTo>
                    <a:pt x="1164335" y="270860"/>
                  </a:moveTo>
                  <a:lnTo>
                    <a:pt x="963282" y="69808"/>
                  </a:lnTo>
                  <a:cubicBezTo>
                    <a:pt x="1068413" y="46622"/>
                    <a:pt x="1157974" y="40010"/>
                    <a:pt x="1196059" y="38084"/>
                  </a:cubicBezTo>
                  <a:cubicBezTo>
                    <a:pt x="1194216" y="76169"/>
                    <a:pt x="1187605" y="165730"/>
                    <a:pt x="1164335" y="270860"/>
                  </a:cubicBezTo>
                  <a:close/>
                </a:path>
              </a:pathLst>
            </a:custGeom>
            <a:grpFill/>
            <a:ln w="8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398B927-285A-4A63-62DE-CFD510F7B32C}"/>
                </a:ext>
              </a:extLst>
            </p:cNvPr>
            <p:cNvSpPr/>
            <p:nvPr/>
          </p:nvSpPr>
          <p:spPr>
            <a:xfrm>
              <a:off x="11676555" y="3674149"/>
              <a:ext cx="210636" cy="210552"/>
            </a:xfrm>
            <a:custGeom>
              <a:avLst/>
              <a:gdLst>
                <a:gd name="connsiteX0" fmla="*/ 30824 w 210636"/>
                <a:gd name="connsiteY0" fmla="*/ 30761 h 210552"/>
                <a:gd name="connsiteX1" fmla="*/ 30824 w 210636"/>
                <a:gd name="connsiteY1" fmla="*/ 179750 h 210552"/>
                <a:gd name="connsiteX2" fmla="*/ 105319 w 210636"/>
                <a:gd name="connsiteY2" fmla="*/ 210553 h 210552"/>
                <a:gd name="connsiteX3" fmla="*/ 179814 w 210636"/>
                <a:gd name="connsiteY3" fmla="*/ 179750 h 210552"/>
                <a:gd name="connsiteX4" fmla="*/ 179814 w 210636"/>
                <a:gd name="connsiteY4" fmla="*/ 30761 h 210552"/>
                <a:gd name="connsiteX5" fmla="*/ 30824 w 210636"/>
                <a:gd name="connsiteY5" fmla="*/ 30761 h 210552"/>
                <a:gd name="connsiteX6" fmla="*/ 153364 w 210636"/>
                <a:gd name="connsiteY6" fmla="*/ 57210 h 210552"/>
                <a:gd name="connsiteX7" fmla="*/ 173285 w 210636"/>
                <a:gd name="connsiteY7" fmla="*/ 105255 h 210552"/>
                <a:gd name="connsiteX8" fmla="*/ 153364 w 210636"/>
                <a:gd name="connsiteY8" fmla="*/ 153300 h 210552"/>
                <a:gd name="connsiteX9" fmla="*/ 57274 w 210636"/>
                <a:gd name="connsiteY9" fmla="*/ 153300 h 210552"/>
                <a:gd name="connsiteX10" fmla="*/ 37353 w 210636"/>
                <a:gd name="connsiteY10" fmla="*/ 105255 h 210552"/>
                <a:gd name="connsiteX11" fmla="*/ 57274 w 210636"/>
                <a:gd name="connsiteY11" fmla="*/ 57210 h 210552"/>
                <a:gd name="connsiteX12" fmla="*/ 105319 w 210636"/>
                <a:gd name="connsiteY12" fmla="*/ 37373 h 210552"/>
                <a:gd name="connsiteX13" fmla="*/ 153364 w 210636"/>
                <a:gd name="connsiteY13" fmla="*/ 57210 h 21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0636" h="210552">
                  <a:moveTo>
                    <a:pt x="30824" y="30761"/>
                  </a:moveTo>
                  <a:cubicBezTo>
                    <a:pt x="-10275" y="71775"/>
                    <a:pt x="-10275" y="138653"/>
                    <a:pt x="30824" y="179750"/>
                  </a:cubicBezTo>
                  <a:cubicBezTo>
                    <a:pt x="51330" y="200257"/>
                    <a:pt x="78367" y="210553"/>
                    <a:pt x="105319" y="210553"/>
                  </a:cubicBezTo>
                  <a:cubicBezTo>
                    <a:pt x="132271" y="210553"/>
                    <a:pt x="159222" y="200341"/>
                    <a:pt x="179814" y="179750"/>
                  </a:cubicBezTo>
                  <a:cubicBezTo>
                    <a:pt x="220911" y="138653"/>
                    <a:pt x="220911" y="71858"/>
                    <a:pt x="179814" y="30761"/>
                  </a:cubicBezTo>
                  <a:cubicBezTo>
                    <a:pt x="138716" y="-10254"/>
                    <a:pt x="71922" y="-10254"/>
                    <a:pt x="30824" y="30761"/>
                  </a:cubicBezTo>
                  <a:close/>
                  <a:moveTo>
                    <a:pt x="153364" y="57210"/>
                  </a:moveTo>
                  <a:cubicBezTo>
                    <a:pt x="166170" y="70100"/>
                    <a:pt x="173285" y="87092"/>
                    <a:pt x="173285" y="105255"/>
                  </a:cubicBezTo>
                  <a:cubicBezTo>
                    <a:pt x="173285" y="123419"/>
                    <a:pt x="166170" y="140494"/>
                    <a:pt x="153364" y="153300"/>
                  </a:cubicBezTo>
                  <a:cubicBezTo>
                    <a:pt x="127667" y="178997"/>
                    <a:pt x="82970" y="178997"/>
                    <a:pt x="57274" y="153300"/>
                  </a:cubicBezTo>
                  <a:cubicBezTo>
                    <a:pt x="44467" y="140494"/>
                    <a:pt x="37353" y="123419"/>
                    <a:pt x="37353" y="105255"/>
                  </a:cubicBezTo>
                  <a:cubicBezTo>
                    <a:pt x="37353" y="87092"/>
                    <a:pt x="44383" y="70017"/>
                    <a:pt x="57274" y="57210"/>
                  </a:cubicBezTo>
                  <a:cubicBezTo>
                    <a:pt x="70498" y="43985"/>
                    <a:pt x="87908" y="37373"/>
                    <a:pt x="105319" y="37373"/>
                  </a:cubicBezTo>
                  <a:cubicBezTo>
                    <a:pt x="122728" y="37373"/>
                    <a:pt x="140139" y="43985"/>
                    <a:pt x="153364" y="57210"/>
                  </a:cubicBezTo>
                  <a:close/>
                </a:path>
              </a:pathLst>
            </a:custGeom>
            <a:grpFill/>
            <a:ln w="8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6BC9D2C-AA48-FB09-8291-79790BFD7458}"/>
                </a:ext>
              </a:extLst>
            </p:cNvPr>
            <p:cNvSpPr/>
            <p:nvPr/>
          </p:nvSpPr>
          <p:spPr>
            <a:xfrm>
              <a:off x="11449053" y="3901704"/>
              <a:ext cx="210636" cy="210584"/>
            </a:xfrm>
            <a:custGeom>
              <a:avLst/>
              <a:gdLst>
                <a:gd name="connsiteX0" fmla="*/ 30823 w 210636"/>
                <a:gd name="connsiteY0" fmla="*/ 30792 h 210584"/>
                <a:gd name="connsiteX1" fmla="*/ 30823 w 210636"/>
                <a:gd name="connsiteY1" fmla="*/ 179782 h 210584"/>
                <a:gd name="connsiteX2" fmla="*/ 105318 w 210636"/>
                <a:gd name="connsiteY2" fmla="*/ 210584 h 210584"/>
                <a:gd name="connsiteX3" fmla="*/ 179813 w 210636"/>
                <a:gd name="connsiteY3" fmla="*/ 179782 h 210584"/>
                <a:gd name="connsiteX4" fmla="*/ 179813 w 210636"/>
                <a:gd name="connsiteY4" fmla="*/ 30792 h 210584"/>
                <a:gd name="connsiteX5" fmla="*/ 30823 w 210636"/>
                <a:gd name="connsiteY5" fmla="*/ 30792 h 210584"/>
                <a:gd name="connsiteX6" fmla="*/ 153279 w 210636"/>
                <a:gd name="connsiteY6" fmla="*/ 153332 h 210584"/>
                <a:gd name="connsiteX7" fmla="*/ 57189 w 210636"/>
                <a:gd name="connsiteY7" fmla="*/ 153332 h 210584"/>
                <a:gd name="connsiteX8" fmla="*/ 37268 w 210636"/>
                <a:gd name="connsiteY8" fmla="*/ 105287 h 210584"/>
                <a:gd name="connsiteX9" fmla="*/ 57189 w 210636"/>
                <a:gd name="connsiteY9" fmla="*/ 57242 h 210584"/>
                <a:gd name="connsiteX10" fmla="*/ 105234 w 210636"/>
                <a:gd name="connsiteY10" fmla="*/ 37404 h 210584"/>
                <a:gd name="connsiteX11" fmla="*/ 153279 w 210636"/>
                <a:gd name="connsiteY11" fmla="*/ 57242 h 210584"/>
                <a:gd name="connsiteX12" fmla="*/ 173200 w 210636"/>
                <a:gd name="connsiteY12" fmla="*/ 105287 h 210584"/>
                <a:gd name="connsiteX13" fmla="*/ 153279 w 210636"/>
                <a:gd name="connsiteY13" fmla="*/ 153332 h 21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0636" h="210584">
                  <a:moveTo>
                    <a:pt x="30823" y="30792"/>
                  </a:moveTo>
                  <a:cubicBezTo>
                    <a:pt x="-10274" y="71890"/>
                    <a:pt x="-10274" y="138684"/>
                    <a:pt x="30823" y="179782"/>
                  </a:cubicBezTo>
                  <a:cubicBezTo>
                    <a:pt x="51330" y="200289"/>
                    <a:pt x="78366" y="210584"/>
                    <a:pt x="105318" y="210584"/>
                  </a:cubicBezTo>
                  <a:cubicBezTo>
                    <a:pt x="132270" y="210584"/>
                    <a:pt x="159306" y="200289"/>
                    <a:pt x="179813" y="179782"/>
                  </a:cubicBezTo>
                  <a:cubicBezTo>
                    <a:pt x="220911" y="138684"/>
                    <a:pt x="220911" y="71890"/>
                    <a:pt x="179813" y="30792"/>
                  </a:cubicBezTo>
                  <a:cubicBezTo>
                    <a:pt x="138715" y="-10306"/>
                    <a:pt x="71837" y="-10222"/>
                    <a:pt x="30823" y="30792"/>
                  </a:cubicBezTo>
                  <a:close/>
                  <a:moveTo>
                    <a:pt x="153279" y="153332"/>
                  </a:moveTo>
                  <a:cubicBezTo>
                    <a:pt x="127583" y="179028"/>
                    <a:pt x="82886" y="179028"/>
                    <a:pt x="57189" y="153332"/>
                  </a:cubicBezTo>
                  <a:cubicBezTo>
                    <a:pt x="44382" y="140525"/>
                    <a:pt x="37268" y="123450"/>
                    <a:pt x="37268" y="105287"/>
                  </a:cubicBezTo>
                  <a:cubicBezTo>
                    <a:pt x="37268" y="87123"/>
                    <a:pt x="44300" y="70048"/>
                    <a:pt x="57189" y="57242"/>
                  </a:cubicBezTo>
                  <a:cubicBezTo>
                    <a:pt x="70415" y="44017"/>
                    <a:pt x="87824" y="37404"/>
                    <a:pt x="105234" y="37404"/>
                  </a:cubicBezTo>
                  <a:cubicBezTo>
                    <a:pt x="122645" y="37404"/>
                    <a:pt x="140055" y="44017"/>
                    <a:pt x="153279" y="57242"/>
                  </a:cubicBezTo>
                  <a:cubicBezTo>
                    <a:pt x="166086" y="70048"/>
                    <a:pt x="173200" y="87123"/>
                    <a:pt x="173200" y="105287"/>
                  </a:cubicBezTo>
                  <a:cubicBezTo>
                    <a:pt x="173200" y="123450"/>
                    <a:pt x="166170" y="140442"/>
                    <a:pt x="153279" y="153332"/>
                  </a:cubicBezTo>
                  <a:close/>
                </a:path>
              </a:pathLst>
            </a:custGeom>
            <a:grpFill/>
            <a:ln w="8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E32D6D7-CC19-211F-9379-DEF50B3B7018}"/>
                </a:ext>
              </a:extLst>
            </p:cNvPr>
            <p:cNvSpPr/>
            <p:nvPr/>
          </p:nvSpPr>
          <p:spPr>
            <a:xfrm>
              <a:off x="10884230" y="4335669"/>
              <a:ext cx="341379" cy="341358"/>
            </a:xfrm>
            <a:custGeom>
              <a:avLst/>
              <a:gdLst>
                <a:gd name="connsiteX0" fmla="*/ 335918 w 341379"/>
                <a:gd name="connsiteY0" fmla="*/ 5462 h 341358"/>
                <a:gd name="connsiteX1" fmla="*/ 309468 w 341379"/>
                <a:gd name="connsiteY1" fmla="*/ 5462 h 341358"/>
                <a:gd name="connsiteX2" fmla="*/ 5462 w 341379"/>
                <a:gd name="connsiteY2" fmla="*/ 309468 h 341358"/>
                <a:gd name="connsiteX3" fmla="*/ 5462 w 341379"/>
                <a:gd name="connsiteY3" fmla="*/ 335918 h 341358"/>
                <a:gd name="connsiteX4" fmla="*/ 18687 w 341379"/>
                <a:gd name="connsiteY4" fmla="*/ 341359 h 341358"/>
                <a:gd name="connsiteX5" fmla="*/ 31911 w 341379"/>
                <a:gd name="connsiteY5" fmla="*/ 335918 h 341358"/>
                <a:gd name="connsiteX6" fmla="*/ 335918 w 341379"/>
                <a:gd name="connsiteY6" fmla="*/ 31911 h 341358"/>
                <a:gd name="connsiteX7" fmla="*/ 335918 w 341379"/>
                <a:gd name="connsiteY7" fmla="*/ 5462 h 34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1379" h="341358">
                  <a:moveTo>
                    <a:pt x="335918" y="5462"/>
                  </a:moveTo>
                  <a:cubicBezTo>
                    <a:pt x="328636" y="-1821"/>
                    <a:pt x="316750" y="-1821"/>
                    <a:pt x="309468" y="5462"/>
                  </a:cubicBezTo>
                  <a:lnTo>
                    <a:pt x="5462" y="309468"/>
                  </a:lnTo>
                  <a:cubicBezTo>
                    <a:pt x="-1821" y="316750"/>
                    <a:pt x="-1821" y="328636"/>
                    <a:pt x="5462" y="335918"/>
                  </a:cubicBezTo>
                  <a:cubicBezTo>
                    <a:pt x="9144" y="339517"/>
                    <a:pt x="13916" y="341359"/>
                    <a:pt x="18687" y="341359"/>
                  </a:cubicBezTo>
                  <a:cubicBezTo>
                    <a:pt x="23458" y="341359"/>
                    <a:pt x="28229" y="339517"/>
                    <a:pt x="31911" y="335918"/>
                  </a:cubicBezTo>
                  <a:lnTo>
                    <a:pt x="335918" y="31911"/>
                  </a:lnTo>
                  <a:cubicBezTo>
                    <a:pt x="343200" y="24629"/>
                    <a:pt x="343200" y="12827"/>
                    <a:pt x="335918" y="5462"/>
                  </a:cubicBezTo>
                  <a:close/>
                </a:path>
              </a:pathLst>
            </a:custGeom>
            <a:grpFill/>
            <a:ln w="8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760F15-C623-DE9A-351F-C9B13F9A9894}"/>
                </a:ext>
              </a:extLst>
            </p:cNvPr>
            <p:cNvSpPr/>
            <p:nvPr/>
          </p:nvSpPr>
          <p:spPr>
            <a:xfrm>
              <a:off x="10884230" y="4235979"/>
              <a:ext cx="241606" cy="241585"/>
            </a:xfrm>
            <a:custGeom>
              <a:avLst/>
              <a:gdLst>
                <a:gd name="connsiteX0" fmla="*/ 18687 w 241606"/>
                <a:gd name="connsiteY0" fmla="*/ 241586 h 241585"/>
                <a:gd name="connsiteX1" fmla="*/ 31911 w 241606"/>
                <a:gd name="connsiteY1" fmla="*/ 236145 h 241585"/>
                <a:gd name="connsiteX2" fmla="*/ 236145 w 241606"/>
                <a:gd name="connsiteY2" fmla="*/ 31912 h 241585"/>
                <a:gd name="connsiteX3" fmla="*/ 236145 w 241606"/>
                <a:gd name="connsiteY3" fmla="*/ 5462 h 241585"/>
                <a:gd name="connsiteX4" fmla="*/ 209695 w 241606"/>
                <a:gd name="connsiteY4" fmla="*/ 5462 h 241585"/>
                <a:gd name="connsiteX5" fmla="*/ 5462 w 241606"/>
                <a:gd name="connsiteY5" fmla="*/ 209695 h 241585"/>
                <a:gd name="connsiteX6" fmla="*/ 5462 w 241606"/>
                <a:gd name="connsiteY6" fmla="*/ 236145 h 241585"/>
                <a:gd name="connsiteX7" fmla="*/ 18687 w 241606"/>
                <a:gd name="connsiteY7" fmla="*/ 241586 h 241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1606" h="241585">
                  <a:moveTo>
                    <a:pt x="18687" y="241586"/>
                  </a:moveTo>
                  <a:cubicBezTo>
                    <a:pt x="23458" y="241586"/>
                    <a:pt x="28229" y="239744"/>
                    <a:pt x="31911" y="236145"/>
                  </a:cubicBezTo>
                  <a:lnTo>
                    <a:pt x="236145" y="31912"/>
                  </a:lnTo>
                  <a:cubicBezTo>
                    <a:pt x="243427" y="24546"/>
                    <a:pt x="243427" y="12744"/>
                    <a:pt x="236145" y="5462"/>
                  </a:cubicBezTo>
                  <a:cubicBezTo>
                    <a:pt x="228863" y="-1821"/>
                    <a:pt x="216977" y="-1821"/>
                    <a:pt x="209695" y="5462"/>
                  </a:cubicBezTo>
                  <a:lnTo>
                    <a:pt x="5462" y="209695"/>
                  </a:lnTo>
                  <a:cubicBezTo>
                    <a:pt x="-1821" y="216977"/>
                    <a:pt x="-1821" y="228863"/>
                    <a:pt x="5462" y="236145"/>
                  </a:cubicBezTo>
                  <a:cubicBezTo>
                    <a:pt x="9144" y="239744"/>
                    <a:pt x="13916" y="241586"/>
                    <a:pt x="18687" y="241586"/>
                  </a:cubicBezTo>
                  <a:close/>
                </a:path>
              </a:pathLst>
            </a:custGeom>
            <a:grpFill/>
            <a:ln w="8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4D97B0F-9C3A-5816-0CE7-4B7570C3BEBE}"/>
                </a:ext>
              </a:extLst>
            </p:cNvPr>
            <p:cNvSpPr/>
            <p:nvPr/>
          </p:nvSpPr>
          <p:spPr>
            <a:xfrm>
              <a:off x="11083777" y="4435442"/>
              <a:ext cx="241605" cy="241585"/>
            </a:xfrm>
            <a:custGeom>
              <a:avLst/>
              <a:gdLst>
                <a:gd name="connsiteX0" fmla="*/ 209695 w 241605"/>
                <a:gd name="connsiteY0" fmla="*/ 5462 h 241585"/>
                <a:gd name="connsiteX1" fmla="*/ 5462 w 241605"/>
                <a:gd name="connsiteY1" fmla="*/ 209695 h 241585"/>
                <a:gd name="connsiteX2" fmla="*/ 5462 w 241605"/>
                <a:gd name="connsiteY2" fmla="*/ 236145 h 241585"/>
                <a:gd name="connsiteX3" fmla="*/ 18686 w 241605"/>
                <a:gd name="connsiteY3" fmla="*/ 241586 h 241585"/>
                <a:gd name="connsiteX4" fmla="*/ 31911 w 241605"/>
                <a:gd name="connsiteY4" fmla="*/ 236145 h 241585"/>
                <a:gd name="connsiteX5" fmla="*/ 236144 w 241605"/>
                <a:gd name="connsiteY5" fmla="*/ 31911 h 241585"/>
                <a:gd name="connsiteX6" fmla="*/ 236144 w 241605"/>
                <a:gd name="connsiteY6" fmla="*/ 5462 h 241585"/>
                <a:gd name="connsiteX7" fmla="*/ 209695 w 241605"/>
                <a:gd name="connsiteY7" fmla="*/ 5462 h 241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1605" h="241585">
                  <a:moveTo>
                    <a:pt x="209695" y="5462"/>
                  </a:moveTo>
                  <a:lnTo>
                    <a:pt x="5462" y="209695"/>
                  </a:lnTo>
                  <a:cubicBezTo>
                    <a:pt x="-1821" y="216977"/>
                    <a:pt x="-1821" y="228863"/>
                    <a:pt x="5462" y="236145"/>
                  </a:cubicBezTo>
                  <a:cubicBezTo>
                    <a:pt x="9144" y="239744"/>
                    <a:pt x="13915" y="241586"/>
                    <a:pt x="18686" y="241586"/>
                  </a:cubicBezTo>
                  <a:cubicBezTo>
                    <a:pt x="23457" y="241586"/>
                    <a:pt x="28228" y="239744"/>
                    <a:pt x="31911" y="236145"/>
                  </a:cubicBezTo>
                  <a:lnTo>
                    <a:pt x="236144" y="31911"/>
                  </a:lnTo>
                  <a:cubicBezTo>
                    <a:pt x="243426" y="24546"/>
                    <a:pt x="243426" y="12744"/>
                    <a:pt x="236144" y="5462"/>
                  </a:cubicBezTo>
                  <a:cubicBezTo>
                    <a:pt x="228778" y="-1821"/>
                    <a:pt x="216977" y="-1821"/>
                    <a:pt x="209695" y="5462"/>
                  </a:cubicBezTo>
                  <a:close/>
                </a:path>
              </a:pathLst>
            </a:custGeom>
            <a:grpFill/>
            <a:ln w="8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34" name="Graphic 4">
            <a:extLst>
              <a:ext uri="{FF2B5EF4-FFF2-40B4-BE49-F238E27FC236}">
                <a16:creationId xmlns:a16="http://schemas.microsoft.com/office/drawing/2014/main" id="{1795A540-C404-DC3A-96A9-9AF0CFDD1A8B}"/>
              </a:ext>
            </a:extLst>
          </p:cNvPr>
          <p:cNvGrpSpPr/>
          <p:nvPr/>
        </p:nvGrpSpPr>
        <p:grpSpPr>
          <a:xfrm>
            <a:off x="10133114" y="4127849"/>
            <a:ext cx="855190" cy="855061"/>
            <a:chOff x="13194714" y="5688212"/>
            <a:chExt cx="1234475" cy="1234293"/>
          </a:xfrm>
          <a:solidFill>
            <a:schemeClr val="bg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4122918-02BE-85A8-7A90-85E7BE88DC26}"/>
                </a:ext>
              </a:extLst>
            </p:cNvPr>
            <p:cNvSpPr/>
            <p:nvPr/>
          </p:nvSpPr>
          <p:spPr>
            <a:xfrm>
              <a:off x="13194714" y="5688212"/>
              <a:ext cx="1234475" cy="1234293"/>
            </a:xfrm>
            <a:custGeom>
              <a:avLst/>
              <a:gdLst>
                <a:gd name="connsiteX0" fmla="*/ 1229136 w 1234475"/>
                <a:gd name="connsiteY0" fmla="*/ 546680 h 1234293"/>
                <a:gd name="connsiteX1" fmla="*/ 1027916 w 1234475"/>
                <a:gd name="connsiteY1" fmla="*/ 345460 h 1234293"/>
                <a:gd name="connsiteX2" fmla="*/ 1001466 w 1234475"/>
                <a:gd name="connsiteY2" fmla="*/ 345460 h 1234293"/>
                <a:gd name="connsiteX3" fmla="*/ 878089 w 1234475"/>
                <a:gd name="connsiteY3" fmla="*/ 468837 h 1234293"/>
                <a:gd name="connsiteX4" fmla="*/ 878089 w 1234475"/>
                <a:gd name="connsiteY4" fmla="*/ 222585 h 1234293"/>
                <a:gd name="connsiteX5" fmla="*/ 970413 w 1234475"/>
                <a:gd name="connsiteY5" fmla="*/ 222585 h 1234293"/>
                <a:gd name="connsiteX6" fmla="*/ 987739 w 1234475"/>
                <a:gd name="connsiteY6" fmla="*/ 211034 h 1234293"/>
                <a:gd name="connsiteX7" fmla="*/ 983637 w 1234475"/>
                <a:gd name="connsiteY7" fmla="*/ 190611 h 1234293"/>
                <a:gd name="connsiteX8" fmla="*/ 798488 w 1234475"/>
                <a:gd name="connsiteY8" fmla="*/ 5462 h 1234293"/>
                <a:gd name="connsiteX9" fmla="*/ 772039 w 1234475"/>
                <a:gd name="connsiteY9" fmla="*/ 5462 h 1234293"/>
                <a:gd name="connsiteX10" fmla="*/ 586890 w 1234475"/>
                <a:gd name="connsiteY10" fmla="*/ 190611 h 1234293"/>
                <a:gd name="connsiteX11" fmla="*/ 582871 w 1234475"/>
                <a:gd name="connsiteY11" fmla="*/ 211034 h 1234293"/>
                <a:gd name="connsiteX12" fmla="*/ 600114 w 1234475"/>
                <a:gd name="connsiteY12" fmla="*/ 222585 h 1234293"/>
                <a:gd name="connsiteX13" fmla="*/ 692438 w 1234475"/>
                <a:gd name="connsiteY13" fmla="*/ 222585 h 1234293"/>
                <a:gd name="connsiteX14" fmla="*/ 692438 w 1234475"/>
                <a:gd name="connsiteY14" fmla="*/ 443810 h 1234293"/>
                <a:gd name="connsiteX15" fmla="*/ 578853 w 1234475"/>
                <a:gd name="connsiteY15" fmla="*/ 330226 h 1234293"/>
                <a:gd name="connsiteX16" fmla="*/ 552403 w 1234475"/>
                <a:gd name="connsiteY16" fmla="*/ 330226 h 1234293"/>
                <a:gd name="connsiteX17" fmla="*/ 387009 w 1234475"/>
                <a:gd name="connsiteY17" fmla="*/ 495622 h 1234293"/>
                <a:gd name="connsiteX18" fmla="*/ 382906 w 1234475"/>
                <a:gd name="connsiteY18" fmla="*/ 515961 h 1234293"/>
                <a:gd name="connsiteX19" fmla="*/ 400149 w 1234475"/>
                <a:gd name="connsiteY19" fmla="*/ 527512 h 1234293"/>
                <a:gd name="connsiteX20" fmla="*/ 480671 w 1234475"/>
                <a:gd name="connsiteY20" fmla="*/ 527512 h 1234293"/>
                <a:gd name="connsiteX21" fmla="*/ 480671 w 1234475"/>
                <a:gd name="connsiteY21" fmla="*/ 654991 h 1234293"/>
                <a:gd name="connsiteX22" fmla="*/ 319293 w 1234475"/>
                <a:gd name="connsiteY22" fmla="*/ 752001 h 1234293"/>
                <a:gd name="connsiteX23" fmla="*/ 319293 w 1234475"/>
                <a:gd name="connsiteY23" fmla="*/ 313486 h 1234293"/>
                <a:gd name="connsiteX24" fmla="*/ 421326 w 1234475"/>
                <a:gd name="connsiteY24" fmla="*/ 313486 h 1234293"/>
                <a:gd name="connsiteX25" fmla="*/ 438569 w 1234475"/>
                <a:gd name="connsiteY25" fmla="*/ 301935 h 1234293"/>
                <a:gd name="connsiteX26" fmla="*/ 434467 w 1234475"/>
                <a:gd name="connsiteY26" fmla="*/ 281595 h 1234293"/>
                <a:gd name="connsiteX27" fmla="*/ 233164 w 1234475"/>
                <a:gd name="connsiteY27" fmla="*/ 80375 h 1234293"/>
                <a:gd name="connsiteX28" fmla="*/ 206714 w 1234475"/>
                <a:gd name="connsiteY28" fmla="*/ 80375 h 1234293"/>
                <a:gd name="connsiteX29" fmla="*/ 5493 w 1234475"/>
                <a:gd name="connsiteY29" fmla="*/ 281595 h 1234293"/>
                <a:gd name="connsiteX30" fmla="*/ 1392 w 1234475"/>
                <a:gd name="connsiteY30" fmla="*/ 301935 h 1234293"/>
                <a:gd name="connsiteX31" fmla="*/ 18635 w 1234475"/>
                <a:gd name="connsiteY31" fmla="*/ 313486 h 1234293"/>
                <a:gd name="connsiteX32" fmla="*/ 120668 w 1234475"/>
                <a:gd name="connsiteY32" fmla="*/ 313486 h 1234293"/>
                <a:gd name="connsiteX33" fmla="*/ 120668 w 1234475"/>
                <a:gd name="connsiteY33" fmla="*/ 1215544 h 1234293"/>
                <a:gd name="connsiteX34" fmla="*/ 139417 w 1234475"/>
                <a:gd name="connsiteY34" fmla="*/ 1234294 h 1234293"/>
                <a:gd name="connsiteX35" fmla="*/ 158082 w 1234475"/>
                <a:gd name="connsiteY35" fmla="*/ 1215544 h 1234293"/>
                <a:gd name="connsiteX36" fmla="*/ 158082 w 1234475"/>
                <a:gd name="connsiteY36" fmla="*/ 294736 h 1234293"/>
                <a:gd name="connsiteX37" fmla="*/ 139417 w 1234475"/>
                <a:gd name="connsiteY37" fmla="*/ 276071 h 1234293"/>
                <a:gd name="connsiteX38" fmla="*/ 63834 w 1234475"/>
                <a:gd name="connsiteY38" fmla="*/ 276071 h 1234293"/>
                <a:gd name="connsiteX39" fmla="*/ 219938 w 1234475"/>
                <a:gd name="connsiteY39" fmla="*/ 119966 h 1234293"/>
                <a:gd name="connsiteX40" fmla="*/ 376043 w 1234475"/>
                <a:gd name="connsiteY40" fmla="*/ 276071 h 1234293"/>
                <a:gd name="connsiteX41" fmla="*/ 300460 w 1234475"/>
                <a:gd name="connsiteY41" fmla="*/ 276071 h 1234293"/>
                <a:gd name="connsiteX42" fmla="*/ 281794 w 1234475"/>
                <a:gd name="connsiteY42" fmla="*/ 294736 h 1234293"/>
                <a:gd name="connsiteX43" fmla="*/ 281794 w 1234475"/>
                <a:gd name="connsiteY43" fmla="*/ 807998 h 1234293"/>
                <a:gd name="connsiteX44" fmla="*/ 249402 w 1234475"/>
                <a:gd name="connsiteY44" fmla="*/ 941253 h 1234293"/>
                <a:gd name="connsiteX45" fmla="*/ 542359 w 1234475"/>
                <a:gd name="connsiteY45" fmla="*/ 1234210 h 1234293"/>
                <a:gd name="connsiteX46" fmla="*/ 835317 w 1234475"/>
                <a:gd name="connsiteY46" fmla="*/ 941253 h 1234293"/>
                <a:gd name="connsiteX47" fmla="*/ 650335 w 1234475"/>
                <a:gd name="connsiteY47" fmla="*/ 669137 h 1234293"/>
                <a:gd name="connsiteX48" fmla="*/ 650335 w 1234475"/>
                <a:gd name="connsiteY48" fmla="*/ 527512 h 1234293"/>
                <a:gd name="connsiteX49" fmla="*/ 730857 w 1234475"/>
                <a:gd name="connsiteY49" fmla="*/ 527512 h 1234293"/>
                <a:gd name="connsiteX50" fmla="*/ 748183 w 1234475"/>
                <a:gd name="connsiteY50" fmla="*/ 515961 h 1234293"/>
                <a:gd name="connsiteX51" fmla="*/ 744082 w 1234475"/>
                <a:gd name="connsiteY51" fmla="*/ 495622 h 1234293"/>
                <a:gd name="connsiteX52" fmla="*/ 729685 w 1234475"/>
                <a:gd name="connsiteY52" fmla="*/ 481225 h 1234293"/>
                <a:gd name="connsiteX53" fmla="*/ 729685 w 1234475"/>
                <a:gd name="connsiteY53" fmla="*/ 203920 h 1234293"/>
                <a:gd name="connsiteX54" fmla="*/ 711020 w 1234475"/>
                <a:gd name="connsiteY54" fmla="*/ 185254 h 1234293"/>
                <a:gd name="connsiteX55" fmla="*/ 645062 w 1234475"/>
                <a:gd name="connsiteY55" fmla="*/ 185254 h 1234293"/>
                <a:gd name="connsiteX56" fmla="*/ 785012 w 1234475"/>
                <a:gd name="connsiteY56" fmla="*/ 45304 h 1234293"/>
                <a:gd name="connsiteX57" fmla="*/ 924962 w 1234475"/>
                <a:gd name="connsiteY57" fmla="*/ 185254 h 1234293"/>
                <a:gd name="connsiteX58" fmla="*/ 859088 w 1234475"/>
                <a:gd name="connsiteY58" fmla="*/ 185254 h 1234293"/>
                <a:gd name="connsiteX59" fmla="*/ 840423 w 1234475"/>
                <a:gd name="connsiteY59" fmla="*/ 203920 h 1234293"/>
                <a:gd name="connsiteX60" fmla="*/ 840423 w 1234475"/>
                <a:gd name="connsiteY60" fmla="*/ 506252 h 1234293"/>
                <a:gd name="connsiteX61" fmla="*/ 799911 w 1234475"/>
                <a:gd name="connsiteY61" fmla="*/ 546764 h 1234293"/>
                <a:gd name="connsiteX62" fmla="*/ 795810 w 1234475"/>
                <a:gd name="connsiteY62" fmla="*/ 567104 h 1234293"/>
                <a:gd name="connsiteX63" fmla="*/ 813136 w 1234475"/>
                <a:gd name="connsiteY63" fmla="*/ 578655 h 1234293"/>
                <a:gd name="connsiteX64" fmla="*/ 915169 w 1234475"/>
                <a:gd name="connsiteY64" fmla="*/ 578655 h 1234293"/>
                <a:gd name="connsiteX65" fmla="*/ 915169 w 1234475"/>
                <a:gd name="connsiteY65" fmla="*/ 1215544 h 1234293"/>
                <a:gd name="connsiteX66" fmla="*/ 933919 w 1234475"/>
                <a:gd name="connsiteY66" fmla="*/ 1234294 h 1234293"/>
                <a:gd name="connsiteX67" fmla="*/ 952584 w 1234475"/>
                <a:gd name="connsiteY67" fmla="*/ 1215544 h 1234293"/>
                <a:gd name="connsiteX68" fmla="*/ 952584 w 1234475"/>
                <a:gd name="connsiteY68" fmla="*/ 559905 h 1234293"/>
                <a:gd name="connsiteX69" fmla="*/ 933919 w 1234475"/>
                <a:gd name="connsiteY69" fmla="*/ 541239 h 1234293"/>
                <a:gd name="connsiteX70" fmla="*/ 858335 w 1234475"/>
                <a:gd name="connsiteY70" fmla="*/ 541239 h 1234293"/>
                <a:gd name="connsiteX71" fmla="*/ 1014440 w 1234475"/>
                <a:gd name="connsiteY71" fmla="*/ 385135 h 1234293"/>
                <a:gd name="connsiteX72" fmla="*/ 1170545 w 1234475"/>
                <a:gd name="connsiteY72" fmla="*/ 541239 h 1234293"/>
                <a:gd name="connsiteX73" fmla="*/ 1094962 w 1234475"/>
                <a:gd name="connsiteY73" fmla="*/ 541239 h 1234293"/>
                <a:gd name="connsiteX74" fmla="*/ 1076296 w 1234475"/>
                <a:gd name="connsiteY74" fmla="*/ 559905 h 1234293"/>
                <a:gd name="connsiteX75" fmla="*/ 1076296 w 1234475"/>
                <a:gd name="connsiteY75" fmla="*/ 1215544 h 1234293"/>
                <a:gd name="connsiteX76" fmla="*/ 1094962 w 1234475"/>
                <a:gd name="connsiteY76" fmla="*/ 1234294 h 1234293"/>
                <a:gd name="connsiteX77" fmla="*/ 1113627 w 1234475"/>
                <a:gd name="connsiteY77" fmla="*/ 1215544 h 1234293"/>
                <a:gd name="connsiteX78" fmla="*/ 1113627 w 1234475"/>
                <a:gd name="connsiteY78" fmla="*/ 578655 h 1234293"/>
                <a:gd name="connsiteX79" fmla="*/ 1215660 w 1234475"/>
                <a:gd name="connsiteY79" fmla="*/ 578655 h 1234293"/>
                <a:gd name="connsiteX80" fmla="*/ 1232903 w 1234475"/>
                <a:gd name="connsiteY80" fmla="*/ 567104 h 1234293"/>
                <a:gd name="connsiteX81" fmla="*/ 1229136 w 1234475"/>
                <a:gd name="connsiteY81" fmla="*/ 546680 h 1234293"/>
                <a:gd name="connsiteX82" fmla="*/ 798238 w 1234475"/>
                <a:gd name="connsiteY82" fmla="*/ 941253 h 1234293"/>
                <a:gd name="connsiteX83" fmla="*/ 542611 w 1234475"/>
                <a:gd name="connsiteY83" fmla="*/ 1196795 h 1234293"/>
                <a:gd name="connsiteX84" fmla="*/ 287068 w 1234475"/>
                <a:gd name="connsiteY84" fmla="*/ 941253 h 1234293"/>
                <a:gd name="connsiteX85" fmla="*/ 542611 w 1234475"/>
                <a:gd name="connsiteY85" fmla="*/ 685709 h 1234293"/>
                <a:gd name="connsiteX86" fmla="*/ 798238 w 1234475"/>
                <a:gd name="connsiteY86" fmla="*/ 941253 h 1234293"/>
                <a:gd name="connsiteX87" fmla="*/ 631920 w 1234475"/>
                <a:gd name="connsiteY87" fmla="*/ 490097 h 1234293"/>
                <a:gd name="connsiteX88" fmla="*/ 613255 w 1234475"/>
                <a:gd name="connsiteY88" fmla="*/ 508763 h 1234293"/>
                <a:gd name="connsiteX89" fmla="*/ 613255 w 1234475"/>
                <a:gd name="connsiteY89" fmla="*/ 657251 h 1234293"/>
                <a:gd name="connsiteX90" fmla="*/ 542695 w 1234475"/>
                <a:gd name="connsiteY90" fmla="*/ 648295 h 1234293"/>
                <a:gd name="connsiteX91" fmla="*/ 518337 w 1234475"/>
                <a:gd name="connsiteY91" fmla="*/ 649550 h 1234293"/>
                <a:gd name="connsiteX92" fmla="*/ 518337 w 1234475"/>
                <a:gd name="connsiteY92" fmla="*/ 508763 h 1234293"/>
                <a:gd name="connsiteX93" fmla="*/ 499672 w 1234475"/>
                <a:gd name="connsiteY93" fmla="*/ 490097 h 1234293"/>
                <a:gd name="connsiteX94" fmla="*/ 445600 w 1234475"/>
                <a:gd name="connsiteY94" fmla="*/ 490097 h 1234293"/>
                <a:gd name="connsiteX95" fmla="*/ 565880 w 1234475"/>
                <a:gd name="connsiteY95" fmla="*/ 369817 h 1234293"/>
                <a:gd name="connsiteX96" fmla="*/ 686160 w 1234475"/>
                <a:gd name="connsiteY96" fmla="*/ 490097 h 1234293"/>
                <a:gd name="connsiteX97" fmla="*/ 631920 w 1234475"/>
                <a:gd name="connsiteY97" fmla="*/ 490097 h 123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1234475" h="1234293">
                  <a:moveTo>
                    <a:pt x="1229136" y="546680"/>
                  </a:moveTo>
                  <a:lnTo>
                    <a:pt x="1027916" y="345460"/>
                  </a:lnTo>
                  <a:cubicBezTo>
                    <a:pt x="1020634" y="338178"/>
                    <a:pt x="1008748" y="338178"/>
                    <a:pt x="1001466" y="345460"/>
                  </a:cubicBezTo>
                  <a:lnTo>
                    <a:pt x="878089" y="468837"/>
                  </a:lnTo>
                  <a:lnTo>
                    <a:pt x="878089" y="222585"/>
                  </a:lnTo>
                  <a:lnTo>
                    <a:pt x="970413" y="222585"/>
                  </a:lnTo>
                  <a:cubicBezTo>
                    <a:pt x="978030" y="222585"/>
                    <a:pt x="984809" y="218065"/>
                    <a:pt x="987739" y="211034"/>
                  </a:cubicBezTo>
                  <a:cubicBezTo>
                    <a:pt x="990585" y="204003"/>
                    <a:pt x="988994" y="195968"/>
                    <a:pt x="983637" y="190611"/>
                  </a:cubicBezTo>
                  <a:lnTo>
                    <a:pt x="798488" y="5462"/>
                  </a:lnTo>
                  <a:cubicBezTo>
                    <a:pt x="791206" y="-1821"/>
                    <a:pt x="779321" y="-1821"/>
                    <a:pt x="772039" y="5462"/>
                  </a:cubicBezTo>
                  <a:lnTo>
                    <a:pt x="586890" y="190611"/>
                  </a:lnTo>
                  <a:cubicBezTo>
                    <a:pt x="581533" y="195968"/>
                    <a:pt x="579942" y="204003"/>
                    <a:pt x="582871" y="211034"/>
                  </a:cubicBezTo>
                  <a:cubicBezTo>
                    <a:pt x="585718" y="217982"/>
                    <a:pt x="592581" y="222585"/>
                    <a:pt x="600114" y="222585"/>
                  </a:cubicBezTo>
                  <a:lnTo>
                    <a:pt x="692438" y="222585"/>
                  </a:lnTo>
                  <a:lnTo>
                    <a:pt x="692438" y="443810"/>
                  </a:lnTo>
                  <a:lnTo>
                    <a:pt x="578853" y="330226"/>
                  </a:lnTo>
                  <a:cubicBezTo>
                    <a:pt x="571571" y="322944"/>
                    <a:pt x="559686" y="322944"/>
                    <a:pt x="552403" y="330226"/>
                  </a:cubicBezTo>
                  <a:lnTo>
                    <a:pt x="387009" y="495622"/>
                  </a:lnTo>
                  <a:cubicBezTo>
                    <a:pt x="381652" y="500979"/>
                    <a:pt x="380061" y="509014"/>
                    <a:pt x="382906" y="515961"/>
                  </a:cubicBezTo>
                  <a:cubicBezTo>
                    <a:pt x="385837" y="522992"/>
                    <a:pt x="392616" y="527512"/>
                    <a:pt x="400149" y="527512"/>
                  </a:cubicBezTo>
                  <a:lnTo>
                    <a:pt x="480671" y="527512"/>
                  </a:lnTo>
                  <a:lnTo>
                    <a:pt x="480671" y="654991"/>
                  </a:lnTo>
                  <a:cubicBezTo>
                    <a:pt x="416555" y="668801"/>
                    <a:pt x="360307" y="703789"/>
                    <a:pt x="319293" y="752001"/>
                  </a:cubicBezTo>
                  <a:lnTo>
                    <a:pt x="319293" y="313486"/>
                  </a:lnTo>
                  <a:lnTo>
                    <a:pt x="421326" y="313486"/>
                  </a:lnTo>
                  <a:cubicBezTo>
                    <a:pt x="428860" y="313486"/>
                    <a:pt x="435723" y="308966"/>
                    <a:pt x="438569" y="301935"/>
                  </a:cubicBezTo>
                  <a:cubicBezTo>
                    <a:pt x="441415" y="294988"/>
                    <a:pt x="439824" y="286952"/>
                    <a:pt x="434467" y="281595"/>
                  </a:cubicBezTo>
                  <a:lnTo>
                    <a:pt x="233164" y="80375"/>
                  </a:lnTo>
                  <a:cubicBezTo>
                    <a:pt x="225882" y="73093"/>
                    <a:pt x="213996" y="73093"/>
                    <a:pt x="206714" y="80375"/>
                  </a:cubicBezTo>
                  <a:lnTo>
                    <a:pt x="5493" y="281595"/>
                  </a:lnTo>
                  <a:cubicBezTo>
                    <a:pt x="136" y="286952"/>
                    <a:pt x="-1453" y="294988"/>
                    <a:pt x="1392" y="301935"/>
                  </a:cubicBezTo>
                  <a:cubicBezTo>
                    <a:pt x="4321" y="308966"/>
                    <a:pt x="11102" y="313486"/>
                    <a:pt x="18635" y="313486"/>
                  </a:cubicBezTo>
                  <a:lnTo>
                    <a:pt x="120668" y="313486"/>
                  </a:lnTo>
                  <a:lnTo>
                    <a:pt x="120668" y="1215544"/>
                  </a:lnTo>
                  <a:cubicBezTo>
                    <a:pt x="120668" y="1225923"/>
                    <a:pt x="129038" y="1234294"/>
                    <a:pt x="139417" y="1234294"/>
                  </a:cubicBezTo>
                  <a:cubicBezTo>
                    <a:pt x="149712" y="1234294"/>
                    <a:pt x="158082" y="1225923"/>
                    <a:pt x="158082" y="1215544"/>
                  </a:cubicBezTo>
                  <a:lnTo>
                    <a:pt x="158082" y="294736"/>
                  </a:lnTo>
                  <a:cubicBezTo>
                    <a:pt x="158082" y="284441"/>
                    <a:pt x="149712" y="276071"/>
                    <a:pt x="139417" y="276071"/>
                  </a:cubicBezTo>
                  <a:lnTo>
                    <a:pt x="63834" y="276071"/>
                  </a:lnTo>
                  <a:lnTo>
                    <a:pt x="219938" y="119966"/>
                  </a:lnTo>
                  <a:lnTo>
                    <a:pt x="376043" y="276071"/>
                  </a:lnTo>
                  <a:lnTo>
                    <a:pt x="300460" y="276071"/>
                  </a:lnTo>
                  <a:cubicBezTo>
                    <a:pt x="290165" y="276071"/>
                    <a:pt x="281794" y="284441"/>
                    <a:pt x="281794" y="294736"/>
                  </a:cubicBezTo>
                  <a:lnTo>
                    <a:pt x="281794" y="807998"/>
                  </a:lnTo>
                  <a:cubicBezTo>
                    <a:pt x="261204" y="848008"/>
                    <a:pt x="249402" y="893207"/>
                    <a:pt x="249402" y="941253"/>
                  </a:cubicBezTo>
                  <a:cubicBezTo>
                    <a:pt x="249402" y="1102798"/>
                    <a:pt x="380814" y="1234210"/>
                    <a:pt x="542359" y="1234210"/>
                  </a:cubicBezTo>
                  <a:cubicBezTo>
                    <a:pt x="703905" y="1234210"/>
                    <a:pt x="835317" y="1102798"/>
                    <a:pt x="835317" y="941253"/>
                  </a:cubicBezTo>
                  <a:cubicBezTo>
                    <a:pt x="835317" y="817875"/>
                    <a:pt x="758562" y="712243"/>
                    <a:pt x="650335" y="669137"/>
                  </a:cubicBezTo>
                  <a:lnTo>
                    <a:pt x="650335" y="527512"/>
                  </a:lnTo>
                  <a:lnTo>
                    <a:pt x="730857" y="527512"/>
                  </a:lnTo>
                  <a:cubicBezTo>
                    <a:pt x="738474" y="527512"/>
                    <a:pt x="745253" y="522992"/>
                    <a:pt x="748183" y="515961"/>
                  </a:cubicBezTo>
                  <a:cubicBezTo>
                    <a:pt x="751029" y="509014"/>
                    <a:pt x="749439" y="500979"/>
                    <a:pt x="744082" y="495622"/>
                  </a:cubicBezTo>
                  <a:lnTo>
                    <a:pt x="729685" y="481225"/>
                  </a:lnTo>
                  <a:lnTo>
                    <a:pt x="729685" y="203920"/>
                  </a:lnTo>
                  <a:cubicBezTo>
                    <a:pt x="729685" y="193541"/>
                    <a:pt x="721315" y="185254"/>
                    <a:pt x="711020" y="185254"/>
                  </a:cubicBezTo>
                  <a:lnTo>
                    <a:pt x="645062" y="185254"/>
                  </a:lnTo>
                  <a:lnTo>
                    <a:pt x="785012" y="45304"/>
                  </a:lnTo>
                  <a:lnTo>
                    <a:pt x="924962" y="185254"/>
                  </a:lnTo>
                  <a:lnTo>
                    <a:pt x="859088" y="185254"/>
                  </a:lnTo>
                  <a:cubicBezTo>
                    <a:pt x="848709" y="185254"/>
                    <a:pt x="840423" y="193624"/>
                    <a:pt x="840423" y="203920"/>
                  </a:cubicBezTo>
                  <a:lnTo>
                    <a:pt x="840423" y="506252"/>
                  </a:lnTo>
                  <a:lnTo>
                    <a:pt x="799911" y="546764"/>
                  </a:lnTo>
                  <a:cubicBezTo>
                    <a:pt x="794554" y="552121"/>
                    <a:pt x="792964" y="560156"/>
                    <a:pt x="795810" y="567104"/>
                  </a:cubicBezTo>
                  <a:cubicBezTo>
                    <a:pt x="798739" y="574134"/>
                    <a:pt x="805520" y="578655"/>
                    <a:pt x="813136" y="578655"/>
                  </a:cubicBezTo>
                  <a:lnTo>
                    <a:pt x="915169" y="578655"/>
                  </a:lnTo>
                  <a:lnTo>
                    <a:pt x="915169" y="1215544"/>
                  </a:lnTo>
                  <a:cubicBezTo>
                    <a:pt x="915169" y="1225923"/>
                    <a:pt x="923540" y="1234294"/>
                    <a:pt x="933919" y="1234294"/>
                  </a:cubicBezTo>
                  <a:cubicBezTo>
                    <a:pt x="944214" y="1234294"/>
                    <a:pt x="952584" y="1225923"/>
                    <a:pt x="952584" y="1215544"/>
                  </a:cubicBezTo>
                  <a:lnTo>
                    <a:pt x="952584" y="559905"/>
                  </a:lnTo>
                  <a:cubicBezTo>
                    <a:pt x="952584" y="549610"/>
                    <a:pt x="944214" y="541239"/>
                    <a:pt x="933919" y="541239"/>
                  </a:cubicBezTo>
                  <a:lnTo>
                    <a:pt x="858335" y="541239"/>
                  </a:lnTo>
                  <a:lnTo>
                    <a:pt x="1014440" y="385135"/>
                  </a:lnTo>
                  <a:lnTo>
                    <a:pt x="1170545" y="541239"/>
                  </a:lnTo>
                  <a:lnTo>
                    <a:pt x="1094962" y="541239"/>
                  </a:lnTo>
                  <a:cubicBezTo>
                    <a:pt x="1084666" y="541239"/>
                    <a:pt x="1076296" y="549610"/>
                    <a:pt x="1076296" y="559905"/>
                  </a:cubicBezTo>
                  <a:lnTo>
                    <a:pt x="1076296" y="1215544"/>
                  </a:lnTo>
                  <a:cubicBezTo>
                    <a:pt x="1076296" y="1225923"/>
                    <a:pt x="1084666" y="1234294"/>
                    <a:pt x="1094962" y="1234294"/>
                  </a:cubicBezTo>
                  <a:cubicBezTo>
                    <a:pt x="1105257" y="1234294"/>
                    <a:pt x="1113627" y="1225923"/>
                    <a:pt x="1113627" y="1215544"/>
                  </a:cubicBezTo>
                  <a:lnTo>
                    <a:pt x="1113627" y="578655"/>
                  </a:lnTo>
                  <a:lnTo>
                    <a:pt x="1215660" y="578655"/>
                  </a:lnTo>
                  <a:cubicBezTo>
                    <a:pt x="1223193" y="578655"/>
                    <a:pt x="1230057" y="574134"/>
                    <a:pt x="1232903" y="567104"/>
                  </a:cubicBezTo>
                  <a:cubicBezTo>
                    <a:pt x="1236000" y="560072"/>
                    <a:pt x="1234410" y="552037"/>
                    <a:pt x="1229136" y="546680"/>
                  </a:cubicBezTo>
                  <a:close/>
                  <a:moveTo>
                    <a:pt x="798238" y="941253"/>
                  </a:moveTo>
                  <a:cubicBezTo>
                    <a:pt x="798238" y="1082207"/>
                    <a:pt x="683565" y="1196795"/>
                    <a:pt x="542611" y="1196795"/>
                  </a:cubicBezTo>
                  <a:cubicBezTo>
                    <a:pt x="401657" y="1196795"/>
                    <a:pt x="287068" y="1082123"/>
                    <a:pt x="287068" y="941253"/>
                  </a:cubicBezTo>
                  <a:cubicBezTo>
                    <a:pt x="287068" y="800298"/>
                    <a:pt x="401739" y="685709"/>
                    <a:pt x="542611" y="685709"/>
                  </a:cubicBezTo>
                  <a:cubicBezTo>
                    <a:pt x="683565" y="685709"/>
                    <a:pt x="798238" y="800298"/>
                    <a:pt x="798238" y="941253"/>
                  </a:cubicBezTo>
                  <a:close/>
                  <a:moveTo>
                    <a:pt x="631920" y="490097"/>
                  </a:moveTo>
                  <a:cubicBezTo>
                    <a:pt x="621625" y="490097"/>
                    <a:pt x="613255" y="498468"/>
                    <a:pt x="613255" y="508763"/>
                  </a:cubicBezTo>
                  <a:lnTo>
                    <a:pt x="613255" y="657251"/>
                  </a:lnTo>
                  <a:cubicBezTo>
                    <a:pt x="590572" y="651643"/>
                    <a:pt x="567051" y="648295"/>
                    <a:pt x="542695" y="648295"/>
                  </a:cubicBezTo>
                  <a:cubicBezTo>
                    <a:pt x="534492" y="648295"/>
                    <a:pt x="526372" y="648880"/>
                    <a:pt x="518337" y="649550"/>
                  </a:cubicBezTo>
                  <a:lnTo>
                    <a:pt x="518337" y="508763"/>
                  </a:lnTo>
                  <a:cubicBezTo>
                    <a:pt x="518337" y="498468"/>
                    <a:pt x="509967" y="490097"/>
                    <a:pt x="499672" y="490097"/>
                  </a:cubicBezTo>
                  <a:lnTo>
                    <a:pt x="445600" y="490097"/>
                  </a:lnTo>
                  <a:lnTo>
                    <a:pt x="565880" y="369817"/>
                  </a:lnTo>
                  <a:lnTo>
                    <a:pt x="686160" y="490097"/>
                  </a:lnTo>
                  <a:lnTo>
                    <a:pt x="631920" y="490097"/>
                  </a:lnTo>
                  <a:close/>
                </a:path>
              </a:pathLst>
            </a:custGeom>
            <a:grpFill/>
            <a:ln w="8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947984E-F0EB-2BAC-4593-2D41FE181598}"/>
                </a:ext>
              </a:extLst>
            </p:cNvPr>
            <p:cNvSpPr/>
            <p:nvPr/>
          </p:nvSpPr>
          <p:spPr>
            <a:xfrm>
              <a:off x="13643829" y="6437868"/>
              <a:ext cx="186907" cy="383358"/>
            </a:xfrm>
            <a:custGeom>
              <a:avLst/>
              <a:gdLst>
                <a:gd name="connsiteX0" fmla="*/ 74663 w 186907"/>
                <a:gd name="connsiteY0" fmla="*/ 18584 h 383358"/>
                <a:gd name="connsiteX1" fmla="*/ 74663 w 186907"/>
                <a:gd name="connsiteY1" fmla="*/ 39007 h 383358"/>
                <a:gd name="connsiteX2" fmla="*/ 0 w 186907"/>
                <a:gd name="connsiteY2" fmla="*/ 123798 h 383358"/>
                <a:gd name="connsiteX3" fmla="*/ 93328 w 186907"/>
                <a:gd name="connsiteY3" fmla="*/ 210346 h 383358"/>
                <a:gd name="connsiteX4" fmla="*/ 149576 w 186907"/>
                <a:gd name="connsiteY4" fmla="*/ 259479 h 383358"/>
                <a:gd name="connsiteX5" fmla="*/ 93663 w 186907"/>
                <a:gd name="connsiteY5" fmla="*/ 308612 h 383358"/>
                <a:gd name="connsiteX6" fmla="*/ 41098 w 186907"/>
                <a:gd name="connsiteY6" fmla="*/ 276471 h 383358"/>
                <a:gd name="connsiteX7" fmla="*/ 16573 w 186907"/>
                <a:gd name="connsiteY7" fmla="*/ 266510 h 383358"/>
                <a:gd name="connsiteX8" fmla="*/ 6613 w 186907"/>
                <a:gd name="connsiteY8" fmla="*/ 290951 h 383358"/>
                <a:gd name="connsiteX9" fmla="*/ 74663 w 186907"/>
                <a:gd name="connsiteY9" fmla="*/ 344018 h 383358"/>
                <a:gd name="connsiteX10" fmla="*/ 74663 w 186907"/>
                <a:gd name="connsiteY10" fmla="*/ 364693 h 383358"/>
                <a:gd name="connsiteX11" fmla="*/ 93328 w 186907"/>
                <a:gd name="connsiteY11" fmla="*/ 383358 h 383358"/>
                <a:gd name="connsiteX12" fmla="*/ 111994 w 186907"/>
                <a:gd name="connsiteY12" fmla="*/ 364693 h 383358"/>
                <a:gd name="connsiteX13" fmla="*/ 111994 w 186907"/>
                <a:gd name="connsiteY13" fmla="*/ 344353 h 383358"/>
                <a:gd name="connsiteX14" fmla="*/ 186908 w 186907"/>
                <a:gd name="connsiteY14" fmla="*/ 259563 h 383358"/>
                <a:gd name="connsiteX15" fmla="*/ 93244 w 186907"/>
                <a:gd name="connsiteY15" fmla="*/ 173015 h 383358"/>
                <a:gd name="connsiteX16" fmla="*/ 37248 w 186907"/>
                <a:gd name="connsiteY16" fmla="*/ 123882 h 383358"/>
                <a:gd name="connsiteX17" fmla="*/ 93244 w 186907"/>
                <a:gd name="connsiteY17" fmla="*/ 74748 h 383358"/>
                <a:gd name="connsiteX18" fmla="*/ 145810 w 186907"/>
                <a:gd name="connsiteY18" fmla="*/ 106974 h 383358"/>
                <a:gd name="connsiteX19" fmla="*/ 170334 w 186907"/>
                <a:gd name="connsiteY19" fmla="*/ 116934 h 383358"/>
                <a:gd name="connsiteX20" fmla="*/ 180295 w 186907"/>
                <a:gd name="connsiteY20" fmla="*/ 92409 h 383358"/>
                <a:gd name="connsiteX21" fmla="*/ 111994 w 186907"/>
                <a:gd name="connsiteY21" fmla="*/ 39259 h 383358"/>
                <a:gd name="connsiteX22" fmla="*/ 111994 w 186907"/>
                <a:gd name="connsiteY22" fmla="*/ 18668 h 383358"/>
                <a:gd name="connsiteX23" fmla="*/ 93328 w 186907"/>
                <a:gd name="connsiteY23" fmla="*/ 2 h 383358"/>
                <a:gd name="connsiteX24" fmla="*/ 74663 w 186907"/>
                <a:gd name="connsiteY24" fmla="*/ 18584 h 38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6907" h="383358">
                  <a:moveTo>
                    <a:pt x="74663" y="18584"/>
                  </a:moveTo>
                  <a:lnTo>
                    <a:pt x="74663" y="39007"/>
                  </a:lnTo>
                  <a:cubicBezTo>
                    <a:pt x="32141" y="47043"/>
                    <a:pt x="0" y="82031"/>
                    <a:pt x="0" y="123798"/>
                  </a:cubicBezTo>
                  <a:cubicBezTo>
                    <a:pt x="0" y="165649"/>
                    <a:pt x="24525" y="210346"/>
                    <a:pt x="93328" y="210346"/>
                  </a:cubicBezTo>
                  <a:cubicBezTo>
                    <a:pt x="130157" y="210346"/>
                    <a:pt x="149576" y="227337"/>
                    <a:pt x="149576" y="259479"/>
                  </a:cubicBezTo>
                  <a:cubicBezTo>
                    <a:pt x="149576" y="286599"/>
                    <a:pt x="124465" y="308612"/>
                    <a:pt x="93663" y="308612"/>
                  </a:cubicBezTo>
                  <a:cubicBezTo>
                    <a:pt x="70310" y="308612"/>
                    <a:pt x="49217" y="295639"/>
                    <a:pt x="41098" y="276471"/>
                  </a:cubicBezTo>
                  <a:cubicBezTo>
                    <a:pt x="37081" y="266929"/>
                    <a:pt x="26115" y="262492"/>
                    <a:pt x="16573" y="266510"/>
                  </a:cubicBezTo>
                  <a:cubicBezTo>
                    <a:pt x="7031" y="270528"/>
                    <a:pt x="2595" y="281493"/>
                    <a:pt x="6613" y="290951"/>
                  </a:cubicBezTo>
                  <a:cubicBezTo>
                    <a:pt x="18331" y="318824"/>
                    <a:pt x="44027" y="338243"/>
                    <a:pt x="74663" y="344018"/>
                  </a:cubicBezTo>
                  <a:lnTo>
                    <a:pt x="74663" y="364693"/>
                  </a:lnTo>
                  <a:cubicBezTo>
                    <a:pt x="74663" y="374988"/>
                    <a:pt x="83033" y="383358"/>
                    <a:pt x="93328" y="383358"/>
                  </a:cubicBezTo>
                  <a:cubicBezTo>
                    <a:pt x="103623" y="383358"/>
                    <a:pt x="111994" y="374988"/>
                    <a:pt x="111994" y="364693"/>
                  </a:cubicBezTo>
                  <a:lnTo>
                    <a:pt x="111994" y="344353"/>
                  </a:lnTo>
                  <a:cubicBezTo>
                    <a:pt x="154681" y="336402"/>
                    <a:pt x="186908" y="301414"/>
                    <a:pt x="186908" y="259563"/>
                  </a:cubicBezTo>
                  <a:cubicBezTo>
                    <a:pt x="186908" y="217712"/>
                    <a:pt x="162299" y="173015"/>
                    <a:pt x="93244" y="173015"/>
                  </a:cubicBezTo>
                  <a:cubicBezTo>
                    <a:pt x="56081" y="173015"/>
                    <a:pt x="37248" y="156526"/>
                    <a:pt x="37248" y="123882"/>
                  </a:cubicBezTo>
                  <a:cubicBezTo>
                    <a:pt x="37248" y="96762"/>
                    <a:pt x="62359" y="74748"/>
                    <a:pt x="93244" y="74748"/>
                  </a:cubicBezTo>
                  <a:cubicBezTo>
                    <a:pt x="116598" y="74748"/>
                    <a:pt x="137691" y="87722"/>
                    <a:pt x="145810" y="106974"/>
                  </a:cubicBezTo>
                  <a:cubicBezTo>
                    <a:pt x="149827" y="116516"/>
                    <a:pt x="160793" y="121036"/>
                    <a:pt x="170334" y="116934"/>
                  </a:cubicBezTo>
                  <a:cubicBezTo>
                    <a:pt x="179876" y="112917"/>
                    <a:pt x="184312" y="101952"/>
                    <a:pt x="180295" y="92409"/>
                  </a:cubicBezTo>
                  <a:cubicBezTo>
                    <a:pt x="168493" y="64453"/>
                    <a:pt x="142713" y="45034"/>
                    <a:pt x="111994" y="39259"/>
                  </a:cubicBezTo>
                  <a:lnTo>
                    <a:pt x="111994" y="18668"/>
                  </a:lnTo>
                  <a:cubicBezTo>
                    <a:pt x="111994" y="8373"/>
                    <a:pt x="103623" y="2"/>
                    <a:pt x="93328" y="2"/>
                  </a:cubicBezTo>
                  <a:cubicBezTo>
                    <a:pt x="83033" y="-165"/>
                    <a:pt x="74663" y="8289"/>
                    <a:pt x="74663" y="18584"/>
                  </a:cubicBezTo>
                  <a:close/>
                </a:path>
              </a:pathLst>
            </a:custGeom>
            <a:grpFill/>
            <a:ln w="8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sp>
        <p:nvSpPr>
          <p:cNvPr id="37" name="Google Shape;204;p13">
            <a:extLst>
              <a:ext uri="{FF2B5EF4-FFF2-40B4-BE49-F238E27FC236}">
                <a16:creationId xmlns:a16="http://schemas.microsoft.com/office/drawing/2014/main" id="{9E97BFB0-5C34-6202-E64C-FF19EDDBF798}"/>
              </a:ext>
            </a:extLst>
          </p:cNvPr>
          <p:cNvSpPr txBox="1">
            <a:spLocks/>
          </p:cNvSpPr>
          <p:nvPr/>
        </p:nvSpPr>
        <p:spPr>
          <a:xfrm>
            <a:off x="4028342" y="1250673"/>
            <a:ext cx="10231315" cy="110302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altLang="zh-CN" sz="6000" b="1" dirty="0">
                <a:latin typeface="Poppins" panose="00000500000000000000" pitchFamily="2" charset="0"/>
                <a:ea typeface="Jost ExtraBold" pitchFamily="2" charset="0"/>
                <a:cs typeface="Poppins" panose="00000500000000000000" pitchFamily="2" charset="0"/>
              </a:rPr>
              <a:t>Government</a:t>
            </a:r>
            <a:endParaRPr lang="en-US" sz="6000" b="1" dirty="0">
              <a:latin typeface="Poppins" panose="00000500000000000000" pitchFamily="2" charset="0"/>
              <a:ea typeface="Jost ExtraBold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4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53"/>
                            </p:stCondLst>
                            <p:childTnLst>
                              <p:par>
                                <p:cTn id="1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53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653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353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53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B500AF-DC32-2F6D-95FF-A711FB64435E}"/>
              </a:ext>
            </a:extLst>
          </p:cNvPr>
          <p:cNvSpPr/>
          <p:nvPr/>
        </p:nvSpPr>
        <p:spPr>
          <a:xfrm>
            <a:off x="0" y="1905000"/>
            <a:ext cx="457200" cy="647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Microsoft YaHei UI" panose="020B0503020204020204" pitchFamily="34" charset="-122"/>
              <a:ea typeface="Microsoft YaHei UI" panose="020B0503020204020204" pitchFamily="34" charset="-122"/>
              <a:cs typeface="+mn-ea"/>
              <a:sym typeface="HarmonyOS Sans SC" panose="00000500000000000000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0E0A6A-1D3C-9EE8-AB12-C9922512C7DD}"/>
              </a:ext>
            </a:extLst>
          </p:cNvPr>
          <p:cNvSpPr txBox="1"/>
          <p:nvPr/>
        </p:nvSpPr>
        <p:spPr>
          <a:xfrm>
            <a:off x="2794831" y="4035504"/>
            <a:ext cx="10499141" cy="931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" sz="6000" b="1" dirty="0">
                <a:latin typeface="Poppins" panose="00000500000000000000" pitchFamily="2" charset="0"/>
                <a:ea typeface="Jost ExtraBold" pitchFamily="2" charset="0"/>
                <a:cs typeface="Poppins" panose="00000500000000000000" pitchFamily="2" charset="0"/>
              </a:rPr>
              <a:t>Government</a:t>
            </a:r>
            <a:endParaRPr lang="en-US" altLang="zh-CN" sz="6000" b="1" dirty="0">
              <a:latin typeface="Poppins" panose="00000500000000000000" pitchFamily="2" charset="0"/>
              <a:ea typeface="Jost Extra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A23C61-68C1-4ABE-90CC-89334EF903C5}"/>
              </a:ext>
            </a:extLst>
          </p:cNvPr>
          <p:cNvSpPr/>
          <p:nvPr/>
        </p:nvSpPr>
        <p:spPr>
          <a:xfrm>
            <a:off x="12246449" y="4035504"/>
            <a:ext cx="4523248" cy="3369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7. Weather Forecasting: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Data Source: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National Oceanic and Atmospheric Administration (NOAA) sensors on land, sea, and in space.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Big Data Approach: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Collects and analyzes large amounts of data for accurate weather forecasting, aiding disaster preparedness.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845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"/>
                                  </p:iterate>
                                  <p:childTnLst>
                                    <p:set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07C986-CD54-0570-4E61-48F6D6E90AEE}"/>
              </a:ext>
            </a:extLst>
          </p:cNvPr>
          <p:cNvSpPr/>
          <p:nvPr/>
        </p:nvSpPr>
        <p:spPr>
          <a:xfrm>
            <a:off x="0" y="1905000"/>
            <a:ext cx="457200" cy="647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Microsoft YaHei UI" panose="020B0503020204020204" pitchFamily="34" charset="-122"/>
              <a:ea typeface="Microsoft YaHei UI" panose="020B0503020204020204" pitchFamily="34" charset="-122"/>
              <a:cs typeface="+mn-ea"/>
              <a:sym typeface="HarmonyOS Sans SC" panose="00000500000000000000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F7C72A-E82D-63D6-95D6-CBCCFE3185BC}"/>
              </a:ext>
            </a:extLst>
          </p:cNvPr>
          <p:cNvSpPr txBox="1"/>
          <p:nvPr/>
        </p:nvSpPr>
        <p:spPr>
          <a:xfrm>
            <a:off x="2794831" y="4035504"/>
            <a:ext cx="1049914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6000" b="1" dirty="0">
                <a:latin typeface="Poppins" panose="00000500000000000000" pitchFamily="2" charset="0"/>
                <a:ea typeface="Jost ExtraBold" pitchFamily="2" charset="0"/>
                <a:cs typeface="Poppins" panose="00000500000000000000" pitchFamily="2" charset="0"/>
              </a:rPr>
              <a:t>Thanks!</a:t>
            </a:r>
            <a:endParaRPr lang="en-US" altLang="zh-CN" sz="6000" b="1" dirty="0">
              <a:latin typeface="Poppins" panose="00000500000000000000" pitchFamily="2" charset="0"/>
              <a:ea typeface="Jost ExtraBold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17A79B-EB79-3128-7105-317D55389FE5}"/>
              </a:ext>
            </a:extLst>
          </p:cNvPr>
          <p:cNvSpPr txBox="1"/>
          <p:nvPr/>
        </p:nvSpPr>
        <p:spPr>
          <a:xfrm>
            <a:off x="12148449" y="4199972"/>
            <a:ext cx="3467100" cy="2810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cs typeface="Fredoka Light" pitchFamily="2" charset="-79"/>
              </a:rPr>
              <a:t>Let’s play hide and seek, I will hide, you seek professional help because your mental health is more f*</a:t>
            </a:r>
            <a:r>
              <a:rPr lang="en-US" sz="2000" b="1" dirty="0" err="1">
                <a:cs typeface="Fredoka Light" pitchFamily="2" charset="-79"/>
              </a:rPr>
              <a:t>cked</a:t>
            </a:r>
            <a:r>
              <a:rPr lang="en-US" sz="2000" b="1" dirty="0">
                <a:cs typeface="Fredoka Light" pitchFamily="2" charset="-79"/>
              </a:rPr>
              <a:t> up than US Economy</a:t>
            </a:r>
          </a:p>
        </p:txBody>
      </p:sp>
    </p:spTree>
    <p:extLst>
      <p:ext uri="{BB962C8B-B14F-4D97-AF65-F5344CB8AC3E}">
        <p14:creationId xmlns:p14="http://schemas.microsoft.com/office/powerpoint/2010/main" val="34949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6;p13">
            <a:extLst>
              <a:ext uri="{FF2B5EF4-FFF2-40B4-BE49-F238E27FC236}">
                <a16:creationId xmlns:a16="http://schemas.microsoft.com/office/drawing/2014/main" id="{0A3FE19A-408D-D41B-1D03-A444AF947134}"/>
              </a:ext>
            </a:extLst>
          </p:cNvPr>
          <p:cNvSpPr txBox="1">
            <a:spLocks/>
          </p:cNvSpPr>
          <p:nvPr/>
        </p:nvSpPr>
        <p:spPr>
          <a:xfrm>
            <a:off x="1847704" y="3176715"/>
            <a:ext cx="5801294" cy="58731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latin typeface="+mj-lt"/>
              </a:rPr>
              <a:t>Customer Segmentation</a:t>
            </a:r>
            <a:r>
              <a:rPr lang="en-US" sz="1800" dirty="0">
                <a:latin typeface="+mj-lt"/>
              </a:rPr>
              <a:t>: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+mj-lt"/>
              </a:rPr>
              <a:t>Big data analytics helps segment customers based on behavior, preferences, and demographics, enabling targeted marketing campaigns.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latin typeface="+mj-lt"/>
              </a:rPr>
              <a:t>Personalized Marketing</a:t>
            </a:r>
            <a:r>
              <a:rPr lang="en-US" sz="1800" dirty="0">
                <a:latin typeface="+mj-lt"/>
              </a:rPr>
              <a:t>: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+mj-lt"/>
              </a:rPr>
              <a:t>Analyzing large datasets allows marketers to create personalized messages and offers that resonate with individual customers.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latin typeface="+mj-lt"/>
              </a:rPr>
              <a:t>Predictive Analytics: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+mj-lt"/>
              </a:rPr>
              <a:t>By analyzing past data, organizations can predict future trends and customer behaviors, aiding in product development and sales strategies.</a:t>
            </a:r>
          </a:p>
        </p:txBody>
      </p:sp>
      <p:sp>
        <p:nvSpPr>
          <p:cNvPr id="5" name="Google Shape;204;p13">
            <a:extLst>
              <a:ext uri="{FF2B5EF4-FFF2-40B4-BE49-F238E27FC236}">
                <a16:creationId xmlns:a16="http://schemas.microsoft.com/office/drawing/2014/main" id="{43CB1167-36E0-DB4F-A6C7-D09CA403CE44}"/>
              </a:ext>
            </a:extLst>
          </p:cNvPr>
          <p:cNvSpPr txBox="1">
            <a:spLocks/>
          </p:cNvSpPr>
          <p:nvPr/>
        </p:nvSpPr>
        <p:spPr>
          <a:xfrm>
            <a:off x="1847704" y="1961437"/>
            <a:ext cx="8324996" cy="110302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Jost ExtraBold" pitchFamily="2" charset="0"/>
                <a:cs typeface="Poppins" panose="00000500000000000000" pitchFamily="2" charset="0"/>
              </a:rPr>
              <a:t>In Marketing</a:t>
            </a:r>
          </a:p>
        </p:txBody>
      </p:sp>
      <p:sp>
        <p:nvSpPr>
          <p:cNvPr id="6" name="Google Shape;206;p13">
            <a:extLst>
              <a:ext uri="{FF2B5EF4-FFF2-40B4-BE49-F238E27FC236}">
                <a16:creationId xmlns:a16="http://schemas.microsoft.com/office/drawing/2014/main" id="{949CA741-1755-49F9-B451-CE5DE5FB6AC7}"/>
              </a:ext>
            </a:extLst>
          </p:cNvPr>
          <p:cNvSpPr txBox="1">
            <a:spLocks/>
          </p:cNvSpPr>
          <p:nvPr/>
        </p:nvSpPr>
        <p:spPr>
          <a:xfrm>
            <a:off x="9144000" y="3176715"/>
            <a:ext cx="5801294" cy="58731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latin typeface="+mj-lt"/>
              </a:rPr>
              <a:t>Social Media Analysis: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+mj-lt"/>
              </a:rPr>
              <a:t>Big data analytics assesses social media interactions to understand customer sentiment, engagement, and brand perception.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latin typeface="+mj-lt"/>
              </a:rPr>
              <a:t>Campaign Optimization: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+mj-lt"/>
              </a:rPr>
              <a:t>Analytics provides insights into the effectiveness of marketing campaigns, enabling adjustments for better outcomes.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latin typeface="+mj-lt"/>
              </a:rPr>
              <a:t>Customer Journey Analysis: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800" dirty="0">
                <a:latin typeface="+mj-lt"/>
              </a:rPr>
              <a:t>By analyzing various touchpoints in the customer journey, businesses can optimize the experience and drive conversions.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C04538-A2CD-41E9-9C67-FC3D3BCA8CCA}"/>
              </a:ext>
            </a:extLst>
          </p:cNvPr>
          <p:cNvSpPr/>
          <p:nvPr/>
        </p:nvSpPr>
        <p:spPr>
          <a:xfrm>
            <a:off x="0" y="1905000"/>
            <a:ext cx="457200" cy="647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Microsoft YaHei UI" panose="020B0503020204020204" pitchFamily="34" charset="-122"/>
              <a:ea typeface="Microsoft YaHei UI" panose="020B0503020204020204" pitchFamily="34" charset="-122"/>
              <a:cs typeface="+mn-ea"/>
              <a:sym typeface="HarmonyOS Sans SC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626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<a:extLst>
              <a:ext uri="{FF2B5EF4-FFF2-40B4-BE49-F238E27FC236}">
                <a16:creationId xmlns:a16="http://schemas.microsoft.com/office/drawing/2014/main" id="{2A8E6336-AA34-2660-E65B-5502CC533D94}"/>
              </a:ext>
            </a:extLst>
          </p:cNvPr>
          <p:cNvSpPr/>
          <p:nvPr/>
        </p:nvSpPr>
        <p:spPr>
          <a:xfrm>
            <a:off x="8574727" y="3401182"/>
            <a:ext cx="8008420" cy="4554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" altLang="zh-CN" sz="1800" b="1" dirty="0" err="1">
                <a:latin typeface="+mj-lt"/>
              </a:rPr>
              <a:t>Fraud</a:t>
            </a:r>
            <a:r>
              <a:rPr lang="es-ES" altLang="zh-CN" sz="1800" b="1" dirty="0">
                <a:latin typeface="+mj-lt"/>
              </a:rPr>
              <a:t> </a:t>
            </a:r>
            <a:r>
              <a:rPr lang="es-ES" altLang="zh-CN" sz="1800" b="1" dirty="0" err="1">
                <a:latin typeface="+mj-lt"/>
              </a:rPr>
              <a:t>Detection</a:t>
            </a:r>
            <a:r>
              <a:rPr lang="es-ES" altLang="zh-CN" sz="1800" b="1" dirty="0">
                <a:latin typeface="+mj-lt"/>
              </a:rPr>
              <a:t>: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" altLang="zh-CN" sz="1800" dirty="0">
                <a:latin typeface="+mj-lt"/>
              </a:rPr>
              <a:t>Big data </a:t>
            </a:r>
            <a:r>
              <a:rPr lang="es-ES" altLang="zh-CN" sz="1800" dirty="0" err="1">
                <a:latin typeface="+mj-lt"/>
              </a:rPr>
              <a:t>analytics</a:t>
            </a:r>
            <a:r>
              <a:rPr lang="es-ES" altLang="zh-CN" sz="1800" dirty="0">
                <a:latin typeface="+mj-lt"/>
              </a:rPr>
              <a:t> </a:t>
            </a:r>
            <a:r>
              <a:rPr lang="es-ES" altLang="zh-CN" sz="1800" dirty="0" err="1">
                <a:latin typeface="+mj-lt"/>
              </a:rPr>
              <a:t>identifies</a:t>
            </a:r>
            <a:r>
              <a:rPr lang="es-ES" altLang="zh-CN" sz="1800" dirty="0">
                <a:latin typeface="+mj-lt"/>
              </a:rPr>
              <a:t> </a:t>
            </a:r>
            <a:r>
              <a:rPr lang="es-ES" altLang="zh-CN" sz="1800" dirty="0" err="1">
                <a:latin typeface="+mj-lt"/>
              </a:rPr>
              <a:t>unusual</a:t>
            </a:r>
            <a:r>
              <a:rPr lang="es-ES" altLang="zh-CN" sz="1800" dirty="0">
                <a:latin typeface="+mj-lt"/>
              </a:rPr>
              <a:t> </a:t>
            </a:r>
            <a:r>
              <a:rPr lang="es-ES" altLang="zh-CN" sz="1800" dirty="0" err="1">
                <a:latin typeface="+mj-lt"/>
              </a:rPr>
              <a:t>patterns</a:t>
            </a:r>
            <a:r>
              <a:rPr lang="es-ES" altLang="zh-CN" sz="1800" dirty="0">
                <a:latin typeface="+mj-lt"/>
              </a:rPr>
              <a:t> and </a:t>
            </a:r>
            <a:r>
              <a:rPr lang="es-ES" altLang="zh-CN" sz="1800" dirty="0" err="1">
                <a:latin typeface="+mj-lt"/>
              </a:rPr>
              <a:t>behaviors</a:t>
            </a:r>
            <a:r>
              <a:rPr lang="es-ES" altLang="zh-CN" sz="1800" dirty="0">
                <a:latin typeface="+mj-lt"/>
              </a:rPr>
              <a:t> </a:t>
            </a:r>
            <a:r>
              <a:rPr lang="es-ES" altLang="zh-CN" sz="1800" dirty="0" err="1">
                <a:latin typeface="+mj-lt"/>
              </a:rPr>
              <a:t>that</a:t>
            </a:r>
            <a:r>
              <a:rPr lang="es-ES" altLang="zh-CN" sz="1800" dirty="0">
                <a:latin typeface="+mj-lt"/>
              </a:rPr>
              <a:t> </a:t>
            </a:r>
            <a:r>
              <a:rPr lang="es-ES" altLang="zh-CN" sz="1800" dirty="0" err="1">
                <a:latin typeface="+mj-lt"/>
              </a:rPr>
              <a:t>signal</a:t>
            </a:r>
            <a:r>
              <a:rPr lang="es-ES" altLang="zh-CN" sz="1800" dirty="0">
                <a:latin typeface="+mj-lt"/>
              </a:rPr>
              <a:t> </a:t>
            </a:r>
            <a:r>
              <a:rPr lang="es-ES" altLang="zh-CN" sz="1800" dirty="0" err="1">
                <a:latin typeface="+mj-lt"/>
              </a:rPr>
              <a:t>fraudulent</a:t>
            </a:r>
            <a:r>
              <a:rPr lang="es-ES" altLang="zh-CN" sz="1800" dirty="0">
                <a:latin typeface="+mj-lt"/>
              </a:rPr>
              <a:t> </a:t>
            </a:r>
            <a:r>
              <a:rPr lang="es-ES" altLang="zh-CN" sz="1800" dirty="0" err="1">
                <a:latin typeface="+mj-lt"/>
              </a:rPr>
              <a:t>activities</a:t>
            </a:r>
            <a:r>
              <a:rPr lang="es-ES" altLang="zh-CN" sz="1800" dirty="0">
                <a:latin typeface="+mj-lt"/>
              </a:rPr>
              <a:t> in </a:t>
            </a:r>
            <a:r>
              <a:rPr lang="es-ES" altLang="zh-CN" sz="1800" dirty="0" err="1">
                <a:latin typeface="+mj-lt"/>
              </a:rPr>
              <a:t>financial</a:t>
            </a:r>
            <a:r>
              <a:rPr lang="es-ES" altLang="zh-CN" sz="1800" dirty="0">
                <a:latin typeface="+mj-lt"/>
              </a:rPr>
              <a:t> </a:t>
            </a:r>
            <a:r>
              <a:rPr lang="es-ES" altLang="zh-CN" sz="1800" dirty="0" err="1">
                <a:latin typeface="+mj-lt"/>
              </a:rPr>
              <a:t>transactions</a:t>
            </a:r>
            <a:r>
              <a:rPr lang="es-ES" altLang="zh-CN" sz="1800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" altLang="zh-CN" sz="1800" b="1" dirty="0" err="1">
                <a:latin typeface="+mj-lt"/>
              </a:rPr>
              <a:t>Risk</a:t>
            </a:r>
            <a:r>
              <a:rPr lang="es-ES" altLang="zh-CN" sz="1800" b="1" dirty="0">
                <a:latin typeface="+mj-lt"/>
              </a:rPr>
              <a:t> </a:t>
            </a:r>
            <a:r>
              <a:rPr lang="es-ES" altLang="zh-CN" sz="1800" b="1" dirty="0" err="1">
                <a:latin typeface="+mj-lt"/>
              </a:rPr>
              <a:t>Assessment</a:t>
            </a:r>
            <a:r>
              <a:rPr lang="es-ES" altLang="zh-CN" sz="1800" b="1" dirty="0">
                <a:latin typeface="+mj-lt"/>
              </a:rPr>
              <a:t>: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" altLang="zh-CN" sz="1800" dirty="0" err="1">
                <a:latin typeface="+mj-lt"/>
              </a:rPr>
              <a:t>Analyzing</a:t>
            </a:r>
            <a:r>
              <a:rPr lang="es-ES" altLang="zh-CN" sz="1800" dirty="0">
                <a:latin typeface="+mj-lt"/>
              </a:rPr>
              <a:t> </a:t>
            </a:r>
            <a:r>
              <a:rPr lang="es-ES" altLang="zh-CN" sz="1800" dirty="0" err="1">
                <a:latin typeface="+mj-lt"/>
              </a:rPr>
              <a:t>vast</a:t>
            </a:r>
            <a:r>
              <a:rPr lang="es-ES" altLang="zh-CN" sz="1800" dirty="0">
                <a:latin typeface="+mj-lt"/>
              </a:rPr>
              <a:t> </a:t>
            </a:r>
            <a:r>
              <a:rPr lang="es-ES" altLang="zh-CN" sz="1800" dirty="0" err="1">
                <a:latin typeface="+mj-lt"/>
              </a:rPr>
              <a:t>datasets</a:t>
            </a:r>
            <a:r>
              <a:rPr lang="es-ES" altLang="zh-CN" sz="1800" dirty="0">
                <a:latin typeface="+mj-lt"/>
              </a:rPr>
              <a:t> </a:t>
            </a:r>
            <a:r>
              <a:rPr lang="es-ES" altLang="zh-CN" sz="1800" dirty="0" err="1">
                <a:latin typeface="+mj-lt"/>
              </a:rPr>
              <a:t>helps</a:t>
            </a:r>
            <a:r>
              <a:rPr lang="es-ES" altLang="zh-CN" sz="1800" dirty="0">
                <a:latin typeface="+mj-lt"/>
              </a:rPr>
              <a:t> </a:t>
            </a:r>
            <a:r>
              <a:rPr lang="es-ES" altLang="zh-CN" sz="1800" dirty="0" err="1">
                <a:latin typeface="+mj-lt"/>
              </a:rPr>
              <a:t>assess</a:t>
            </a:r>
            <a:r>
              <a:rPr lang="es-ES" altLang="zh-CN" sz="1800" dirty="0">
                <a:latin typeface="+mj-lt"/>
              </a:rPr>
              <a:t> </a:t>
            </a:r>
            <a:r>
              <a:rPr lang="es-ES" altLang="zh-CN" sz="1800" dirty="0" err="1">
                <a:latin typeface="+mj-lt"/>
              </a:rPr>
              <a:t>financial</a:t>
            </a:r>
            <a:r>
              <a:rPr lang="es-ES" altLang="zh-CN" sz="1800" dirty="0">
                <a:latin typeface="+mj-lt"/>
              </a:rPr>
              <a:t> </a:t>
            </a:r>
            <a:r>
              <a:rPr lang="es-ES" altLang="zh-CN" sz="1800" dirty="0" err="1">
                <a:latin typeface="+mj-lt"/>
              </a:rPr>
              <a:t>risks</a:t>
            </a:r>
            <a:r>
              <a:rPr lang="es-ES" altLang="zh-CN" sz="1800" dirty="0">
                <a:latin typeface="+mj-lt"/>
              </a:rPr>
              <a:t> and </a:t>
            </a:r>
            <a:r>
              <a:rPr lang="es-ES" altLang="zh-CN" sz="1800" dirty="0" err="1">
                <a:latin typeface="+mj-lt"/>
              </a:rPr>
              <a:t>predict</a:t>
            </a:r>
            <a:r>
              <a:rPr lang="es-ES" altLang="zh-CN" sz="1800" dirty="0">
                <a:latin typeface="+mj-lt"/>
              </a:rPr>
              <a:t> </a:t>
            </a:r>
            <a:r>
              <a:rPr lang="es-ES" altLang="zh-CN" sz="1800" dirty="0" err="1">
                <a:latin typeface="+mj-lt"/>
              </a:rPr>
              <a:t>potential</a:t>
            </a:r>
            <a:r>
              <a:rPr lang="es-ES" altLang="zh-CN" sz="1800" dirty="0">
                <a:latin typeface="+mj-lt"/>
              </a:rPr>
              <a:t> </a:t>
            </a:r>
            <a:r>
              <a:rPr lang="es-ES" altLang="zh-CN" sz="1800" dirty="0" err="1">
                <a:latin typeface="+mj-lt"/>
              </a:rPr>
              <a:t>vulnerabilities</a:t>
            </a:r>
            <a:r>
              <a:rPr lang="es-ES" altLang="zh-CN" sz="1800" dirty="0">
                <a:latin typeface="+mj-lt"/>
              </a:rPr>
              <a:t>, </a:t>
            </a:r>
            <a:r>
              <a:rPr lang="es-ES" altLang="zh-CN" sz="1800" dirty="0" err="1">
                <a:latin typeface="+mj-lt"/>
              </a:rPr>
              <a:t>guiding</a:t>
            </a:r>
            <a:r>
              <a:rPr lang="es-ES" altLang="zh-CN" sz="1800" dirty="0">
                <a:latin typeface="+mj-lt"/>
              </a:rPr>
              <a:t> </a:t>
            </a:r>
            <a:r>
              <a:rPr lang="es-ES" altLang="zh-CN" sz="1800" dirty="0" err="1">
                <a:latin typeface="+mj-lt"/>
              </a:rPr>
              <a:t>risk</a:t>
            </a:r>
            <a:r>
              <a:rPr lang="es-ES" altLang="zh-CN" sz="1800" dirty="0">
                <a:latin typeface="+mj-lt"/>
              </a:rPr>
              <a:t> </a:t>
            </a:r>
            <a:r>
              <a:rPr lang="es-ES" altLang="zh-CN" sz="1800" dirty="0" err="1">
                <a:latin typeface="+mj-lt"/>
              </a:rPr>
              <a:t>management</a:t>
            </a:r>
            <a:r>
              <a:rPr lang="es-ES" altLang="zh-CN" sz="1800" dirty="0">
                <a:latin typeface="+mj-lt"/>
              </a:rPr>
              <a:t> </a:t>
            </a:r>
            <a:r>
              <a:rPr lang="es-ES" altLang="zh-CN" sz="1800" dirty="0" err="1">
                <a:latin typeface="+mj-lt"/>
              </a:rPr>
              <a:t>strategies</a:t>
            </a:r>
            <a:r>
              <a:rPr lang="es-ES" altLang="zh-CN" sz="1800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" altLang="zh-CN" sz="1800" b="1" dirty="0">
                <a:latin typeface="+mj-lt"/>
              </a:rPr>
              <a:t>Portfolio Management: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" altLang="zh-CN" sz="1800" dirty="0" err="1">
                <a:latin typeface="+mj-lt"/>
              </a:rPr>
              <a:t>Analytics</a:t>
            </a:r>
            <a:r>
              <a:rPr lang="es-ES" altLang="zh-CN" sz="1800" dirty="0">
                <a:latin typeface="+mj-lt"/>
              </a:rPr>
              <a:t> </a:t>
            </a:r>
            <a:r>
              <a:rPr lang="es-ES" altLang="zh-CN" sz="1800" dirty="0" err="1">
                <a:latin typeface="+mj-lt"/>
              </a:rPr>
              <a:t>assists</a:t>
            </a:r>
            <a:r>
              <a:rPr lang="es-ES" altLang="zh-CN" sz="1800" dirty="0">
                <a:latin typeface="+mj-lt"/>
              </a:rPr>
              <a:t> in </a:t>
            </a:r>
            <a:r>
              <a:rPr lang="es-ES" altLang="zh-CN" sz="1800" dirty="0" err="1">
                <a:latin typeface="+mj-lt"/>
              </a:rPr>
              <a:t>optimizing</a:t>
            </a:r>
            <a:r>
              <a:rPr lang="es-ES" altLang="zh-CN" sz="1800" dirty="0">
                <a:latin typeface="+mj-lt"/>
              </a:rPr>
              <a:t> </a:t>
            </a:r>
            <a:r>
              <a:rPr lang="es-ES" altLang="zh-CN" sz="1800" dirty="0" err="1">
                <a:latin typeface="+mj-lt"/>
              </a:rPr>
              <a:t>investment</a:t>
            </a:r>
            <a:r>
              <a:rPr lang="es-ES" altLang="zh-CN" sz="1800" dirty="0">
                <a:latin typeface="+mj-lt"/>
              </a:rPr>
              <a:t> portfolios </a:t>
            </a:r>
            <a:r>
              <a:rPr lang="es-ES" altLang="zh-CN" sz="1800" dirty="0" err="1">
                <a:latin typeface="+mj-lt"/>
              </a:rPr>
              <a:t>by</a:t>
            </a:r>
            <a:r>
              <a:rPr lang="es-ES" altLang="zh-CN" sz="1800" dirty="0">
                <a:latin typeface="+mj-lt"/>
              </a:rPr>
              <a:t> </a:t>
            </a:r>
            <a:r>
              <a:rPr lang="es-ES" altLang="zh-CN" sz="1800" dirty="0" err="1">
                <a:latin typeface="+mj-lt"/>
              </a:rPr>
              <a:t>analyzing</a:t>
            </a:r>
            <a:r>
              <a:rPr lang="es-ES" altLang="zh-CN" sz="1800" dirty="0">
                <a:latin typeface="+mj-lt"/>
              </a:rPr>
              <a:t> </a:t>
            </a:r>
            <a:r>
              <a:rPr lang="es-ES" altLang="zh-CN" sz="1800" dirty="0" err="1">
                <a:latin typeface="+mj-lt"/>
              </a:rPr>
              <a:t>market</a:t>
            </a:r>
            <a:r>
              <a:rPr lang="es-ES" altLang="zh-CN" sz="1800" dirty="0">
                <a:latin typeface="+mj-lt"/>
              </a:rPr>
              <a:t> </a:t>
            </a:r>
            <a:r>
              <a:rPr lang="es-ES" altLang="zh-CN" sz="1800" dirty="0" err="1">
                <a:latin typeface="+mj-lt"/>
              </a:rPr>
              <a:t>trends</a:t>
            </a:r>
            <a:r>
              <a:rPr lang="es-ES" altLang="zh-CN" sz="1800" dirty="0">
                <a:latin typeface="+mj-lt"/>
              </a:rPr>
              <a:t>, </a:t>
            </a:r>
            <a:r>
              <a:rPr lang="es-ES" altLang="zh-CN" sz="1800" dirty="0" err="1">
                <a:latin typeface="+mj-lt"/>
              </a:rPr>
              <a:t>historical</a:t>
            </a:r>
            <a:r>
              <a:rPr lang="es-ES" altLang="zh-CN" sz="1800" dirty="0">
                <a:latin typeface="+mj-lt"/>
              </a:rPr>
              <a:t> data, and </a:t>
            </a:r>
            <a:r>
              <a:rPr lang="es-ES" altLang="zh-CN" sz="1800" dirty="0" err="1">
                <a:latin typeface="+mj-lt"/>
              </a:rPr>
              <a:t>risk</a:t>
            </a:r>
            <a:r>
              <a:rPr lang="es-ES" altLang="zh-CN" sz="1800" dirty="0">
                <a:latin typeface="+mj-lt"/>
              </a:rPr>
              <a:t> </a:t>
            </a:r>
            <a:r>
              <a:rPr lang="es-ES" altLang="zh-CN" sz="1800" dirty="0" err="1">
                <a:latin typeface="+mj-lt"/>
              </a:rPr>
              <a:t>profiles</a:t>
            </a:r>
            <a:r>
              <a:rPr lang="es-ES" altLang="zh-CN" sz="1800" dirty="0">
                <a:latin typeface="+mj-lt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1E93C7-A886-1CFB-38F2-23B887B9C536}"/>
              </a:ext>
            </a:extLst>
          </p:cNvPr>
          <p:cNvSpPr txBox="1"/>
          <p:nvPr/>
        </p:nvSpPr>
        <p:spPr>
          <a:xfrm>
            <a:off x="8574727" y="1707914"/>
            <a:ext cx="4721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Jost ExtraBold" pitchFamily="2" charset="0"/>
                <a:cs typeface="Poppins" panose="00000500000000000000" pitchFamily="2" charset="0"/>
              </a:rPr>
              <a:t>In Finance</a:t>
            </a:r>
            <a:endParaRPr 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ea typeface="Jost ExtraBold" pitchFamily="2" charset="0"/>
              <a:cs typeface="Poppins" panose="00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7CA6DF-6F8A-7A59-2205-EAA4F9A960F2}"/>
              </a:ext>
            </a:extLst>
          </p:cNvPr>
          <p:cNvSpPr/>
          <p:nvPr/>
        </p:nvSpPr>
        <p:spPr>
          <a:xfrm>
            <a:off x="0" y="1905000"/>
            <a:ext cx="457200" cy="647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Microsoft YaHei UI" panose="020B0503020204020204" pitchFamily="34" charset="-122"/>
              <a:ea typeface="Microsoft YaHei UI" panose="020B0503020204020204" pitchFamily="34" charset="-122"/>
              <a:cs typeface="+mn-ea"/>
              <a:sym typeface="HarmonyOS Sans SC" panose="00000500000000000000" pitchFamily="2" charset="-122"/>
            </a:endParaRP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6C7981BB-E68C-423B-B7E0-9FAED6659F6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088" y="1905000"/>
            <a:ext cx="6477002" cy="6477000"/>
          </a:xfrm>
        </p:spPr>
      </p:pic>
    </p:spTree>
    <p:extLst>
      <p:ext uri="{BB962C8B-B14F-4D97-AF65-F5344CB8AC3E}">
        <p14:creationId xmlns:p14="http://schemas.microsoft.com/office/powerpoint/2010/main" val="238087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2310DC9C-84B0-4AB8-805D-35203F2E5D2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0" y="0"/>
            <a:ext cx="9144000" cy="10287000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9CC19749-E448-D812-3928-C846EFC12209}"/>
              </a:ext>
            </a:extLst>
          </p:cNvPr>
          <p:cNvSpPr/>
          <p:nvPr/>
        </p:nvSpPr>
        <p:spPr>
          <a:xfrm>
            <a:off x="0" y="1905000"/>
            <a:ext cx="457200" cy="647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Microsoft YaHei UI" panose="020B0503020204020204" pitchFamily="34" charset="-122"/>
              <a:ea typeface="Microsoft YaHei UI" panose="020B0503020204020204" pitchFamily="34" charset="-122"/>
              <a:cs typeface="+mn-ea"/>
              <a:sym typeface="HarmonyOS Sans SC" panose="00000500000000000000" pitchFamily="2" charset="-122"/>
            </a:endParaRPr>
          </a:p>
        </p:txBody>
      </p:sp>
      <p:sp>
        <p:nvSpPr>
          <p:cNvPr id="6" name="Rectangle 5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<a:extLst>
              <a:ext uri="{FF2B5EF4-FFF2-40B4-BE49-F238E27FC236}">
                <a16:creationId xmlns:a16="http://schemas.microsoft.com/office/drawing/2014/main" id="{F9104526-C3AC-3B06-4DA3-5A61DA4B0B22}"/>
              </a:ext>
            </a:extLst>
          </p:cNvPr>
          <p:cNvSpPr/>
          <p:nvPr/>
        </p:nvSpPr>
        <p:spPr>
          <a:xfrm>
            <a:off x="1770227" y="2951853"/>
            <a:ext cx="5988725" cy="4092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1800" b="1" dirty="0">
                <a:latin typeface="+mj-lt"/>
              </a:rPr>
              <a:t>Credit Scoring</a:t>
            </a:r>
            <a:r>
              <a:rPr lang="en-US" altLang="zh-CN" sz="1800" dirty="0">
                <a:latin typeface="+mj-lt"/>
              </a:rPr>
              <a:t>: Data analysis enhances credit scoring models, enabling lenders to make informed decisions about loan approvals.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1800" b="1" dirty="0">
                <a:latin typeface="+mj-lt"/>
              </a:rPr>
              <a:t>Financial Forecasting</a:t>
            </a:r>
            <a:r>
              <a:rPr lang="en-US" altLang="zh-CN" sz="1800" dirty="0">
                <a:latin typeface="+mj-lt"/>
              </a:rPr>
              <a:t>: Big data analytics predicts financial trends, enabling better budgeting and decision-making.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1800" b="1" dirty="0">
                <a:latin typeface="+mj-lt"/>
              </a:rPr>
              <a:t>Regulatory Compliance</a:t>
            </a:r>
            <a:r>
              <a:rPr lang="en-US" altLang="zh-CN" sz="1800" dirty="0">
                <a:latin typeface="+mj-lt"/>
              </a:rPr>
              <a:t>: Analytics ensures adherence to financial regulations by analyzing transactions and processes for compliance.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767340-B676-4DA0-BA9D-86236EB3B2B7}"/>
              </a:ext>
            </a:extLst>
          </p:cNvPr>
          <p:cNvSpPr txBox="1"/>
          <p:nvPr/>
        </p:nvSpPr>
        <p:spPr>
          <a:xfrm>
            <a:off x="1770228" y="1600337"/>
            <a:ext cx="4721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Jost ExtraBold" pitchFamily="2" charset="0"/>
                <a:cs typeface="Poppins" panose="00000500000000000000" pitchFamily="2" charset="0"/>
              </a:rPr>
              <a:t>In Finance</a:t>
            </a:r>
            <a:endParaRPr 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ea typeface="Jost ExtraBold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61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13">
            <a:extLst>
              <a:ext uri="{FF2B5EF4-FFF2-40B4-BE49-F238E27FC236}">
                <a16:creationId xmlns:a16="http://schemas.microsoft.com/office/drawing/2014/main" id="{743A1A98-C82D-A393-C66B-F987F7DC27E6}"/>
              </a:ext>
            </a:extLst>
          </p:cNvPr>
          <p:cNvSpPr txBox="1">
            <a:spLocks/>
          </p:cNvSpPr>
          <p:nvPr/>
        </p:nvSpPr>
        <p:spPr>
          <a:xfrm>
            <a:off x="1859279" y="4047068"/>
            <a:ext cx="5189221" cy="219286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Jost ExtraBold" pitchFamily="2" charset="0"/>
                <a:cs typeface="Poppins" panose="00000500000000000000" pitchFamily="2" charset="0"/>
              </a:rPr>
              <a:t>In</a:t>
            </a:r>
          </a:p>
          <a:p>
            <a:pPr>
              <a:spcBef>
                <a:spcPts val="0"/>
              </a:spcBef>
            </a:pPr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Jost ExtraBold" pitchFamily="2" charset="0"/>
                <a:cs typeface="Poppins" panose="00000500000000000000" pitchFamily="2" charset="0"/>
              </a:rPr>
              <a:t>Human Resources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BF3FF85-6F0F-19C9-B038-9EFAC93EEEF8}"/>
              </a:ext>
            </a:extLst>
          </p:cNvPr>
          <p:cNvGrpSpPr/>
          <p:nvPr/>
        </p:nvGrpSpPr>
        <p:grpSpPr>
          <a:xfrm>
            <a:off x="7991688" y="911519"/>
            <a:ext cx="3721619" cy="4306910"/>
            <a:chOff x="7988299" y="1688576"/>
            <a:chExt cx="3721619" cy="430691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121A812-0E39-B5D1-7F1A-5309C665B407}"/>
                </a:ext>
              </a:extLst>
            </p:cNvPr>
            <p:cNvSpPr txBox="1"/>
            <p:nvPr/>
          </p:nvSpPr>
          <p:spPr>
            <a:xfrm>
              <a:off x="7988299" y="1688576"/>
              <a:ext cx="23708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>
                  <a:solidFill>
                    <a:schemeClr val="accent1"/>
                  </a:solidFill>
                  <a:latin typeface="Outfit Black" pitchFamily="2" charset="0"/>
                </a:rPr>
                <a:t>01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D062CD-1CA5-7F1C-7360-683573273F63}"/>
                </a:ext>
              </a:extLst>
            </p:cNvPr>
            <p:cNvSpPr txBox="1"/>
            <p:nvPr/>
          </p:nvSpPr>
          <p:spPr>
            <a:xfrm>
              <a:off x="8013386" y="2775985"/>
              <a:ext cx="2175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Talent Acquisition</a:t>
              </a:r>
            </a:p>
          </p:txBody>
        </p:sp>
        <p:sp>
          <p:nvSpPr>
            <p:cNvPr id="6" name="Rectangle 5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  <a:extLst>
                <a:ext uri="{FF2B5EF4-FFF2-40B4-BE49-F238E27FC236}">
                  <a16:creationId xmlns:a16="http://schemas.microsoft.com/office/drawing/2014/main" id="{9E168EF8-3014-110E-4A3B-9CCB407F2A91}"/>
                </a:ext>
              </a:extLst>
            </p:cNvPr>
            <p:cNvSpPr/>
            <p:nvPr/>
          </p:nvSpPr>
          <p:spPr>
            <a:xfrm>
              <a:off x="7994571" y="3728712"/>
              <a:ext cx="3715347" cy="2266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>
                <a:lnSpc>
                  <a:spcPct val="150000"/>
                </a:lnSpc>
                <a:spcBef>
                  <a:spcPct val="0"/>
                </a:spcBef>
                <a:defRPr/>
              </a:pPr>
              <a:r>
                <a:rPr lang="en-US" altLang="zh-CN" sz="1600" dirty="0">
                  <a:ea typeface="Lato Light" panose="020F0502020204030203" pitchFamily="34" charset="0"/>
                  <a:cs typeface="Lato Light" panose="020F0502020204030203" pitchFamily="34" charset="0"/>
                </a:rPr>
                <a:t>Big data analytics streamlines the recruitment process by analyzing candidate data, identifying suitable candidates, and predicting their potential success within the organization.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42F9C21-DFA1-EE32-CA93-1AF1945FA0AB}"/>
              </a:ext>
            </a:extLst>
          </p:cNvPr>
          <p:cNvGrpSpPr/>
          <p:nvPr/>
        </p:nvGrpSpPr>
        <p:grpSpPr>
          <a:xfrm>
            <a:off x="12672977" y="911519"/>
            <a:ext cx="3721619" cy="4378853"/>
            <a:chOff x="12666454" y="1688576"/>
            <a:chExt cx="3721619" cy="437885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0FB11F-5E90-AB6E-19D9-A566F8D785F3}"/>
                </a:ext>
              </a:extLst>
            </p:cNvPr>
            <p:cNvSpPr txBox="1"/>
            <p:nvPr/>
          </p:nvSpPr>
          <p:spPr>
            <a:xfrm>
              <a:off x="12666454" y="1688576"/>
              <a:ext cx="23708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>
                  <a:solidFill>
                    <a:schemeClr val="accent1"/>
                  </a:solidFill>
                  <a:latin typeface="Outfit Black" pitchFamily="2" charset="0"/>
                </a:rPr>
                <a:t>02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D82EC0-28F1-0DD1-FBBA-279A4D8F5A82}"/>
                </a:ext>
              </a:extLst>
            </p:cNvPr>
            <p:cNvSpPr txBox="1"/>
            <p:nvPr/>
          </p:nvSpPr>
          <p:spPr>
            <a:xfrm>
              <a:off x="12691542" y="2775985"/>
              <a:ext cx="25291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Employee Performance</a:t>
              </a:r>
            </a:p>
          </p:txBody>
        </p:sp>
        <p:sp>
          <p:nvSpPr>
            <p:cNvPr id="10" name="Rectangle 9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  <a:extLst>
                <a:ext uri="{FF2B5EF4-FFF2-40B4-BE49-F238E27FC236}">
                  <a16:creationId xmlns:a16="http://schemas.microsoft.com/office/drawing/2014/main" id="{9E7370E7-5FB8-8049-F6E7-55AB2339159F}"/>
                </a:ext>
              </a:extLst>
            </p:cNvPr>
            <p:cNvSpPr/>
            <p:nvPr/>
          </p:nvSpPr>
          <p:spPr>
            <a:xfrm>
              <a:off x="12672726" y="3728712"/>
              <a:ext cx="3715347" cy="23387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</a:pPr>
              <a:r>
                <a:rPr lang="en-US" altLang="zh-CN" sz="1600" dirty="0">
                  <a:ea typeface="Lato Light" panose="020F0502020204030203" pitchFamily="34" charset="0"/>
                  <a:cs typeface="Lato Light" panose="020F0502020204030203" pitchFamily="34" charset="0"/>
                </a:rPr>
                <a:t>Analytics assesses employee performance metrics, enabling better performance management, identifying training needs, and recognizing top performers.</a:t>
              </a:r>
            </a:p>
            <a:p>
              <a:pPr>
                <a:lnSpc>
                  <a:spcPct val="150000"/>
                </a:lnSpc>
                <a:spcBef>
                  <a:spcPts val="1200"/>
                </a:spcBef>
              </a:pPr>
              <a:endParaRPr lang="en-US" altLang="zh-CN" sz="12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238B50-D8AF-CE9D-F72F-E8EF6D900238}"/>
              </a:ext>
            </a:extLst>
          </p:cNvPr>
          <p:cNvGrpSpPr/>
          <p:nvPr/>
        </p:nvGrpSpPr>
        <p:grpSpPr>
          <a:xfrm>
            <a:off x="7991688" y="5536996"/>
            <a:ext cx="3721619" cy="3937579"/>
            <a:chOff x="7991688" y="5536996"/>
            <a:chExt cx="3721619" cy="393757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A3BCB1-D8FE-8FFB-F8D4-1D1F31B7DC5B}"/>
                </a:ext>
              </a:extLst>
            </p:cNvPr>
            <p:cNvSpPr txBox="1"/>
            <p:nvPr/>
          </p:nvSpPr>
          <p:spPr>
            <a:xfrm>
              <a:off x="7991688" y="5536996"/>
              <a:ext cx="23708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>
                  <a:solidFill>
                    <a:schemeClr val="accent1"/>
                  </a:solidFill>
                  <a:latin typeface="Outfit Black" pitchFamily="2" charset="0"/>
                </a:rPr>
                <a:t>03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91B5E9-2533-F54D-B185-B4687B09E795}"/>
                </a:ext>
              </a:extLst>
            </p:cNvPr>
            <p:cNvSpPr txBox="1"/>
            <p:nvPr/>
          </p:nvSpPr>
          <p:spPr>
            <a:xfrm>
              <a:off x="8016775" y="6624405"/>
              <a:ext cx="2689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Retention Analysis</a:t>
              </a:r>
            </a:p>
          </p:txBody>
        </p:sp>
        <p:sp>
          <p:nvSpPr>
            <p:cNvPr id="14" name="Rectangle 13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  <a:extLst>
                <a:ext uri="{FF2B5EF4-FFF2-40B4-BE49-F238E27FC236}">
                  <a16:creationId xmlns:a16="http://schemas.microsoft.com/office/drawing/2014/main" id="{55BBD5C7-99DC-F4CE-4C69-397CFDC28115}"/>
                </a:ext>
              </a:extLst>
            </p:cNvPr>
            <p:cNvSpPr/>
            <p:nvPr/>
          </p:nvSpPr>
          <p:spPr>
            <a:xfrm>
              <a:off x="7997960" y="7577132"/>
              <a:ext cx="3715347" cy="1897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>
                <a:lnSpc>
                  <a:spcPct val="150000"/>
                </a:lnSpc>
                <a:spcBef>
                  <a:spcPct val="0"/>
                </a:spcBef>
                <a:defRPr/>
              </a:pPr>
              <a:r>
                <a:rPr lang="en-US" altLang="zh-CN" sz="1600" dirty="0">
                  <a:ea typeface="Lato Light" panose="020F0502020204030203" pitchFamily="34" charset="0"/>
                  <a:cs typeface="Lato Light" panose="020F0502020204030203" pitchFamily="34" charset="0"/>
                </a:rPr>
                <a:t>By analyzing various data points, organizations can identify patterns and factors affecting employee turnover, enabling proactive retention strategies.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730A19-55E3-553B-ECA7-4626376BBBF7}"/>
              </a:ext>
            </a:extLst>
          </p:cNvPr>
          <p:cNvGrpSpPr/>
          <p:nvPr/>
        </p:nvGrpSpPr>
        <p:grpSpPr>
          <a:xfrm>
            <a:off x="12669842" y="5536996"/>
            <a:ext cx="3721619" cy="3568247"/>
            <a:chOff x="12669842" y="5536996"/>
            <a:chExt cx="3721619" cy="356824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CE7D2F4-AF76-EEE5-86C5-78D644319B59}"/>
                </a:ext>
              </a:extLst>
            </p:cNvPr>
            <p:cNvSpPr txBox="1"/>
            <p:nvPr/>
          </p:nvSpPr>
          <p:spPr>
            <a:xfrm>
              <a:off x="12669842" y="5536996"/>
              <a:ext cx="23708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>
                  <a:solidFill>
                    <a:schemeClr val="accent1"/>
                  </a:solidFill>
                  <a:latin typeface="Outfit Black" pitchFamily="2" charset="0"/>
                </a:rPr>
                <a:t>04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E396061-2473-D7EA-A8BC-778F218FBB72}"/>
                </a:ext>
              </a:extLst>
            </p:cNvPr>
            <p:cNvSpPr txBox="1"/>
            <p:nvPr/>
          </p:nvSpPr>
          <p:spPr>
            <a:xfrm>
              <a:off x="12694930" y="6624405"/>
              <a:ext cx="25257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Workforce Planning</a:t>
              </a:r>
            </a:p>
          </p:txBody>
        </p:sp>
        <p:sp>
          <p:nvSpPr>
            <p:cNvPr id="18" name="Rectangle 17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  <a:extLst>
                <a:ext uri="{FF2B5EF4-FFF2-40B4-BE49-F238E27FC236}">
                  <a16:creationId xmlns:a16="http://schemas.microsoft.com/office/drawing/2014/main" id="{52207292-93E8-8B75-A5F7-2827853B38EC}"/>
                </a:ext>
              </a:extLst>
            </p:cNvPr>
            <p:cNvSpPr/>
            <p:nvPr/>
          </p:nvSpPr>
          <p:spPr>
            <a:xfrm>
              <a:off x="12676114" y="7577132"/>
              <a:ext cx="3715347" cy="1528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>
                  <a:ea typeface="Lato Light" panose="020F0502020204030203" pitchFamily="34" charset="0"/>
                  <a:cs typeface="Lato Light" panose="020F0502020204030203" pitchFamily="34" charset="0"/>
                </a:rPr>
                <a:t>Analytics helps in predicting workforce needs, ensuring the right number of skilled employees are available when needed.</a:t>
              </a:r>
            </a:p>
          </p:txBody>
        </p:sp>
      </p:grpSp>
      <p:sp>
        <p:nvSpPr>
          <p:cNvPr id="20" name="Rectangle 1">
            <a:extLst>
              <a:ext uri="{FF2B5EF4-FFF2-40B4-BE49-F238E27FC236}">
                <a16:creationId xmlns:a16="http://schemas.microsoft.com/office/drawing/2014/main" id="{48F3162D-7D46-9C49-2BFF-EEC62A9B748B}"/>
              </a:ext>
            </a:extLst>
          </p:cNvPr>
          <p:cNvSpPr/>
          <p:nvPr/>
        </p:nvSpPr>
        <p:spPr>
          <a:xfrm>
            <a:off x="0" y="1905000"/>
            <a:ext cx="457200" cy="6477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Microsoft YaHei UI" panose="020B0503020204020204" pitchFamily="34" charset="-122"/>
              <a:ea typeface="Microsoft YaHei UI" panose="020B0503020204020204" pitchFamily="34" charset="-122"/>
              <a:cs typeface="+mn-ea"/>
              <a:sym typeface="HarmonyOS Sans SC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021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88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E3B10556-FAAE-DF4D-A401-F3BE433CBB45}"/>
              </a:ext>
            </a:extLst>
          </p:cNvPr>
          <p:cNvSpPr/>
          <p:nvPr/>
        </p:nvSpPr>
        <p:spPr>
          <a:xfrm>
            <a:off x="17830800" y="1905000"/>
            <a:ext cx="457200" cy="647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Microsoft YaHei UI" panose="020B0503020204020204" pitchFamily="34" charset="-122"/>
              <a:ea typeface="Microsoft YaHei UI" panose="020B0503020204020204" pitchFamily="34" charset="-122"/>
              <a:cs typeface="+mn-ea"/>
              <a:sym typeface="HarmonyOS Sans SC" panose="00000500000000000000" pitchFamily="2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5615A8-8748-3753-1980-C13DE2BC526D}"/>
              </a:ext>
            </a:extLst>
          </p:cNvPr>
          <p:cNvSpPr txBox="1"/>
          <p:nvPr/>
        </p:nvSpPr>
        <p:spPr>
          <a:xfrm>
            <a:off x="10615080" y="889337"/>
            <a:ext cx="4739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Bef>
                <a:spcPts val="1200"/>
              </a:spcBef>
              <a:defRPr sz="6600" b="1">
                <a:solidFill>
                  <a:schemeClr val="tx1">
                    <a:lumMod val="85000"/>
                    <a:lumOff val="15000"/>
                  </a:schemeClr>
                </a:solidFill>
                <a:latin typeface="Outfit Black" pitchFamily="2" charset="0"/>
                <a:ea typeface="Permanent Marker" panose="02000000000000000000" pitchFamily="2" charset="0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Jost ExtraBold" pitchFamily="2" charset="0"/>
                <a:cs typeface="Poppins" panose="00000500000000000000" pitchFamily="2" charset="0"/>
              </a:rPr>
              <a:t>In HR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ea typeface="Jost Extra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<a:extLst>
              <a:ext uri="{FF2B5EF4-FFF2-40B4-BE49-F238E27FC236}">
                <a16:creationId xmlns:a16="http://schemas.microsoft.com/office/drawing/2014/main" id="{F47430DD-6111-8750-DB65-8FAF2C22717C}"/>
              </a:ext>
            </a:extLst>
          </p:cNvPr>
          <p:cNvSpPr/>
          <p:nvPr/>
        </p:nvSpPr>
        <p:spPr>
          <a:xfrm>
            <a:off x="10615080" y="2685447"/>
            <a:ext cx="6075615" cy="6883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altLang="zh-CN" sz="1600" b="1" dirty="0"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Diversity and Inclusion</a:t>
            </a:r>
            <a:r>
              <a:rPr lang="en-US" altLang="zh-CN" sz="1600" dirty="0">
                <a:ea typeface="Lato Light" panose="020F0502020204030203" pitchFamily="34" charset="0"/>
                <a:cs typeface="Lato Light" panose="020F0502020204030203" pitchFamily="34" charset="0"/>
              </a:rPr>
              <a:t>: Big data analytics helps measure diversity and inclusion efforts, identifying areas for improvement and promoting a more inclusive workplace.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endParaRPr lang="en-US" altLang="zh-CN" sz="1600" dirty="0"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altLang="zh-CN" sz="1600" b="1" dirty="0"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Employee Engagement</a:t>
            </a:r>
            <a:r>
              <a:rPr lang="en-US" altLang="zh-CN" sz="1600" dirty="0">
                <a:ea typeface="Lato Light" panose="020F0502020204030203" pitchFamily="34" charset="0"/>
                <a:cs typeface="Lato Light" panose="020F0502020204030203" pitchFamily="34" charset="0"/>
              </a:rPr>
              <a:t>: Analyzing surveys, feedback, and communication data helps gauge employee engagement and satisfaction levels.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endParaRPr lang="en-US" altLang="zh-CN" sz="1600" dirty="0"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altLang="zh-CN" sz="1600" b="1" dirty="0"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Skills Gap Analysis</a:t>
            </a:r>
            <a:r>
              <a:rPr lang="en-US" altLang="zh-CN" sz="1600" dirty="0">
                <a:ea typeface="Lato Light" panose="020F0502020204030203" pitchFamily="34" charset="0"/>
                <a:cs typeface="Lato Light" panose="020F0502020204030203" pitchFamily="34" charset="0"/>
              </a:rPr>
              <a:t>: Analytics identifies gaps in employee skills and helps in designing training programs to bridge those gaps.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endParaRPr lang="en-US" altLang="zh-CN" sz="1600" dirty="0"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altLang="zh-CN" sz="1600" b="1" dirty="0"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Employee Training and Competency</a:t>
            </a:r>
            <a:r>
              <a:rPr lang="en-US" altLang="zh-CN" sz="1600" dirty="0">
                <a:ea typeface="Lato Light" panose="020F0502020204030203" pitchFamily="34" charset="0"/>
                <a:cs typeface="Lato Light" panose="020F0502020204030203" pitchFamily="34" charset="0"/>
              </a:rPr>
              <a:t>:  Ensure competence and customer-centric approach of customer service executives. Big Data Analysis: Provides insights into average response time, hold time, abandonment rate, enabling targeted employee training.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53F5DEE-DA02-4276-9B11-E83F8AB41E0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10287000"/>
          </a:xfrm>
        </p:spPr>
      </p:pic>
    </p:spTree>
    <p:extLst>
      <p:ext uri="{BB962C8B-B14F-4D97-AF65-F5344CB8AC3E}">
        <p14:creationId xmlns:p14="http://schemas.microsoft.com/office/powerpoint/2010/main" val="41564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13">
            <a:extLst>
              <a:ext uri="{FF2B5EF4-FFF2-40B4-BE49-F238E27FC236}">
                <a16:creationId xmlns:a16="http://schemas.microsoft.com/office/drawing/2014/main" id="{9AE68703-3624-23D7-1087-07132DFFB7F5}"/>
              </a:ext>
            </a:extLst>
          </p:cNvPr>
          <p:cNvSpPr txBox="1">
            <a:spLocks/>
          </p:cNvSpPr>
          <p:nvPr/>
        </p:nvSpPr>
        <p:spPr>
          <a:xfrm>
            <a:off x="1845213" y="1353487"/>
            <a:ext cx="6223021" cy="110302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Jost ExtraBold" pitchFamily="2" charset="0"/>
                <a:cs typeface="Poppins" panose="00000500000000000000" pitchFamily="2" charset="0"/>
              </a:rPr>
              <a:t>In Healthcare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BA855-D3D4-97AE-6D07-EC78CB6E1160}"/>
              </a:ext>
            </a:extLst>
          </p:cNvPr>
          <p:cNvSpPr txBox="1"/>
          <p:nvPr/>
        </p:nvSpPr>
        <p:spPr>
          <a:xfrm>
            <a:off x="1845214" y="2456512"/>
            <a:ext cx="6075103" cy="2546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latin typeface="+mj-lt"/>
                <a:cs typeface="Poppins" panose="00000500000000000000" pitchFamily="2" charset="0"/>
              </a:rPr>
              <a:t>1. Electronic Health Records (EHRs):</a:t>
            </a:r>
            <a:endParaRPr lang="en-US" sz="1800" dirty="0">
              <a:latin typeface="+mj-lt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+mj-lt"/>
                <a:cs typeface="Poppins" panose="00000500000000000000" pitchFamily="2" charset="0"/>
              </a:rPr>
              <a:t>Definition:</a:t>
            </a:r>
            <a:r>
              <a:rPr lang="en-US" sz="1800" dirty="0">
                <a:latin typeface="+mj-lt"/>
                <a:cs typeface="Poppins" panose="00000500000000000000" pitchFamily="2" charset="0"/>
              </a:rPr>
              <a:t> Digital records encompassing demographics, medical history, and test results.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+mj-lt"/>
                <a:cs typeface="Poppins" panose="00000500000000000000" pitchFamily="2" charset="0"/>
              </a:rPr>
              <a:t>Benefits:</a:t>
            </a:r>
            <a:r>
              <a:rPr lang="en-US" sz="1800" dirty="0">
                <a:latin typeface="+mj-lt"/>
                <a:cs typeface="Poppins" panose="00000500000000000000" pitchFamily="2" charset="0"/>
              </a:rPr>
              <a:t> Facilitates comprehensive patient care, triggers alerts for tests, and enhances provider efficiency by tracking progress.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C06FFF7-A3A4-7DBB-56BB-20CBD9BD4C7B}"/>
              </a:ext>
            </a:extLst>
          </p:cNvPr>
          <p:cNvSpPr/>
          <p:nvPr/>
        </p:nvSpPr>
        <p:spPr>
          <a:xfrm>
            <a:off x="0" y="1905000"/>
            <a:ext cx="457200" cy="647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Microsoft YaHei UI" panose="020B0503020204020204" pitchFamily="34" charset="-122"/>
              <a:ea typeface="Microsoft YaHei UI" panose="020B0503020204020204" pitchFamily="34" charset="-122"/>
              <a:cs typeface="+mn-ea"/>
              <a:sym typeface="HarmonyOS Sans SC" panose="00000500000000000000" pitchFamily="2" charset="-122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D1FE11F9-8F25-47A2-BB20-203D5E069D6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20003" y="1905000"/>
            <a:ext cx="8318499" cy="647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505455-E438-4512-9B8A-3AF044407AB9}"/>
              </a:ext>
            </a:extLst>
          </p:cNvPr>
          <p:cNvSpPr txBox="1"/>
          <p:nvPr/>
        </p:nvSpPr>
        <p:spPr>
          <a:xfrm>
            <a:off x="1845214" y="5227044"/>
            <a:ext cx="6075103" cy="2954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latin typeface="+mj-lt"/>
                <a:cs typeface="Poppins" panose="00000500000000000000" pitchFamily="2" charset="0"/>
              </a:rPr>
              <a:t>2. Real-time Alerts and Wearables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+mj-lt"/>
                <a:cs typeface="Poppins" panose="00000500000000000000" pitchFamily="2" charset="0"/>
              </a:rPr>
              <a:t>Application: </a:t>
            </a:r>
            <a:r>
              <a:rPr lang="en-US" sz="1800" dirty="0"/>
              <a:t>Clinical Decision Support software analyzes data, providing real-time advice.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+mj-lt"/>
                <a:cs typeface="Poppins" panose="00000500000000000000" pitchFamily="2" charset="0"/>
              </a:rPr>
              <a:t>Future Potential</a:t>
            </a:r>
            <a:r>
              <a:rPr lang="en-US" sz="1800" i="1" dirty="0"/>
              <a:t>:</a:t>
            </a:r>
            <a:r>
              <a:rPr lang="en-US" sz="1800" dirty="0"/>
              <a:t> Wearables collect continuous health data, AI-powered analytics generate proactive alerts, transforming healthcare into a more preventative and proactive model.</a:t>
            </a:r>
          </a:p>
        </p:txBody>
      </p:sp>
    </p:spTree>
    <p:extLst>
      <p:ext uri="{BB962C8B-B14F-4D97-AF65-F5344CB8AC3E}">
        <p14:creationId xmlns:p14="http://schemas.microsoft.com/office/powerpoint/2010/main" val="402933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  <p:bldP spid="6" grpId="0" animBg="1"/>
      <p:bldP spid="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4C013DCB-B4C4-B2B0-B2BE-BA069799A93C}"/>
              </a:ext>
            </a:extLst>
          </p:cNvPr>
          <p:cNvSpPr/>
          <p:nvPr/>
        </p:nvSpPr>
        <p:spPr>
          <a:xfrm>
            <a:off x="0" y="1905000"/>
            <a:ext cx="457200" cy="647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Microsoft YaHei UI" panose="020B0503020204020204" pitchFamily="34" charset="-122"/>
              <a:ea typeface="Microsoft YaHei UI" panose="020B0503020204020204" pitchFamily="34" charset="-122"/>
              <a:cs typeface="+mn-ea"/>
              <a:sym typeface="HarmonyOS Sans SC" panose="00000500000000000000" pitchFamily="2" charset="-12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AAB06E-26FD-37FD-D995-D230090D3CF6}"/>
              </a:ext>
            </a:extLst>
          </p:cNvPr>
          <p:cNvSpPr/>
          <p:nvPr/>
        </p:nvSpPr>
        <p:spPr>
          <a:xfrm>
            <a:off x="1484193" y="2760370"/>
            <a:ext cx="5189220" cy="2538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3. Predictive Analysis in Healthcare: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Usage: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Predictive analysis aids doctors in data-driven decision-making.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Examples: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Identifying diabetes risks, creating tailored treatment plans, and improving patient outcomes.</a:t>
            </a:r>
          </a:p>
        </p:txBody>
      </p:sp>
      <p:sp>
        <p:nvSpPr>
          <p:cNvPr id="5" name="Google Shape;204;p13">
            <a:extLst>
              <a:ext uri="{FF2B5EF4-FFF2-40B4-BE49-F238E27FC236}">
                <a16:creationId xmlns:a16="http://schemas.microsoft.com/office/drawing/2014/main" id="{5ACD937E-1BD6-4CA3-92BD-46C73922483D}"/>
              </a:ext>
            </a:extLst>
          </p:cNvPr>
          <p:cNvSpPr txBox="1">
            <a:spLocks/>
          </p:cNvSpPr>
          <p:nvPr/>
        </p:nvSpPr>
        <p:spPr>
          <a:xfrm>
            <a:off x="1845213" y="1353487"/>
            <a:ext cx="6572645" cy="110302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ts val="0"/>
              </a:spcBef>
              <a:buNone/>
              <a:defRPr sz="6000" b="1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Jost ExtraBold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In Healthcare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560CBA-D490-4EB5-9F63-A18C4636038A}"/>
              </a:ext>
            </a:extLst>
          </p:cNvPr>
          <p:cNvSpPr/>
          <p:nvPr/>
        </p:nvSpPr>
        <p:spPr>
          <a:xfrm>
            <a:off x="1446156" y="6421644"/>
            <a:ext cx="5189220" cy="2538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4. Error Prevention and Insurance: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Role in Healthcare</a:t>
            </a:r>
            <a:r>
              <a:rPr lang="en-US" sz="1800" i="1" dirty="0"/>
              <a:t>:</a:t>
            </a:r>
            <a:r>
              <a:rPr lang="en-US" sz="1800" dirty="0"/>
              <a:t> Big data prevents errors in dosage, medication, and insurance fraud.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Impact:</a:t>
            </a:r>
            <a:r>
              <a:rPr lang="en-US" sz="1800" dirty="0"/>
              <a:t> Enhances patient safety and aids insurance companies in preventing fraudulent claims.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A43C6E-E3D4-4AFA-9850-33D35F488F9E}"/>
              </a:ext>
            </a:extLst>
          </p:cNvPr>
          <p:cNvSpPr/>
          <p:nvPr/>
        </p:nvSpPr>
        <p:spPr>
          <a:xfrm>
            <a:off x="11108893" y="2760370"/>
            <a:ext cx="5417542" cy="2538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5. Big Data in Medical Imaging: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Challenges: </a:t>
            </a:r>
            <a:r>
              <a:rPr lang="en-US" sz="1800" dirty="0"/>
              <a:t>Analyzing and storing millions of medical images is time-consuming.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Solution: </a:t>
            </a:r>
            <a:r>
              <a:rPr lang="en-US" sz="1800" dirty="0"/>
              <a:t>Big data analytics enables algorithms to analyze images efficiently, potentially revolutionizing medical imaging.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210387-63F9-4539-9CFB-8F262786C420}"/>
              </a:ext>
            </a:extLst>
          </p:cNvPr>
          <p:cNvSpPr/>
          <p:nvPr/>
        </p:nvSpPr>
        <p:spPr>
          <a:xfrm>
            <a:off x="11070856" y="6421644"/>
            <a:ext cx="5417542" cy="2954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6. Revolutionizing Healthcare: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Hospitalization Risk: </a:t>
            </a:r>
            <a:r>
              <a:rPr lang="en-US" sz="1800" dirty="0"/>
              <a:t>Big data helps predict hospitalization risks for patients with chronic conditions.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Preventative Care Plans</a:t>
            </a:r>
            <a:r>
              <a:rPr lang="en-US" sz="1800" i="1" dirty="0"/>
              <a:t>:</a:t>
            </a:r>
            <a:r>
              <a:rPr lang="en-US" sz="1800" dirty="0"/>
              <a:t> Enables the development of personalized preventative care plans, reducing the likelihood of deterioration.</a:t>
            </a:r>
          </a:p>
        </p:txBody>
      </p:sp>
    </p:spTree>
    <p:extLst>
      <p:ext uri="{BB962C8B-B14F-4D97-AF65-F5344CB8AC3E}">
        <p14:creationId xmlns:p14="http://schemas.microsoft.com/office/powerpoint/2010/main" val="389549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"/>
                                  </p:iterate>
                                  <p:childTnLst>
                                    <p:set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"/>
                                  </p:iterate>
                                  <p:childTnLst>
                                    <p:set>
                                      <p:cBhvr>
                                        <p:cTn id="1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0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"/>
                                  </p:iterate>
                                  <p:childTnLst>
                                    <p:set>
                                      <p:cBhvr>
                                        <p:cTn id="2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4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"/>
                                  </p:iterate>
                                  <p:childTnLst>
                                    <p:set>
                                      <p:cBhvr>
                                        <p:cTn id="2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8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5" grpId="0"/>
      <p:bldP spid="6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13">
            <a:extLst>
              <a:ext uri="{FF2B5EF4-FFF2-40B4-BE49-F238E27FC236}">
                <a16:creationId xmlns:a16="http://schemas.microsoft.com/office/drawing/2014/main" id="{4D44EB69-FBFE-0881-A239-892DDAFBB16B}"/>
              </a:ext>
            </a:extLst>
          </p:cNvPr>
          <p:cNvSpPr txBox="1">
            <a:spLocks/>
          </p:cNvSpPr>
          <p:nvPr/>
        </p:nvSpPr>
        <p:spPr>
          <a:xfrm>
            <a:off x="2980266" y="1525248"/>
            <a:ext cx="12327468" cy="110302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ts val="0"/>
              </a:spcBef>
              <a:buNone/>
              <a:defRPr sz="6000" b="1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Jost ExtraBold" pitchFamily="2" charset="0"/>
                <a:cs typeface="Poppins" panose="00000500000000000000" pitchFamily="2" charset="0"/>
              </a:defRPr>
            </a:lvl1pPr>
          </a:lstStyle>
          <a:p>
            <a:r>
              <a:rPr lang="en-US" altLang="zh-CN" dirty="0"/>
              <a:t>Customer Service and Support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F1BF35-D665-6088-D2DA-6F94711187C9}"/>
              </a:ext>
            </a:extLst>
          </p:cNvPr>
          <p:cNvGrpSpPr/>
          <p:nvPr/>
        </p:nvGrpSpPr>
        <p:grpSpPr>
          <a:xfrm>
            <a:off x="1420213" y="6040612"/>
            <a:ext cx="4913352" cy="3180345"/>
            <a:chOff x="1420213" y="6272109"/>
            <a:chExt cx="4913352" cy="318034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C167E4A-B654-2082-0D36-1ABBC5B42AEC}"/>
                </a:ext>
              </a:extLst>
            </p:cNvPr>
            <p:cNvSpPr txBox="1"/>
            <p:nvPr/>
          </p:nvSpPr>
          <p:spPr>
            <a:xfrm>
              <a:off x="1420213" y="6272109"/>
              <a:ext cx="491335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2400"/>
                </a:spcBef>
                <a:buSzPct val="50000"/>
              </a:pP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1. Multi-Channel Support and Churn Prevention</a:t>
              </a:r>
              <a:endParaRPr lang="es-E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" name="Rectangle 4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  <a:extLst>
                <a:ext uri="{FF2B5EF4-FFF2-40B4-BE49-F238E27FC236}">
                  <a16:creationId xmlns:a16="http://schemas.microsoft.com/office/drawing/2014/main" id="{EBCBA4F3-B944-4BFA-7335-117871144101}"/>
                </a:ext>
              </a:extLst>
            </p:cNvPr>
            <p:cNvSpPr/>
            <p:nvPr/>
          </p:nvSpPr>
          <p:spPr>
            <a:xfrm>
              <a:off x="1420213" y="7031791"/>
              <a:ext cx="4754880" cy="2420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</a:pPr>
              <a:r>
                <a:rPr lang="en-US" altLang="zh-CN" sz="1600" dirty="0">
                  <a:ea typeface="Lato Light" panose="020F0502020204030203" pitchFamily="34" charset="0"/>
                  <a:cs typeface="Lato Light" panose="020F0502020204030203" pitchFamily="34" charset="0"/>
                </a:rPr>
                <a:t> Scenario: Customers prefer multi-channel support, and inadequate support may lead to increased churn.</a:t>
              </a:r>
            </a:p>
            <a:p>
              <a:pPr algn="ctr">
                <a:lnSpc>
                  <a:spcPct val="150000"/>
                </a:lnSpc>
                <a:spcBef>
                  <a:spcPts val="1200"/>
                </a:spcBef>
              </a:pPr>
              <a:r>
                <a:rPr lang="en-US" altLang="zh-CN" sz="1600" dirty="0">
                  <a:ea typeface="Lato Light" panose="020F0502020204030203" pitchFamily="34" charset="0"/>
                  <a:cs typeface="Lato Light" panose="020F0502020204030203" pitchFamily="34" charset="0"/>
                </a:rPr>
                <a:t>    Big Data Role: Analyzes customer preferences across channels, ensuring a balanced and effective customer service strategy.</a:t>
              </a:r>
              <a:endParaRPr lang="es-ES" altLang="zh-CN" sz="16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905DD9F-6637-33B4-A4D9-D2894E15CB48}"/>
              </a:ext>
            </a:extLst>
          </p:cNvPr>
          <p:cNvGrpSpPr/>
          <p:nvPr/>
        </p:nvGrpSpPr>
        <p:grpSpPr>
          <a:xfrm>
            <a:off x="6766561" y="6040612"/>
            <a:ext cx="4754880" cy="2441681"/>
            <a:chOff x="6766561" y="6272109"/>
            <a:chExt cx="4754880" cy="244168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87182E-9C29-5F11-7843-CF5B192DC0BE}"/>
                </a:ext>
              </a:extLst>
            </p:cNvPr>
            <p:cNvSpPr txBox="1"/>
            <p:nvPr/>
          </p:nvSpPr>
          <p:spPr>
            <a:xfrm>
              <a:off x="6925033" y="6272109"/>
              <a:ext cx="459640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2400"/>
                </a:spcBef>
                <a:buSzPct val="50000"/>
              </a:pPr>
              <a:r>
                <a:rPr lang="es-E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2. </a:t>
              </a:r>
              <a:r>
                <a:rPr lang="es-ES" altLang="zh-C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Agent</a:t>
              </a:r>
              <a:r>
                <a:rPr lang="es-E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 Performance </a:t>
              </a:r>
              <a:r>
                <a:rPr lang="es-ES" altLang="zh-C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Improvement</a:t>
              </a:r>
              <a:r>
                <a:rPr lang="es-E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:</a:t>
              </a:r>
            </a:p>
          </p:txBody>
        </p:sp>
        <p:sp>
          <p:nvSpPr>
            <p:cNvPr id="8" name="Rectangle 7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  <a:extLst>
                <a:ext uri="{FF2B5EF4-FFF2-40B4-BE49-F238E27FC236}">
                  <a16:creationId xmlns:a16="http://schemas.microsoft.com/office/drawing/2014/main" id="{4B236EE6-95D9-86C5-8E1B-876E676C9BA1}"/>
                </a:ext>
              </a:extLst>
            </p:cNvPr>
            <p:cNvSpPr/>
            <p:nvPr/>
          </p:nvSpPr>
          <p:spPr>
            <a:xfrm>
              <a:off x="6766561" y="7031791"/>
              <a:ext cx="4754880" cy="1681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</a:pPr>
              <a:r>
                <a:rPr lang="en-US" altLang="zh-CN" sz="1600" dirty="0">
                  <a:ea typeface="Lato Light" panose="020F0502020204030203" pitchFamily="34" charset="0"/>
                  <a:cs typeface="Lato Light" panose="020F0502020204030203" pitchFamily="34" charset="0"/>
                </a:rPr>
                <a:t> Insights: Big data analytics examines agents' knowledge, efficiency, and response rates.</a:t>
              </a:r>
            </a:p>
            <a:p>
              <a:pPr algn="ctr">
                <a:lnSpc>
                  <a:spcPct val="150000"/>
                </a:lnSpc>
                <a:spcBef>
                  <a:spcPts val="1200"/>
                </a:spcBef>
              </a:pPr>
              <a:r>
                <a:rPr lang="en-US" altLang="zh-CN" sz="1600" dirty="0">
                  <a:ea typeface="Lato Light" panose="020F0502020204030203" pitchFamily="34" charset="0"/>
                  <a:cs typeface="Lato Light" panose="020F0502020204030203" pitchFamily="34" charset="0"/>
                </a:rPr>
                <a:t>    Outcome: Identifies areas for improvement, enhancing overall customer service performance.</a:t>
              </a:r>
              <a:endParaRPr lang="es-ES" altLang="zh-CN" sz="16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EE90146-1342-D7BC-6C47-ADD8B2876939}"/>
              </a:ext>
            </a:extLst>
          </p:cNvPr>
          <p:cNvGrpSpPr/>
          <p:nvPr/>
        </p:nvGrpSpPr>
        <p:grpSpPr>
          <a:xfrm>
            <a:off x="12112908" y="6040612"/>
            <a:ext cx="5005214" cy="2811013"/>
            <a:chOff x="12112908" y="6272109"/>
            <a:chExt cx="5005214" cy="281101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D926384-1526-A634-433E-C1D094CA372D}"/>
                </a:ext>
              </a:extLst>
            </p:cNvPr>
            <p:cNvSpPr txBox="1"/>
            <p:nvPr/>
          </p:nvSpPr>
          <p:spPr>
            <a:xfrm>
              <a:off x="12112908" y="6272109"/>
              <a:ext cx="500521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2400"/>
                </a:spcBef>
                <a:buSzPct val="50000"/>
              </a:pP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3. Enriching Customer Service Knowledge:</a:t>
              </a:r>
              <a:endParaRPr lang="es-E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11" name="Rectangle 10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  <a:extLst>
                <a:ext uri="{FF2B5EF4-FFF2-40B4-BE49-F238E27FC236}">
                  <a16:creationId xmlns:a16="http://schemas.microsoft.com/office/drawing/2014/main" id="{69BF417A-F329-1FE1-61F6-9CD532FD39E8}"/>
                </a:ext>
              </a:extLst>
            </p:cNvPr>
            <p:cNvSpPr/>
            <p:nvPr/>
          </p:nvSpPr>
          <p:spPr>
            <a:xfrm>
              <a:off x="12112908" y="7031791"/>
              <a:ext cx="4754880" cy="2051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</a:pPr>
              <a:r>
                <a:rPr lang="en-US" altLang="zh-CN" sz="1600" dirty="0">
                  <a:ea typeface="Lato Light" panose="020F0502020204030203" pitchFamily="34" charset="0"/>
                  <a:cs typeface="Lato Light" panose="020F0502020204030203" pitchFamily="34" charset="0"/>
                </a:rPr>
                <a:t> Scope: Extends beyond support to address various user queries and unusual issues.</a:t>
              </a:r>
            </a:p>
            <a:p>
              <a:pPr algn="ctr">
                <a:lnSpc>
                  <a:spcPct val="150000"/>
                </a:lnSpc>
                <a:spcBef>
                  <a:spcPts val="1200"/>
                </a:spcBef>
              </a:pPr>
              <a:r>
                <a:rPr lang="en-US" altLang="zh-CN" sz="1600" dirty="0">
                  <a:ea typeface="Lato Light" panose="020F0502020204030203" pitchFamily="34" charset="0"/>
                  <a:cs typeface="Lato Light" panose="020F0502020204030203" pitchFamily="34" charset="0"/>
                </a:rPr>
                <a:t>    Advantage: Enables the creation of a comprehensive knowledge base for customer service agents.</a:t>
              </a:r>
              <a:endParaRPr lang="es-ES" altLang="zh-CN" sz="16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12" name="Graphic 2">
            <a:extLst>
              <a:ext uri="{FF2B5EF4-FFF2-40B4-BE49-F238E27FC236}">
                <a16:creationId xmlns:a16="http://schemas.microsoft.com/office/drawing/2014/main" id="{F4332FB1-EC47-C8B2-F90A-1C98CE6EC915}"/>
              </a:ext>
            </a:extLst>
          </p:cNvPr>
          <p:cNvGrpSpPr/>
          <p:nvPr/>
        </p:nvGrpSpPr>
        <p:grpSpPr>
          <a:xfrm>
            <a:off x="3200358" y="4021321"/>
            <a:ext cx="1194588" cy="1194676"/>
            <a:chOff x="8656538" y="2867746"/>
            <a:chExt cx="987461" cy="987536"/>
          </a:xfrm>
          <a:solidFill>
            <a:schemeClr val="accent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D107958-AA1A-25C5-C264-296DA761F489}"/>
                </a:ext>
              </a:extLst>
            </p:cNvPr>
            <p:cNvSpPr/>
            <p:nvPr/>
          </p:nvSpPr>
          <p:spPr>
            <a:xfrm>
              <a:off x="9414619" y="2867784"/>
              <a:ext cx="229380" cy="987423"/>
            </a:xfrm>
            <a:custGeom>
              <a:avLst/>
              <a:gdLst>
                <a:gd name="connsiteX0" fmla="*/ 139048 w 229380"/>
                <a:gd name="connsiteY0" fmla="*/ 98452 h 987423"/>
                <a:gd name="connsiteX1" fmla="*/ 121677 w 229380"/>
                <a:gd name="connsiteY1" fmla="*/ 89464 h 987423"/>
                <a:gd name="connsiteX2" fmla="*/ 121677 w 229380"/>
                <a:gd name="connsiteY2" fmla="*/ 24962 h 987423"/>
                <a:gd name="connsiteX3" fmla="*/ 113217 w 229380"/>
                <a:gd name="connsiteY3" fmla="*/ 11518 h 987423"/>
                <a:gd name="connsiteX4" fmla="*/ 102341 w 229380"/>
                <a:gd name="connsiteY4" fmla="*/ 6231 h 987423"/>
                <a:gd name="connsiteX5" fmla="*/ 47205 w 229380"/>
                <a:gd name="connsiteY5" fmla="*/ 6231 h 987423"/>
                <a:gd name="connsiteX6" fmla="*/ 36329 w 229380"/>
                <a:gd name="connsiteY6" fmla="*/ 11518 h 987423"/>
                <a:gd name="connsiteX7" fmla="*/ 27946 w 229380"/>
                <a:gd name="connsiteY7" fmla="*/ 24962 h 987423"/>
                <a:gd name="connsiteX8" fmla="*/ 27946 w 229380"/>
                <a:gd name="connsiteY8" fmla="*/ 89464 h 987423"/>
                <a:gd name="connsiteX9" fmla="*/ 8082 w 229380"/>
                <a:gd name="connsiteY9" fmla="*/ 99660 h 987423"/>
                <a:gd name="connsiteX10" fmla="*/ 0 w 229380"/>
                <a:gd name="connsiteY10" fmla="*/ 112953 h 987423"/>
                <a:gd name="connsiteX11" fmla="*/ 0 w 229380"/>
                <a:gd name="connsiteY11" fmla="*/ 809780 h 987423"/>
                <a:gd name="connsiteX12" fmla="*/ 906 w 229380"/>
                <a:gd name="connsiteY12" fmla="*/ 814992 h 987423"/>
                <a:gd name="connsiteX13" fmla="*/ 60725 w 229380"/>
                <a:gd name="connsiteY13" fmla="*/ 977605 h 987423"/>
                <a:gd name="connsiteX14" fmla="*/ 74773 w 229380"/>
                <a:gd name="connsiteY14" fmla="*/ 987424 h 987423"/>
                <a:gd name="connsiteX15" fmla="*/ 88822 w 229380"/>
                <a:gd name="connsiteY15" fmla="*/ 977605 h 987423"/>
                <a:gd name="connsiteX16" fmla="*/ 148640 w 229380"/>
                <a:gd name="connsiteY16" fmla="*/ 814992 h 987423"/>
                <a:gd name="connsiteX17" fmla="*/ 149547 w 229380"/>
                <a:gd name="connsiteY17" fmla="*/ 809780 h 987423"/>
                <a:gd name="connsiteX18" fmla="*/ 149547 w 229380"/>
                <a:gd name="connsiteY18" fmla="*/ 129494 h 987423"/>
                <a:gd name="connsiteX19" fmla="*/ 199471 w 229380"/>
                <a:gd name="connsiteY19" fmla="*/ 182137 h 987423"/>
                <a:gd name="connsiteX20" fmla="*/ 199471 w 229380"/>
                <a:gd name="connsiteY20" fmla="*/ 446336 h 987423"/>
                <a:gd name="connsiteX21" fmla="*/ 214425 w 229380"/>
                <a:gd name="connsiteY21" fmla="*/ 461291 h 987423"/>
                <a:gd name="connsiteX22" fmla="*/ 229380 w 229380"/>
                <a:gd name="connsiteY22" fmla="*/ 446336 h 987423"/>
                <a:gd name="connsiteX23" fmla="*/ 229380 w 229380"/>
                <a:gd name="connsiteY23" fmla="*/ 182137 h 987423"/>
                <a:gd name="connsiteX24" fmla="*/ 139048 w 229380"/>
                <a:gd name="connsiteY24" fmla="*/ 98452 h 987423"/>
                <a:gd name="connsiteX25" fmla="*/ 57855 w 229380"/>
                <a:gd name="connsiteY25" fmla="*/ 34328 h 987423"/>
                <a:gd name="connsiteX26" fmla="*/ 60272 w 229380"/>
                <a:gd name="connsiteY26" fmla="*/ 33195 h 987423"/>
                <a:gd name="connsiteX27" fmla="*/ 89350 w 229380"/>
                <a:gd name="connsiteY27" fmla="*/ 33195 h 987423"/>
                <a:gd name="connsiteX28" fmla="*/ 91767 w 229380"/>
                <a:gd name="connsiteY28" fmla="*/ 34328 h 987423"/>
                <a:gd name="connsiteX29" fmla="*/ 91767 w 229380"/>
                <a:gd name="connsiteY29" fmla="*/ 75793 h 987423"/>
                <a:gd name="connsiteX30" fmla="*/ 57855 w 229380"/>
                <a:gd name="connsiteY30" fmla="*/ 75793 h 987423"/>
                <a:gd name="connsiteX31" fmla="*/ 57855 w 229380"/>
                <a:gd name="connsiteY31" fmla="*/ 34328 h 987423"/>
                <a:gd name="connsiteX32" fmla="*/ 74773 w 229380"/>
                <a:gd name="connsiteY32" fmla="*/ 929191 h 987423"/>
                <a:gd name="connsiteX33" fmla="*/ 33535 w 229380"/>
                <a:gd name="connsiteY33" fmla="*/ 817107 h 987423"/>
                <a:gd name="connsiteX34" fmla="*/ 59517 w 229380"/>
                <a:gd name="connsiteY34" fmla="*/ 803738 h 987423"/>
                <a:gd name="connsiteX35" fmla="*/ 90106 w 229380"/>
                <a:gd name="connsiteY35" fmla="*/ 803738 h 987423"/>
                <a:gd name="connsiteX36" fmla="*/ 90106 w 229380"/>
                <a:gd name="connsiteY36" fmla="*/ 803738 h 987423"/>
                <a:gd name="connsiteX37" fmla="*/ 116012 w 229380"/>
                <a:gd name="connsiteY37" fmla="*/ 817107 h 987423"/>
                <a:gd name="connsiteX38" fmla="*/ 74773 w 229380"/>
                <a:gd name="connsiteY38" fmla="*/ 929191 h 987423"/>
                <a:gd name="connsiteX39" fmla="*/ 119637 w 229380"/>
                <a:gd name="connsiteY39" fmla="*/ 785309 h 987423"/>
                <a:gd name="connsiteX40" fmla="*/ 103776 w 229380"/>
                <a:gd name="connsiteY40" fmla="*/ 777076 h 987423"/>
                <a:gd name="connsiteX41" fmla="*/ 45770 w 229380"/>
                <a:gd name="connsiteY41" fmla="*/ 777076 h 987423"/>
                <a:gd name="connsiteX42" fmla="*/ 29909 w 229380"/>
                <a:gd name="connsiteY42" fmla="*/ 785309 h 987423"/>
                <a:gd name="connsiteX43" fmla="*/ 29909 w 229380"/>
                <a:gd name="connsiteY43" fmla="*/ 580475 h 987423"/>
                <a:gd name="connsiteX44" fmla="*/ 59517 w 229380"/>
                <a:gd name="connsiteY44" fmla="*/ 565219 h 987423"/>
                <a:gd name="connsiteX45" fmla="*/ 90106 w 229380"/>
                <a:gd name="connsiteY45" fmla="*/ 565219 h 987423"/>
                <a:gd name="connsiteX46" fmla="*/ 119713 w 229380"/>
                <a:gd name="connsiteY46" fmla="*/ 580475 h 987423"/>
                <a:gd name="connsiteX47" fmla="*/ 119713 w 229380"/>
                <a:gd name="connsiteY47" fmla="*/ 785309 h 987423"/>
                <a:gd name="connsiteX48" fmla="*/ 119637 w 229380"/>
                <a:gd name="connsiteY48" fmla="*/ 546789 h 987423"/>
                <a:gd name="connsiteX49" fmla="*/ 103776 w 229380"/>
                <a:gd name="connsiteY49" fmla="*/ 538557 h 987423"/>
                <a:gd name="connsiteX50" fmla="*/ 45770 w 229380"/>
                <a:gd name="connsiteY50" fmla="*/ 538557 h 987423"/>
                <a:gd name="connsiteX51" fmla="*/ 29909 w 229380"/>
                <a:gd name="connsiteY51" fmla="*/ 546789 h 987423"/>
                <a:gd name="connsiteX52" fmla="*/ 29909 w 229380"/>
                <a:gd name="connsiteY52" fmla="*/ 122092 h 987423"/>
                <a:gd name="connsiteX53" fmla="*/ 59517 w 229380"/>
                <a:gd name="connsiteY53" fmla="*/ 106835 h 987423"/>
                <a:gd name="connsiteX54" fmla="*/ 90106 w 229380"/>
                <a:gd name="connsiteY54" fmla="*/ 106835 h 987423"/>
                <a:gd name="connsiteX55" fmla="*/ 119713 w 229380"/>
                <a:gd name="connsiteY55" fmla="*/ 122092 h 987423"/>
                <a:gd name="connsiteX56" fmla="*/ 119713 w 229380"/>
                <a:gd name="connsiteY56" fmla="*/ 546789 h 987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29380" h="987423">
                  <a:moveTo>
                    <a:pt x="139048" y="98452"/>
                  </a:moveTo>
                  <a:lnTo>
                    <a:pt x="121677" y="89464"/>
                  </a:lnTo>
                  <a:lnTo>
                    <a:pt x="121677" y="24962"/>
                  </a:lnTo>
                  <a:cubicBezTo>
                    <a:pt x="121677" y="19222"/>
                    <a:pt x="118429" y="14010"/>
                    <a:pt x="113217" y="11518"/>
                  </a:cubicBezTo>
                  <a:lnTo>
                    <a:pt x="102341" y="6231"/>
                  </a:lnTo>
                  <a:cubicBezTo>
                    <a:pt x="85045" y="-2077"/>
                    <a:pt x="64426" y="-2077"/>
                    <a:pt x="47205" y="6231"/>
                  </a:cubicBezTo>
                  <a:lnTo>
                    <a:pt x="36329" y="11518"/>
                  </a:lnTo>
                  <a:cubicBezTo>
                    <a:pt x="31193" y="14010"/>
                    <a:pt x="27946" y="19222"/>
                    <a:pt x="27946" y="24962"/>
                  </a:cubicBezTo>
                  <a:lnTo>
                    <a:pt x="27946" y="89464"/>
                  </a:lnTo>
                  <a:lnTo>
                    <a:pt x="8082" y="99660"/>
                  </a:lnTo>
                  <a:cubicBezTo>
                    <a:pt x="3096" y="102228"/>
                    <a:pt x="0" y="107364"/>
                    <a:pt x="0" y="112953"/>
                  </a:cubicBezTo>
                  <a:lnTo>
                    <a:pt x="0" y="809780"/>
                  </a:lnTo>
                  <a:cubicBezTo>
                    <a:pt x="0" y="811517"/>
                    <a:pt x="302" y="813255"/>
                    <a:pt x="906" y="814992"/>
                  </a:cubicBezTo>
                  <a:lnTo>
                    <a:pt x="60725" y="977605"/>
                  </a:lnTo>
                  <a:cubicBezTo>
                    <a:pt x="62915" y="983496"/>
                    <a:pt x="68505" y="987424"/>
                    <a:pt x="74773" y="987424"/>
                  </a:cubicBezTo>
                  <a:cubicBezTo>
                    <a:pt x="81042" y="987424"/>
                    <a:pt x="86631" y="983496"/>
                    <a:pt x="88822" y="977605"/>
                  </a:cubicBezTo>
                  <a:lnTo>
                    <a:pt x="148640" y="814992"/>
                  </a:lnTo>
                  <a:cubicBezTo>
                    <a:pt x="149245" y="813255"/>
                    <a:pt x="149547" y="811517"/>
                    <a:pt x="149547" y="809780"/>
                  </a:cubicBezTo>
                  <a:lnTo>
                    <a:pt x="149547" y="129494"/>
                  </a:lnTo>
                  <a:cubicBezTo>
                    <a:pt x="178096" y="135158"/>
                    <a:pt x="199471" y="156533"/>
                    <a:pt x="199471" y="182137"/>
                  </a:cubicBezTo>
                  <a:lnTo>
                    <a:pt x="199471" y="446336"/>
                  </a:lnTo>
                  <a:cubicBezTo>
                    <a:pt x="199471" y="454569"/>
                    <a:pt x="206193" y="461291"/>
                    <a:pt x="214425" y="461291"/>
                  </a:cubicBezTo>
                  <a:cubicBezTo>
                    <a:pt x="222734" y="461291"/>
                    <a:pt x="229380" y="454569"/>
                    <a:pt x="229380" y="446336"/>
                  </a:cubicBezTo>
                  <a:lnTo>
                    <a:pt x="229380" y="182137"/>
                  </a:lnTo>
                  <a:cubicBezTo>
                    <a:pt x="229380" y="137198"/>
                    <a:pt x="189199" y="100566"/>
                    <a:pt x="139048" y="98452"/>
                  </a:cubicBezTo>
                  <a:close/>
                  <a:moveTo>
                    <a:pt x="57855" y="34328"/>
                  </a:moveTo>
                  <a:lnTo>
                    <a:pt x="60272" y="33195"/>
                  </a:lnTo>
                  <a:cubicBezTo>
                    <a:pt x="69411" y="28739"/>
                    <a:pt x="80287" y="28739"/>
                    <a:pt x="89350" y="33195"/>
                  </a:cubicBezTo>
                  <a:lnTo>
                    <a:pt x="91767" y="34328"/>
                  </a:lnTo>
                  <a:lnTo>
                    <a:pt x="91767" y="75793"/>
                  </a:lnTo>
                  <a:cubicBezTo>
                    <a:pt x="80665" y="72696"/>
                    <a:pt x="68958" y="72696"/>
                    <a:pt x="57855" y="75793"/>
                  </a:cubicBezTo>
                  <a:lnTo>
                    <a:pt x="57855" y="34328"/>
                  </a:lnTo>
                  <a:close/>
                  <a:moveTo>
                    <a:pt x="74773" y="929191"/>
                  </a:moveTo>
                  <a:lnTo>
                    <a:pt x="33535" y="817107"/>
                  </a:lnTo>
                  <a:lnTo>
                    <a:pt x="59517" y="803738"/>
                  </a:lnTo>
                  <a:cubicBezTo>
                    <a:pt x="69108" y="798829"/>
                    <a:pt x="80513" y="798829"/>
                    <a:pt x="90106" y="803738"/>
                  </a:cubicBezTo>
                  <a:cubicBezTo>
                    <a:pt x="90106" y="803738"/>
                    <a:pt x="90106" y="803738"/>
                    <a:pt x="90106" y="803738"/>
                  </a:cubicBezTo>
                  <a:lnTo>
                    <a:pt x="116012" y="817107"/>
                  </a:lnTo>
                  <a:lnTo>
                    <a:pt x="74773" y="929191"/>
                  </a:lnTo>
                  <a:close/>
                  <a:moveTo>
                    <a:pt x="119637" y="785309"/>
                  </a:moveTo>
                  <a:lnTo>
                    <a:pt x="103776" y="777076"/>
                  </a:lnTo>
                  <a:cubicBezTo>
                    <a:pt x="85649" y="767711"/>
                    <a:pt x="63897" y="767711"/>
                    <a:pt x="45770" y="777076"/>
                  </a:cubicBezTo>
                  <a:lnTo>
                    <a:pt x="29909" y="785309"/>
                  </a:lnTo>
                  <a:lnTo>
                    <a:pt x="29909" y="580475"/>
                  </a:lnTo>
                  <a:lnTo>
                    <a:pt x="59517" y="565219"/>
                  </a:lnTo>
                  <a:cubicBezTo>
                    <a:pt x="69108" y="560309"/>
                    <a:pt x="80513" y="560309"/>
                    <a:pt x="90106" y="565219"/>
                  </a:cubicBezTo>
                  <a:lnTo>
                    <a:pt x="119713" y="580475"/>
                  </a:lnTo>
                  <a:lnTo>
                    <a:pt x="119713" y="785309"/>
                  </a:lnTo>
                  <a:close/>
                  <a:moveTo>
                    <a:pt x="119637" y="546789"/>
                  </a:moveTo>
                  <a:lnTo>
                    <a:pt x="103776" y="538557"/>
                  </a:lnTo>
                  <a:cubicBezTo>
                    <a:pt x="85649" y="529191"/>
                    <a:pt x="63897" y="529191"/>
                    <a:pt x="45770" y="538557"/>
                  </a:cubicBezTo>
                  <a:lnTo>
                    <a:pt x="29909" y="546789"/>
                  </a:lnTo>
                  <a:lnTo>
                    <a:pt x="29909" y="122092"/>
                  </a:lnTo>
                  <a:lnTo>
                    <a:pt x="59517" y="106835"/>
                  </a:lnTo>
                  <a:cubicBezTo>
                    <a:pt x="69033" y="101926"/>
                    <a:pt x="80513" y="101850"/>
                    <a:pt x="90106" y="106835"/>
                  </a:cubicBezTo>
                  <a:lnTo>
                    <a:pt x="119713" y="122092"/>
                  </a:lnTo>
                  <a:lnTo>
                    <a:pt x="119713" y="546789"/>
                  </a:lnTo>
                  <a:close/>
                </a:path>
              </a:pathLst>
            </a:custGeom>
            <a:grpFill/>
            <a:ln w="7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97BC6EC-91B6-F8D4-1688-3B88333B4150}"/>
                </a:ext>
              </a:extLst>
            </p:cNvPr>
            <p:cNvSpPr/>
            <p:nvPr/>
          </p:nvSpPr>
          <p:spPr>
            <a:xfrm>
              <a:off x="8656538" y="2867746"/>
              <a:ext cx="688216" cy="987536"/>
            </a:xfrm>
            <a:custGeom>
              <a:avLst/>
              <a:gdLst>
                <a:gd name="connsiteX0" fmla="*/ 544184 w 688216"/>
                <a:gd name="connsiteY0" fmla="*/ 4381 h 987536"/>
                <a:gd name="connsiteX1" fmla="*/ 533610 w 688216"/>
                <a:gd name="connsiteY1" fmla="*/ 0 h 987536"/>
                <a:gd name="connsiteX2" fmla="*/ 14955 w 688216"/>
                <a:gd name="connsiteY2" fmla="*/ 0 h 987536"/>
                <a:gd name="connsiteX3" fmla="*/ 0 w 688216"/>
                <a:gd name="connsiteY3" fmla="*/ 14955 h 987536"/>
                <a:gd name="connsiteX4" fmla="*/ 0 w 688216"/>
                <a:gd name="connsiteY4" fmla="*/ 972582 h 987536"/>
                <a:gd name="connsiteX5" fmla="*/ 14955 w 688216"/>
                <a:gd name="connsiteY5" fmla="*/ 987537 h 987536"/>
                <a:gd name="connsiteX6" fmla="*/ 673262 w 688216"/>
                <a:gd name="connsiteY6" fmla="*/ 987537 h 987536"/>
                <a:gd name="connsiteX7" fmla="*/ 688217 w 688216"/>
                <a:gd name="connsiteY7" fmla="*/ 972582 h 987536"/>
                <a:gd name="connsiteX8" fmla="*/ 688217 w 688216"/>
                <a:gd name="connsiteY8" fmla="*/ 154607 h 987536"/>
                <a:gd name="connsiteX9" fmla="*/ 683836 w 688216"/>
                <a:gd name="connsiteY9" fmla="*/ 144033 h 987536"/>
                <a:gd name="connsiteX10" fmla="*/ 544184 w 688216"/>
                <a:gd name="connsiteY10" fmla="*/ 4381 h 987536"/>
                <a:gd name="connsiteX11" fmla="*/ 548565 w 688216"/>
                <a:gd name="connsiteY11" fmla="*/ 51057 h 987536"/>
                <a:gd name="connsiteX12" fmla="*/ 637159 w 688216"/>
                <a:gd name="connsiteY12" fmla="*/ 139652 h 987536"/>
                <a:gd name="connsiteX13" fmla="*/ 548565 w 688216"/>
                <a:gd name="connsiteY13" fmla="*/ 139652 h 987536"/>
                <a:gd name="connsiteX14" fmla="*/ 548565 w 688216"/>
                <a:gd name="connsiteY14" fmla="*/ 51057 h 987536"/>
                <a:gd name="connsiteX15" fmla="*/ 658307 w 688216"/>
                <a:gd name="connsiteY15" fmla="*/ 957628 h 987536"/>
                <a:gd name="connsiteX16" fmla="*/ 29909 w 688216"/>
                <a:gd name="connsiteY16" fmla="*/ 957628 h 987536"/>
                <a:gd name="connsiteX17" fmla="*/ 29909 w 688216"/>
                <a:gd name="connsiteY17" fmla="*/ 29909 h 987536"/>
                <a:gd name="connsiteX18" fmla="*/ 518655 w 688216"/>
                <a:gd name="connsiteY18" fmla="*/ 29909 h 987536"/>
                <a:gd name="connsiteX19" fmla="*/ 518655 w 688216"/>
                <a:gd name="connsiteY19" fmla="*/ 154607 h 987536"/>
                <a:gd name="connsiteX20" fmla="*/ 533610 w 688216"/>
                <a:gd name="connsiteY20" fmla="*/ 169562 h 987536"/>
                <a:gd name="connsiteX21" fmla="*/ 658307 w 688216"/>
                <a:gd name="connsiteY21" fmla="*/ 169562 h 987536"/>
                <a:gd name="connsiteX22" fmla="*/ 658307 w 688216"/>
                <a:gd name="connsiteY22" fmla="*/ 957628 h 98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88216" h="987536">
                  <a:moveTo>
                    <a:pt x="544184" y="4381"/>
                  </a:moveTo>
                  <a:cubicBezTo>
                    <a:pt x="541389" y="1586"/>
                    <a:pt x="537537" y="0"/>
                    <a:pt x="533610" y="0"/>
                  </a:cubicBezTo>
                  <a:lnTo>
                    <a:pt x="14955" y="0"/>
                  </a:lnTo>
                  <a:cubicBezTo>
                    <a:pt x="6647" y="0"/>
                    <a:pt x="0" y="6722"/>
                    <a:pt x="0" y="14955"/>
                  </a:cubicBezTo>
                  <a:lnTo>
                    <a:pt x="0" y="972582"/>
                  </a:lnTo>
                  <a:cubicBezTo>
                    <a:pt x="0" y="980815"/>
                    <a:pt x="6722" y="987537"/>
                    <a:pt x="14955" y="987537"/>
                  </a:cubicBezTo>
                  <a:lnTo>
                    <a:pt x="673262" y="987537"/>
                  </a:lnTo>
                  <a:cubicBezTo>
                    <a:pt x="681495" y="987537"/>
                    <a:pt x="688217" y="980815"/>
                    <a:pt x="688217" y="972582"/>
                  </a:cubicBezTo>
                  <a:lnTo>
                    <a:pt x="688217" y="154607"/>
                  </a:lnTo>
                  <a:cubicBezTo>
                    <a:pt x="688217" y="150604"/>
                    <a:pt x="686631" y="146828"/>
                    <a:pt x="683836" y="144033"/>
                  </a:cubicBezTo>
                  <a:lnTo>
                    <a:pt x="544184" y="4381"/>
                  </a:lnTo>
                  <a:close/>
                  <a:moveTo>
                    <a:pt x="548565" y="51057"/>
                  </a:moveTo>
                  <a:lnTo>
                    <a:pt x="637159" y="139652"/>
                  </a:lnTo>
                  <a:lnTo>
                    <a:pt x="548565" y="139652"/>
                  </a:lnTo>
                  <a:lnTo>
                    <a:pt x="548565" y="51057"/>
                  </a:lnTo>
                  <a:close/>
                  <a:moveTo>
                    <a:pt x="658307" y="957628"/>
                  </a:moveTo>
                  <a:lnTo>
                    <a:pt x="29909" y="957628"/>
                  </a:lnTo>
                  <a:lnTo>
                    <a:pt x="29909" y="29909"/>
                  </a:lnTo>
                  <a:lnTo>
                    <a:pt x="518655" y="29909"/>
                  </a:lnTo>
                  <a:lnTo>
                    <a:pt x="518655" y="154607"/>
                  </a:lnTo>
                  <a:cubicBezTo>
                    <a:pt x="518655" y="162840"/>
                    <a:pt x="525377" y="169562"/>
                    <a:pt x="533610" y="169562"/>
                  </a:cubicBezTo>
                  <a:lnTo>
                    <a:pt x="658307" y="169562"/>
                  </a:lnTo>
                  <a:lnTo>
                    <a:pt x="658307" y="957628"/>
                  </a:lnTo>
                  <a:close/>
                </a:path>
              </a:pathLst>
            </a:custGeom>
            <a:grpFill/>
            <a:ln w="7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24939C1-6274-B286-42A5-E6BD17849FDF}"/>
                </a:ext>
              </a:extLst>
            </p:cNvPr>
            <p:cNvSpPr/>
            <p:nvPr/>
          </p:nvSpPr>
          <p:spPr>
            <a:xfrm>
              <a:off x="8804140" y="2997684"/>
              <a:ext cx="164010" cy="128974"/>
            </a:xfrm>
            <a:custGeom>
              <a:avLst/>
              <a:gdLst>
                <a:gd name="connsiteX0" fmla="*/ 138501 w 164010"/>
                <a:gd name="connsiteY0" fmla="*/ 4352 h 128974"/>
                <a:gd name="connsiteX1" fmla="*/ 50057 w 164010"/>
                <a:gd name="connsiteY1" fmla="*/ 92796 h 128974"/>
                <a:gd name="connsiteX2" fmla="*/ 25510 w 164010"/>
                <a:gd name="connsiteY2" fmla="*/ 68249 h 128974"/>
                <a:gd name="connsiteX3" fmla="*/ 4362 w 164010"/>
                <a:gd name="connsiteY3" fmla="*/ 68249 h 128974"/>
                <a:gd name="connsiteX4" fmla="*/ 4362 w 164010"/>
                <a:gd name="connsiteY4" fmla="*/ 89398 h 128974"/>
                <a:gd name="connsiteX5" fmla="*/ 39482 w 164010"/>
                <a:gd name="connsiteY5" fmla="*/ 124594 h 128974"/>
                <a:gd name="connsiteX6" fmla="*/ 50057 w 164010"/>
                <a:gd name="connsiteY6" fmla="*/ 128975 h 128974"/>
                <a:gd name="connsiteX7" fmla="*/ 60631 w 164010"/>
                <a:gd name="connsiteY7" fmla="*/ 124594 h 128974"/>
                <a:gd name="connsiteX8" fmla="*/ 159649 w 164010"/>
                <a:gd name="connsiteY8" fmla="*/ 25576 h 128974"/>
                <a:gd name="connsiteX9" fmla="*/ 159649 w 164010"/>
                <a:gd name="connsiteY9" fmla="*/ 4428 h 128974"/>
                <a:gd name="connsiteX10" fmla="*/ 138501 w 164010"/>
                <a:gd name="connsiteY10" fmla="*/ 4352 h 128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4010" h="128974">
                  <a:moveTo>
                    <a:pt x="138501" y="4352"/>
                  </a:moveTo>
                  <a:lnTo>
                    <a:pt x="50057" y="92796"/>
                  </a:lnTo>
                  <a:lnTo>
                    <a:pt x="25510" y="68249"/>
                  </a:lnTo>
                  <a:cubicBezTo>
                    <a:pt x="19694" y="62358"/>
                    <a:pt x="10177" y="62358"/>
                    <a:pt x="4362" y="68249"/>
                  </a:cubicBezTo>
                  <a:cubicBezTo>
                    <a:pt x="-1454" y="74065"/>
                    <a:pt x="-1454" y="83582"/>
                    <a:pt x="4362" y="89398"/>
                  </a:cubicBezTo>
                  <a:lnTo>
                    <a:pt x="39482" y="124594"/>
                  </a:lnTo>
                  <a:cubicBezTo>
                    <a:pt x="42428" y="127539"/>
                    <a:pt x="46205" y="128975"/>
                    <a:pt x="50057" y="128975"/>
                  </a:cubicBezTo>
                  <a:cubicBezTo>
                    <a:pt x="53909" y="128975"/>
                    <a:pt x="57761" y="127539"/>
                    <a:pt x="60631" y="124594"/>
                  </a:cubicBezTo>
                  <a:lnTo>
                    <a:pt x="159649" y="25576"/>
                  </a:lnTo>
                  <a:cubicBezTo>
                    <a:pt x="165464" y="19760"/>
                    <a:pt x="165464" y="10244"/>
                    <a:pt x="159649" y="4428"/>
                  </a:cubicBezTo>
                  <a:cubicBezTo>
                    <a:pt x="153757" y="-1463"/>
                    <a:pt x="144316" y="-1463"/>
                    <a:pt x="138501" y="4352"/>
                  </a:cubicBezTo>
                  <a:close/>
                </a:path>
              </a:pathLst>
            </a:custGeom>
            <a:grpFill/>
            <a:ln w="7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548DA3B-CA05-FDDF-5D13-B20A375CA233}"/>
                </a:ext>
              </a:extLst>
            </p:cNvPr>
            <p:cNvSpPr/>
            <p:nvPr/>
          </p:nvSpPr>
          <p:spPr>
            <a:xfrm>
              <a:off x="8738562" y="2977112"/>
              <a:ext cx="196237" cy="209440"/>
            </a:xfrm>
            <a:custGeom>
              <a:avLst/>
              <a:gdLst>
                <a:gd name="connsiteX0" fmla="*/ 104683 w 196237"/>
                <a:gd name="connsiteY0" fmla="*/ 209441 h 209440"/>
                <a:gd name="connsiteX1" fmla="*/ 194033 w 196237"/>
                <a:gd name="connsiteY1" fmla="*/ 159365 h 209440"/>
                <a:gd name="connsiteX2" fmla="*/ 189124 w 196237"/>
                <a:gd name="connsiteY2" fmla="*/ 138821 h 209440"/>
                <a:gd name="connsiteX3" fmla="*/ 168580 w 196237"/>
                <a:gd name="connsiteY3" fmla="*/ 143731 h 209440"/>
                <a:gd name="connsiteX4" fmla="*/ 104758 w 196237"/>
                <a:gd name="connsiteY4" fmla="*/ 179531 h 209440"/>
                <a:gd name="connsiteX5" fmla="*/ 29985 w 196237"/>
                <a:gd name="connsiteY5" fmla="*/ 104683 h 209440"/>
                <a:gd name="connsiteX6" fmla="*/ 104758 w 196237"/>
                <a:gd name="connsiteY6" fmla="*/ 29909 h 209440"/>
                <a:gd name="connsiteX7" fmla="*/ 131118 w 196237"/>
                <a:gd name="connsiteY7" fmla="*/ 34668 h 209440"/>
                <a:gd name="connsiteX8" fmla="*/ 150377 w 196237"/>
                <a:gd name="connsiteY8" fmla="*/ 25982 h 209440"/>
                <a:gd name="connsiteX9" fmla="*/ 141692 w 196237"/>
                <a:gd name="connsiteY9" fmla="*/ 6722 h 209440"/>
                <a:gd name="connsiteX10" fmla="*/ 104758 w 196237"/>
                <a:gd name="connsiteY10" fmla="*/ 0 h 209440"/>
                <a:gd name="connsiteX11" fmla="*/ 0 w 196237"/>
                <a:gd name="connsiteY11" fmla="*/ 104758 h 209440"/>
                <a:gd name="connsiteX12" fmla="*/ 104683 w 196237"/>
                <a:gd name="connsiteY12" fmla="*/ 209441 h 2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6237" h="209440">
                  <a:moveTo>
                    <a:pt x="104683" y="209441"/>
                  </a:moveTo>
                  <a:cubicBezTo>
                    <a:pt x="141465" y="209441"/>
                    <a:pt x="174849" y="190710"/>
                    <a:pt x="194033" y="159365"/>
                  </a:cubicBezTo>
                  <a:cubicBezTo>
                    <a:pt x="198338" y="152341"/>
                    <a:pt x="196148" y="143127"/>
                    <a:pt x="189124" y="138821"/>
                  </a:cubicBezTo>
                  <a:cubicBezTo>
                    <a:pt x="182100" y="134516"/>
                    <a:pt x="172885" y="136707"/>
                    <a:pt x="168580" y="143731"/>
                  </a:cubicBezTo>
                  <a:cubicBezTo>
                    <a:pt x="154834" y="166087"/>
                    <a:pt x="130966" y="179531"/>
                    <a:pt x="104758" y="179531"/>
                  </a:cubicBezTo>
                  <a:cubicBezTo>
                    <a:pt x="63519" y="179531"/>
                    <a:pt x="29985" y="145997"/>
                    <a:pt x="29985" y="104683"/>
                  </a:cubicBezTo>
                  <a:cubicBezTo>
                    <a:pt x="29985" y="63444"/>
                    <a:pt x="63595" y="29909"/>
                    <a:pt x="104758" y="29909"/>
                  </a:cubicBezTo>
                  <a:cubicBezTo>
                    <a:pt x="113897" y="29909"/>
                    <a:pt x="122734" y="31495"/>
                    <a:pt x="131118" y="34668"/>
                  </a:cubicBezTo>
                  <a:cubicBezTo>
                    <a:pt x="138822" y="37613"/>
                    <a:pt x="147507" y="33686"/>
                    <a:pt x="150377" y="25982"/>
                  </a:cubicBezTo>
                  <a:cubicBezTo>
                    <a:pt x="153323" y="18278"/>
                    <a:pt x="149395" y="9592"/>
                    <a:pt x="141692" y="6722"/>
                  </a:cubicBezTo>
                  <a:cubicBezTo>
                    <a:pt x="129909" y="2266"/>
                    <a:pt x="117447" y="0"/>
                    <a:pt x="104758" y="0"/>
                  </a:cubicBezTo>
                  <a:cubicBezTo>
                    <a:pt x="46979" y="0"/>
                    <a:pt x="0" y="46979"/>
                    <a:pt x="0" y="104758"/>
                  </a:cubicBezTo>
                  <a:cubicBezTo>
                    <a:pt x="-76" y="162462"/>
                    <a:pt x="46904" y="209441"/>
                    <a:pt x="104683" y="209441"/>
                  </a:cubicBezTo>
                  <a:close/>
                </a:path>
              </a:pathLst>
            </a:custGeom>
            <a:grpFill/>
            <a:ln w="7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786696F-981D-5B9D-93C8-FFD373DF659B}"/>
                </a:ext>
              </a:extLst>
            </p:cNvPr>
            <p:cNvSpPr/>
            <p:nvPr/>
          </p:nvSpPr>
          <p:spPr>
            <a:xfrm>
              <a:off x="8804140" y="3277026"/>
              <a:ext cx="164010" cy="128936"/>
            </a:xfrm>
            <a:custGeom>
              <a:avLst/>
              <a:gdLst>
                <a:gd name="connsiteX0" fmla="*/ 138501 w 164010"/>
                <a:gd name="connsiteY0" fmla="*/ 4390 h 128936"/>
                <a:gd name="connsiteX1" fmla="*/ 50057 w 164010"/>
                <a:gd name="connsiteY1" fmla="*/ 92834 h 128936"/>
                <a:gd name="connsiteX2" fmla="*/ 25510 w 164010"/>
                <a:gd name="connsiteY2" fmla="*/ 68288 h 128936"/>
                <a:gd name="connsiteX3" fmla="*/ 4362 w 164010"/>
                <a:gd name="connsiteY3" fmla="*/ 68288 h 128936"/>
                <a:gd name="connsiteX4" fmla="*/ 4362 w 164010"/>
                <a:gd name="connsiteY4" fmla="*/ 89435 h 128936"/>
                <a:gd name="connsiteX5" fmla="*/ 39482 w 164010"/>
                <a:gd name="connsiteY5" fmla="*/ 124556 h 128936"/>
                <a:gd name="connsiteX6" fmla="*/ 50057 w 164010"/>
                <a:gd name="connsiteY6" fmla="*/ 128937 h 128936"/>
                <a:gd name="connsiteX7" fmla="*/ 60631 w 164010"/>
                <a:gd name="connsiteY7" fmla="*/ 124556 h 128936"/>
                <a:gd name="connsiteX8" fmla="*/ 159649 w 164010"/>
                <a:gd name="connsiteY8" fmla="*/ 25538 h 128936"/>
                <a:gd name="connsiteX9" fmla="*/ 159649 w 164010"/>
                <a:gd name="connsiteY9" fmla="*/ 4390 h 128936"/>
                <a:gd name="connsiteX10" fmla="*/ 138501 w 164010"/>
                <a:gd name="connsiteY10" fmla="*/ 4390 h 128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4010" h="128936">
                  <a:moveTo>
                    <a:pt x="138501" y="4390"/>
                  </a:moveTo>
                  <a:lnTo>
                    <a:pt x="50057" y="92834"/>
                  </a:lnTo>
                  <a:lnTo>
                    <a:pt x="25510" y="68288"/>
                  </a:lnTo>
                  <a:cubicBezTo>
                    <a:pt x="19694" y="62472"/>
                    <a:pt x="10177" y="62472"/>
                    <a:pt x="4362" y="68288"/>
                  </a:cubicBezTo>
                  <a:cubicBezTo>
                    <a:pt x="-1454" y="74179"/>
                    <a:pt x="-1454" y="83620"/>
                    <a:pt x="4362" y="89435"/>
                  </a:cubicBezTo>
                  <a:lnTo>
                    <a:pt x="39482" y="124556"/>
                  </a:lnTo>
                  <a:cubicBezTo>
                    <a:pt x="42428" y="127502"/>
                    <a:pt x="46205" y="128937"/>
                    <a:pt x="50057" y="128937"/>
                  </a:cubicBezTo>
                  <a:cubicBezTo>
                    <a:pt x="53909" y="128937"/>
                    <a:pt x="57761" y="127502"/>
                    <a:pt x="60631" y="124556"/>
                  </a:cubicBezTo>
                  <a:lnTo>
                    <a:pt x="159649" y="25538"/>
                  </a:lnTo>
                  <a:cubicBezTo>
                    <a:pt x="165464" y="19722"/>
                    <a:pt x="165464" y="10206"/>
                    <a:pt x="159649" y="4390"/>
                  </a:cubicBezTo>
                  <a:cubicBezTo>
                    <a:pt x="153833" y="-1426"/>
                    <a:pt x="144316" y="-1501"/>
                    <a:pt x="138501" y="4390"/>
                  </a:cubicBezTo>
                  <a:close/>
                </a:path>
              </a:pathLst>
            </a:custGeom>
            <a:grpFill/>
            <a:ln w="7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EA1665C-A858-4B8D-0D75-A5522077FA71}"/>
                </a:ext>
              </a:extLst>
            </p:cNvPr>
            <p:cNvSpPr/>
            <p:nvPr/>
          </p:nvSpPr>
          <p:spPr>
            <a:xfrm>
              <a:off x="8738562" y="3256492"/>
              <a:ext cx="196237" cy="209365"/>
            </a:xfrm>
            <a:custGeom>
              <a:avLst/>
              <a:gdLst>
                <a:gd name="connsiteX0" fmla="*/ 104683 w 196237"/>
                <a:gd name="connsiteY0" fmla="*/ 209365 h 209365"/>
                <a:gd name="connsiteX1" fmla="*/ 194033 w 196237"/>
                <a:gd name="connsiteY1" fmla="*/ 159365 h 209365"/>
                <a:gd name="connsiteX2" fmla="*/ 189124 w 196237"/>
                <a:gd name="connsiteY2" fmla="*/ 138822 h 209365"/>
                <a:gd name="connsiteX3" fmla="*/ 168580 w 196237"/>
                <a:gd name="connsiteY3" fmla="*/ 143731 h 209365"/>
                <a:gd name="connsiteX4" fmla="*/ 104758 w 196237"/>
                <a:gd name="connsiteY4" fmla="*/ 179531 h 209365"/>
                <a:gd name="connsiteX5" fmla="*/ 29985 w 196237"/>
                <a:gd name="connsiteY5" fmla="*/ 104758 h 209365"/>
                <a:gd name="connsiteX6" fmla="*/ 104758 w 196237"/>
                <a:gd name="connsiteY6" fmla="*/ 29909 h 209365"/>
                <a:gd name="connsiteX7" fmla="*/ 131118 w 196237"/>
                <a:gd name="connsiteY7" fmla="*/ 34668 h 209365"/>
                <a:gd name="connsiteX8" fmla="*/ 150377 w 196237"/>
                <a:gd name="connsiteY8" fmla="*/ 25982 h 209365"/>
                <a:gd name="connsiteX9" fmla="*/ 141692 w 196237"/>
                <a:gd name="connsiteY9" fmla="*/ 6722 h 209365"/>
                <a:gd name="connsiteX10" fmla="*/ 104758 w 196237"/>
                <a:gd name="connsiteY10" fmla="*/ 0 h 209365"/>
                <a:gd name="connsiteX11" fmla="*/ 0 w 196237"/>
                <a:gd name="connsiteY11" fmla="*/ 104758 h 209365"/>
                <a:gd name="connsiteX12" fmla="*/ 104683 w 196237"/>
                <a:gd name="connsiteY12" fmla="*/ 209365 h 209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6237" h="209365">
                  <a:moveTo>
                    <a:pt x="104683" y="209365"/>
                  </a:moveTo>
                  <a:cubicBezTo>
                    <a:pt x="141465" y="209365"/>
                    <a:pt x="174849" y="190634"/>
                    <a:pt x="194033" y="159365"/>
                  </a:cubicBezTo>
                  <a:cubicBezTo>
                    <a:pt x="198338" y="152341"/>
                    <a:pt x="196148" y="143127"/>
                    <a:pt x="189124" y="138822"/>
                  </a:cubicBezTo>
                  <a:cubicBezTo>
                    <a:pt x="182100" y="134441"/>
                    <a:pt x="172885" y="136707"/>
                    <a:pt x="168580" y="143731"/>
                  </a:cubicBezTo>
                  <a:cubicBezTo>
                    <a:pt x="154834" y="166163"/>
                    <a:pt x="130966" y="179531"/>
                    <a:pt x="104758" y="179531"/>
                  </a:cubicBezTo>
                  <a:cubicBezTo>
                    <a:pt x="63519" y="179531"/>
                    <a:pt x="29985" y="145921"/>
                    <a:pt x="29985" y="104758"/>
                  </a:cubicBezTo>
                  <a:cubicBezTo>
                    <a:pt x="29985" y="63520"/>
                    <a:pt x="63595" y="29909"/>
                    <a:pt x="104758" y="29909"/>
                  </a:cubicBezTo>
                  <a:cubicBezTo>
                    <a:pt x="113897" y="29909"/>
                    <a:pt x="122734" y="31495"/>
                    <a:pt x="131118" y="34668"/>
                  </a:cubicBezTo>
                  <a:cubicBezTo>
                    <a:pt x="138822" y="37613"/>
                    <a:pt x="147507" y="33686"/>
                    <a:pt x="150377" y="25982"/>
                  </a:cubicBezTo>
                  <a:cubicBezTo>
                    <a:pt x="153323" y="18202"/>
                    <a:pt x="149395" y="9592"/>
                    <a:pt x="141692" y="6722"/>
                  </a:cubicBezTo>
                  <a:cubicBezTo>
                    <a:pt x="129909" y="2266"/>
                    <a:pt x="117447" y="0"/>
                    <a:pt x="104758" y="0"/>
                  </a:cubicBezTo>
                  <a:cubicBezTo>
                    <a:pt x="46979" y="0"/>
                    <a:pt x="0" y="46979"/>
                    <a:pt x="0" y="104758"/>
                  </a:cubicBezTo>
                  <a:cubicBezTo>
                    <a:pt x="-76" y="162387"/>
                    <a:pt x="46904" y="209365"/>
                    <a:pt x="104683" y="209365"/>
                  </a:cubicBezTo>
                  <a:close/>
                </a:path>
              </a:pathLst>
            </a:custGeom>
            <a:grpFill/>
            <a:ln w="7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398A312-9C7C-3F02-F27C-6459347D3374}"/>
                </a:ext>
              </a:extLst>
            </p:cNvPr>
            <p:cNvSpPr/>
            <p:nvPr/>
          </p:nvSpPr>
          <p:spPr>
            <a:xfrm>
              <a:off x="8738411" y="3535721"/>
              <a:ext cx="210347" cy="210271"/>
            </a:xfrm>
            <a:custGeom>
              <a:avLst/>
              <a:gdLst>
                <a:gd name="connsiteX0" fmla="*/ 105211 w 210347"/>
                <a:gd name="connsiteY0" fmla="*/ 0 h 210271"/>
                <a:gd name="connsiteX1" fmla="*/ 0 w 210347"/>
                <a:gd name="connsiteY1" fmla="*/ 105136 h 210271"/>
                <a:gd name="connsiteX2" fmla="*/ 105211 w 210347"/>
                <a:gd name="connsiteY2" fmla="*/ 210272 h 210271"/>
                <a:gd name="connsiteX3" fmla="*/ 210348 w 210347"/>
                <a:gd name="connsiteY3" fmla="*/ 105136 h 210271"/>
                <a:gd name="connsiteX4" fmla="*/ 105211 w 210347"/>
                <a:gd name="connsiteY4" fmla="*/ 0 h 210271"/>
                <a:gd name="connsiteX5" fmla="*/ 105211 w 210347"/>
                <a:gd name="connsiteY5" fmla="*/ 180438 h 210271"/>
                <a:gd name="connsiteX6" fmla="*/ 29985 w 210347"/>
                <a:gd name="connsiteY6" fmla="*/ 105211 h 210271"/>
                <a:gd name="connsiteX7" fmla="*/ 105211 w 210347"/>
                <a:gd name="connsiteY7" fmla="*/ 29985 h 210271"/>
                <a:gd name="connsiteX8" fmla="*/ 180438 w 210347"/>
                <a:gd name="connsiteY8" fmla="*/ 105211 h 210271"/>
                <a:gd name="connsiteX9" fmla="*/ 105211 w 210347"/>
                <a:gd name="connsiteY9" fmla="*/ 180438 h 21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347" h="210271">
                  <a:moveTo>
                    <a:pt x="105211" y="0"/>
                  </a:moveTo>
                  <a:cubicBezTo>
                    <a:pt x="47205" y="0"/>
                    <a:pt x="0" y="47205"/>
                    <a:pt x="0" y="105136"/>
                  </a:cubicBezTo>
                  <a:cubicBezTo>
                    <a:pt x="0" y="163142"/>
                    <a:pt x="47205" y="210272"/>
                    <a:pt x="105211" y="210272"/>
                  </a:cubicBezTo>
                  <a:cubicBezTo>
                    <a:pt x="163217" y="210272"/>
                    <a:pt x="210348" y="163066"/>
                    <a:pt x="210348" y="105136"/>
                  </a:cubicBezTo>
                  <a:cubicBezTo>
                    <a:pt x="210423" y="47205"/>
                    <a:pt x="163217" y="0"/>
                    <a:pt x="105211" y="0"/>
                  </a:cubicBezTo>
                  <a:close/>
                  <a:moveTo>
                    <a:pt x="105211" y="180438"/>
                  </a:moveTo>
                  <a:cubicBezTo>
                    <a:pt x="63671" y="180438"/>
                    <a:pt x="29985" y="146676"/>
                    <a:pt x="29985" y="105211"/>
                  </a:cubicBezTo>
                  <a:cubicBezTo>
                    <a:pt x="29985" y="63746"/>
                    <a:pt x="63746" y="29985"/>
                    <a:pt x="105211" y="29985"/>
                  </a:cubicBezTo>
                  <a:cubicBezTo>
                    <a:pt x="146676" y="29985"/>
                    <a:pt x="180438" y="63746"/>
                    <a:pt x="180438" y="105211"/>
                  </a:cubicBezTo>
                  <a:cubicBezTo>
                    <a:pt x="180514" y="146676"/>
                    <a:pt x="146752" y="180438"/>
                    <a:pt x="105211" y="180438"/>
                  </a:cubicBezTo>
                  <a:close/>
                </a:path>
              </a:pathLst>
            </a:custGeom>
            <a:grpFill/>
            <a:ln w="7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E44F72E-0D21-C621-886E-D6D950955E65}"/>
                </a:ext>
              </a:extLst>
            </p:cNvPr>
            <p:cNvSpPr/>
            <p:nvPr/>
          </p:nvSpPr>
          <p:spPr>
            <a:xfrm>
              <a:off x="9179951" y="3566084"/>
              <a:ext cx="69788" cy="29909"/>
            </a:xfrm>
            <a:custGeom>
              <a:avLst/>
              <a:gdLst>
                <a:gd name="connsiteX0" fmla="*/ 54834 w 69788"/>
                <a:gd name="connsiteY0" fmla="*/ 0 h 29909"/>
                <a:gd name="connsiteX1" fmla="*/ 14955 w 69788"/>
                <a:gd name="connsiteY1" fmla="*/ 0 h 29909"/>
                <a:gd name="connsiteX2" fmla="*/ 0 w 69788"/>
                <a:gd name="connsiteY2" fmla="*/ 14955 h 29909"/>
                <a:gd name="connsiteX3" fmla="*/ 14955 w 69788"/>
                <a:gd name="connsiteY3" fmla="*/ 29909 h 29909"/>
                <a:gd name="connsiteX4" fmla="*/ 54834 w 69788"/>
                <a:gd name="connsiteY4" fmla="*/ 29909 h 29909"/>
                <a:gd name="connsiteX5" fmla="*/ 69788 w 69788"/>
                <a:gd name="connsiteY5" fmla="*/ 14955 h 29909"/>
                <a:gd name="connsiteX6" fmla="*/ 54834 w 69788"/>
                <a:gd name="connsiteY6" fmla="*/ 0 h 29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788" h="29909">
                  <a:moveTo>
                    <a:pt x="54834" y="0"/>
                  </a:moveTo>
                  <a:lnTo>
                    <a:pt x="14955" y="0"/>
                  </a:lnTo>
                  <a:cubicBezTo>
                    <a:pt x="6647" y="0"/>
                    <a:pt x="0" y="6722"/>
                    <a:pt x="0" y="14955"/>
                  </a:cubicBezTo>
                  <a:cubicBezTo>
                    <a:pt x="0" y="23263"/>
                    <a:pt x="6722" y="29909"/>
                    <a:pt x="14955" y="29909"/>
                  </a:cubicBezTo>
                  <a:lnTo>
                    <a:pt x="54834" y="29909"/>
                  </a:lnTo>
                  <a:cubicBezTo>
                    <a:pt x="63066" y="29909"/>
                    <a:pt x="69788" y="23187"/>
                    <a:pt x="69788" y="14955"/>
                  </a:cubicBezTo>
                  <a:cubicBezTo>
                    <a:pt x="69788" y="6722"/>
                    <a:pt x="63142" y="0"/>
                    <a:pt x="54834" y="0"/>
                  </a:cubicBezTo>
                  <a:close/>
                </a:path>
              </a:pathLst>
            </a:custGeom>
            <a:grpFill/>
            <a:ln w="7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DBB57B1-8F2F-CC89-EAC7-D0F836E31FE2}"/>
                </a:ext>
              </a:extLst>
            </p:cNvPr>
            <p:cNvSpPr/>
            <p:nvPr/>
          </p:nvSpPr>
          <p:spPr>
            <a:xfrm>
              <a:off x="9000344" y="3566084"/>
              <a:ext cx="149622" cy="29909"/>
            </a:xfrm>
            <a:custGeom>
              <a:avLst/>
              <a:gdLst>
                <a:gd name="connsiteX0" fmla="*/ 134668 w 149622"/>
                <a:gd name="connsiteY0" fmla="*/ 0 h 29909"/>
                <a:gd name="connsiteX1" fmla="*/ 14955 w 149622"/>
                <a:gd name="connsiteY1" fmla="*/ 0 h 29909"/>
                <a:gd name="connsiteX2" fmla="*/ 0 w 149622"/>
                <a:gd name="connsiteY2" fmla="*/ 14955 h 29909"/>
                <a:gd name="connsiteX3" fmla="*/ 14955 w 149622"/>
                <a:gd name="connsiteY3" fmla="*/ 29909 h 29909"/>
                <a:gd name="connsiteX4" fmla="*/ 134668 w 149622"/>
                <a:gd name="connsiteY4" fmla="*/ 29909 h 29909"/>
                <a:gd name="connsiteX5" fmla="*/ 149622 w 149622"/>
                <a:gd name="connsiteY5" fmla="*/ 14955 h 29909"/>
                <a:gd name="connsiteX6" fmla="*/ 134668 w 149622"/>
                <a:gd name="connsiteY6" fmla="*/ 0 h 29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622" h="29909">
                  <a:moveTo>
                    <a:pt x="134668" y="0"/>
                  </a:moveTo>
                  <a:lnTo>
                    <a:pt x="14955" y="0"/>
                  </a:lnTo>
                  <a:cubicBezTo>
                    <a:pt x="6722" y="0"/>
                    <a:pt x="0" y="6722"/>
                    <a:pt x="0" y="14955"/>
                  </a:cubicBezTo>
                  <a:cubicBezTo>
                    <a:pt x="0" y="23263"/>
                    <a:pt x="6722" y="29909"/>
                    <a:pt x="14955" y="29909"/>
                  </a:cubicBezTo>
                  <a:lnTo>
                    <a:pt x="134668" y="29909"/>
                  </a:lnTo>
                  <a:cubicBezTo>
                    <a:pt x="142901" y="29909"/>
                    <a:pt x="149622" y="23187"/>
                    <a:pt x="149622" y="14955"/>
                  </a:cubicBezTo>
                  <a:cubicBezTo>
                    <a:pt x="149622" y="6722"/>
                    <a:pt x="142976" y="0"/>
                    <a:pt x="134668" y="0"/>
                  </a:cubicBezTo>
                  <a:close/>
                </a:path>
              </a:pathLst>
            </a:custGeom>
            <a:grpFill/>
            <a:ln w="7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981AEEC-1E05-399D-EDB3-5EED91F4461D}"/>
                </a:ext>
              </a:extLst>
            </p:cNvPr>
            <p:cNvSpPr/>
            <p:nvPr/>
          </p:nvSpPr>
          <p:spPr>
            <a:xfrm>
              <a:off x="9120057" y="3306719"/>
              <a:ext cx="129682" cy="29909"/>
            </a:xfrm>
            <a:custGeom>
              <a:avLst/>
              <a:gdLst>
                <a:gd name="connsiteX0" fmla="*/ 114728 w 129682"/>
                <a:gd name="connsiteY0" fmla="*/ 0 h 29909"/>
                <a:gd name="connsiteX1" fmla="*/ 14955 w 129682"/>
                <a:gd name="connsiteY1" fmla="*/ 0 h 29909"/>
                <a:gd name="connsiteX2" fmla="*/ 0 w 129682"/>
                <a:gd name="connsiteY2" fmla="*/ 14955 h 29909"/>
                <a:gd name="connsiteX3" fmla="*/ 14955 w 129682"/>
                <a:gd name="connsiteY3" fmla="*/ 29909 h 29909"/>
                <a:gd name="connsiteX4" fmla="*/ 114728 w 129682"/>
                <a:gd name="connsiteY4" fmla="*/ 29909 h 29909"/>
                <a:gd name="connsiteX5" fmla="*/ 129683 w 129682"/>
                <a:gd name="connsiteY5" fmla="*/ 14955 h 29909"/>
                <a:gd name="connsiteX6" fmla="*/ 114728 w 129682"/>
                <a:gd name="connsiteY6" fmla="*/ 0 h 29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682" h="29909">
                  <a:moveTo>
                    <a:pt x="114728" y="0"/>
                  </a:moveTo>
                  <a:lnTo>
                    <a:pt x="14955" y="0"/>
                  </a:lnTo>
                  <a:cubicBezTo>
                    <a:pt x="6722" y="0"/>
                    <a:pt x="0" y="6722"/>
                    <a:pt x="0" y="14955"/>
                  </a:cubicBezTo>
                  <a:cubicBezTo>
                    <a:pt x="0" y="23187"/>
                    <a:pt x="6722" y="29909"/>
                    <a:pt x="14955" y="29909"/>
                  </a:cubicBezTo>
                  <a:lnTo>
                    <a:pt x="114728" y="29909"/>
                  </a:lnTo>
                  <a:cubicBezTo>
                    <a:pt x="122960" y="29909"/>
                    <a:pt x="129683" y="23187"/>
                    <a:pt x="129683" y="14955"/>
                  </a:cubicBezTo>
                  <a:cubicBezTo>
                    <a:pt x="129683" y="6722"/>
                    <a:pt x="123036" y="0"/>
                    <a:pt x="114728" y="0"/>
                  </a:cubicBezTo>
                  <a:close/>
                </a:path>
              </a:pathLst>
            </a:custGeom>
            <a:grpFill/>
            <a:ln w="7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79A52DB-624E-720C-207C-C7C841F43630}"/>
                </a:ext>
              </a:extLst>
            </p:cNvPr>
            <p:cNvSpPr/>
            <p:nvPr/>
          </p:nvSpPr>
          <p:spPr>
            <a:xfrm>
              <a:off x="9000419" y="3306719"/>
              <a:ext cx="89728" cy="29909"/>
            </a:xfrm>
            <a:custGeom>
              <a:avLst/>
              <a:gdLst>
                <a:gd name="connsiteX0" fmla="*/ 14955 w 89728"/>
                <a:gd name="connsiteY0" fmla="*/ 29909 h 29909"/>
                <a:gd name="connsiteX1" fmla="*/ 74774 w 89728"/>
                <a:gd name="connsiteY1" fmla="*/ 29909 h 29909"/>
                <a:gd name="connsiteX2" fmla="*/ 89729 w 89728"/>
                <a:gd name="connsiteY2" fmla="*/ 14955 h 29909"/>
                <a:gd name="connsiteX3" fmla="*/ 74774 w 89728"/>
                <a:gd name="connsiteY3" fmla="*/ 0 h 29909"/>
                <a:gd name="connsiteX4" fmla="*/ 14955 w 89728"/>
                <a:gd name="connsiteY4" fmla="*/ 0 h 29909"/>
                <a:gd name="connsiteX5" fmla="*/ 1 w 89728"/>
                <a:gd name="connsiteY5" fmla="*/ 14955 h 29909"/>
                <a:gd name="connsiteX6" fmla="*/ 14955 w 89728"/>
                <a:gd name="connsiteY6" fmla="*/ 29909 h 29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728" h="29909">
                  <a:moveTo>
                    <a:pt x="14955" y="29909"/>
                  </a:moveTo>
                  <a:lnTo>
                    <a:pt x="74774" y="29909"/>
                  </a:lnTo>
                  <a:cubicBezTo>
                    <a:pt x="83007" y="29909"/>
                    <a:pt x="89729" y="23187"/>
                    <a:pt x="89729" y="14955"/>
                  </a:cubicBezTo>
                  <a:cubicBezTo>
                    <a:pt x="89729" y="6722"/>
                    <a:pt x="83007" y="0"/>
                    <a:pt x="74774" y="0"/>
                  </a:cubicBezTo>
                  <a:lnTo>
                    <a:pt x="14955" y="0"/>
                  </a:lnTo>
                  <a:cubicBezTo>
                    <a:pt x="6723" y="0"/>
                    <a:pt x="1" y="6722"/>
                    <a:pt x="1" y="14955"/>
                  </a:cubicBezTo>
                  <a:cubicBezTo>
                    <a:pt x="-75" y="23187"/>
                    <a:pt x="6647" y="29909"/>
                    <a:pt x="14955" y="29909"/>
                  </a:cubicBezTo>
                  <a:close/>
                </a:path>
              </a:pathLst>
            </a:custGeom>
            <a:grpFill/>
            <a:ln w="7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5C72C61-1A5D-1617-45A3-0392732594C5}"/>
                </a:ext>
              </a:extLst>
            </p:cNvPr>
            <p:cNvSpPr/>
            <p:nvPr/>
          </p:nvSpPr>
          <p:spPr>
            <a:xfrm>
              <a:off x="9000344" y="3406492"/>
              <a:ext cx="189501" cy="29909"/>
            </a:xfrm>
            <a:custGeom>
              <a:avLst/>
              <a:gdLst>
                <a:gd name="connsiteX0" fmla="*/ 189502 w 189501"/>
                <a:gd name="connsiteY0" fmla="*/ 14955 h 29909"/>
                <a:gd name="connsiteX1" fmla="*/ 174547 w 189501"/>
                <a:gd name="connsiteY1" fmla="*/ 0 h 29909"/>
                <a:gd name="connsiteX2" fmla="*/ 14955 w 189501"/>
                <a:gd name="connsiteY2" fmla="*/ 0 h 29909"/>
                <a:gd name="connsiteX3" fmla="*/ 0 w 189501"/>
                <a:gd name="connsiteY3" fmla="*/ 14955 h 29909"/>
                <a:gd name="connsiteX4" fmla="*/ 14955 w 189501"/>
                <a:gd name="connsiteY4" fmla="*/ 29910 h 29909"/>
                <a:gd name="connsiteX5" fmla="*/ 174547 w 189501"/>
                <a:gd name="connsiteY5" fmla="*/ 29910 h 29909"/>
                <a:gd name="connsiteX6" fmla="*/ 189502 w 189501"/>
                <a:gd name="connsiteY6" fmla="*/ 14955 h 29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01" h="29909">
                  <a:moveTo>
                    <a:pt x="189502" y="14955"/>
                  </a:moveTo>
                  <a:cubicBezTo>
                    <a:pt x="189502" y="6722"/>
                    <a:pt x="182779" y="0"/>
                    <a:pt x="174547" y="0"/>
                  </a:cubicBezTo>
                  <a:lnTo>
                    <a:pt x="14955" y="0"/>
                  </a:lnTo>
                  <a:cubicBezTo>
                    <a:pt x="6722" y="0"/>
                    <a:pt x="0" y="6722"/>
                    <a:pt x="0" y="14955"/>
                  </a:cubicBezTo>
                  <a:cubicBezTo>
                    <a:pt x="0" y="23187"/>
                    <a:pt x="6722" y="29910"/>
                    <a:pt x="14955" y="29910"/>
                  </a:cubicBezTo>
                  <a:lnTo>
                    <a:pt x="174547" y="29910"/>
                  </a:lnTo>
                  <a:cubicBezTo>
                    <a:pt x="182855" y="29910"/>
                    <a:pt x="189502" y="23187"/>
                    <a:pt x="189502" y="14955"/>
                  </a:cubicBezTo>
                  <a:close/>
                </a:path>
              </a:pathLst>
            </a:custGeom>
            <a:grpFill/>
            <a:ln w="7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8430F01-DDEF-1900-D722-C6E428AC05B4}"/>
                </a:ext>
              </a:extLst>
            </p:cNvPr>
            <p:cNvSpPr/>
            <p:nvPr/>
          </p:nvSpPr>
          <p:spPr>
            <a:xfrm>
              <a:off x="9000419" y="3007474"/>
              <a:ext cx="109667" cy="29909"/>
            </a:xfrm>
            <a:custGeom>
              <a:avLst/>
              <a:gdLst>
                <a:gd name="connsiteX0" fmla="*/ 14955 w 109667"/>
                <a:gd name="connsiteY0" fmla="*/ 29909 h 29909"/>
                <a:gd name="connsiteX1" fmla="*/ 94713 w 109667"/>
                <a:gd name="connsiteY1" fmla="*/ 29909 h 29909"/>
                <a:gd name="connsiteX2" fmla="*/ 109668 w 109667"/>
                <a:gd name="connsiteY2" fmla="*/ 14955 h 29909"/>
                <a:gd name="connsiteX3" fmla="*/ 94713 w 109667"/>
                <a:gd name="connsiteY3" fmla="*/ 0 h 29909"/>
                <a:gd name="connsiteX4" fmla="*/ 14955 w 109667"/>
                <a:gd name="connsiteY4" fmla="*/ 0 h 29909"/>
                <a:gd name="connsiteX5" fmla="*/ 0 w 109667"/>
                <a:gd name="connsiteY5" fmla="*/ 14955 h 29909"/>
                <a:gd name="connsiteX6" fmla="*/ 14955 w 109667"/>
                <a:gd name="connsiteY6" fmla="*/ 29909 h 29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667" h="29909">
                  <a:moveTo>
                    <a:pt x="14955" y="29909"/>
                  </a:moveTo>
                  <a:lnTo>
                    <a:pt x="94713" y="29909"/>
                  </a:lnTo>
                  <a:cubicBezTo>
                    <a:pt x="102946" y="29909"/>
                    <a:pt x="109668" y="23187"/>
                    <a:pt x="109668" y="14955"/>
                  </a:cubicBezTo>
                  <a:cubicBezTo>
                    <a:pt x="109668" y="6722"/>
                    <a:pt x="102946" y="0"/>
                    <a:pt x="94713" y="0"/>
                  </a:cubicBezTo>
                  <a:lnTo>
                    <a:pt x="14955" y="0"/>
                  </a:lnTo>
                  <a:cubicBezTo>
                    <a:pt x="6722" y="0"/>
                    <a:pt x="0" y="6722"/>
                    <a:pt x="0" y="14955"/>
                  </a:cubicBezTo>
                  <a:cubicBezTo>
                    <a:pt x="0" y="23187"/>
                    <a:pt x="6647" y="29909"/>
                    <a:pt x="14955" y="29909"/>
                  </a:cubicBezTo>
                  <a:close/>
                </a:path>
              </a:pathLst>
            </a:custGeom>
            <a:grpFill/>
            <a:ln w="7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1992AFC-8BE2-6243-52F3-3AB30C7DDED1}"/>
                </a:ext>
              </a:extLst>
            </p:cNvPr>
            <p:cNvSpPr/>
            <p:nvPr/>
          </p:nvSpPr>
          <p:spPr>
            <a:xfrm>
              <a:off x="9000344" y="3107172"/>
              <a:ext cx="249395" cy="29909"/>
            </a:xfrm>
            <a:custGeom>
              <a:avLst/>
              <a:gdLst>
                <a:gd name="connsiteX0" fmla="*/ 0 w 249395"/>
                <a:gd name="connsiteY0" fmla="*/ 14955 h 29909"/>
                <a:gd name="connsiteX1" fmla="*/ 14955 w 249395"/>
                <a:gd name="connsiteY1" fmla="*/ 29909 h 29909"/>
                <a:gd name="connsiteX2" fmla="*/ 234441 w 249395"/>
                <a:gd name="connsiteY2" fmla="*/ 29909 h 29909"/>
                <a:gd name="connsiteX3" fmla="*/ 249396 w 249395"/>
                <a:gd name="connsiteY3" fmla="*/ 14955 h 29909"/>
                <a:gd name="connsiteX4" fmla="*/ 234441 w 249395"/>
                <a:gd name="connsiteY4" fmla="*/ 0 h 29909"/>
                <a:gd name="connsiteX5" fmla="*/ 14955 w 249395"/>
                <a:gd name="connsiteY5" fmla="*/ 0 h 29909"/>
                <a:gd name="connsiteX6" fmla="*/ 0 w 249395"/>
                <a:gd name="connsiteY6" fmla="*/ 14955 h 29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9395" h="29909">
                  <a:moveTo>
                    <a:pt x="0" y="14955"/>
                  </a:moveTo>
                  <a:cubicBezTo>
                    <a:pt x="0" y="23263"/>
                    <a:pt x="6722" y="29909"/>
                    <a:pt x="14955" y="29909"/>
                  </a:cubicBezTo>
                  <a:lnTo>
                    <a:pt x="234441" y="29909"/>
                  </a:lnTo>
                  <a:cubicBezTo>
                    <a:pt x="242674" y="29909"/>
                    <a:pt x="249396" y="23187"/>
                    <a:pt x="249396" y="14955"/>
                  </a:cubicBezTo>
                  <a:cubicBezTo>
                    <a:pt x="249396" y="6722"/>
                    <a:pt x="242674" y="0"/>
                    <a:pt x="234441" y="0"/>
                  </a:cubicBezTo>
                  <a:lnTo>
                    <a:pt x="14955" y="0"/>
                  </a:lnTo>
                  <a:cubicBezTo>
                    <a:pt x="6722" y="0"/>
                    <a:pt x="0" y="6722"/>
                    <a:pt x="0" y="14955"/>
                  </a:cubicBezTo>
                  <a:close/>
                </a:path>
              </a:pathLst>
            </a:custGeom>
            <a:grpFill/>
            <a:ln w="7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A3895E6-DDE9-EB8D-3D2B-543C32BF5D34}"/>
                </a:ext>
              </a:extLst>
            </p:cNvPr>
            <p:cNvSpPr/>
            <p:nvPr/>
          </p:nvSpPr>
          <p:spPr>
            <a:xfrm>
              <a:off x="9000419" y="3665857"/>
              <a:ext cx="109667" cy="29909"/>
            </a:xfrm>
            <a:custGeom>
              <a:avLst/>
              <a:gdLst>
                <a:gd name="connsiteX0" fmla="*/ 94713 w 109667"/>
                <a:gd name="connsiteY0" fmla="*/ 0 h 29909"/>
                <a:gd name="connsiteX1" fmla="*/ 14955 w 109667"/>
                <a:gd name="connsiteY1" fmla="*/ 0 h 29909"/>
                <a:gd name="connsiteX2" fmla="*/ 0 w 109667"/>
                <a:gd name="connsiteY2" fmla="*/ 14955 h 29909"/>
                <a:gd name="connsiteX3" fmla="*/ 14955 w 109667"/>
                <a:gd name="connsiteY3" fmla="*/ 29910 h 29909"/>
                <a:gd name="connsiteX4" fmla="*/ 94713 w 109667"/>
                <a:gd name="connsiteY4" fmla="*/ 29910 h 29909"/>
                <a:gd name="connsiteX5" fmla="*/ 109668 w 109667"/>
                <a:gd name="connsiteY5" fmla="*/ 14955 h 29909"/>
                <a:gd name="connsiteX6" fmla="*/ 94713 w 109667"/>
                <a:gd name="connsiteY6" fmla="*/ 0 h 29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667" h="29909">
                  <a:moveTo>
                    <a:pt x="94713" y="0"/>
                  </a:moveTo>
                  <a:lnTo>
                    <a:pt x="14955" y="0"/>
                  </a:lnTo>
                  <a:cubicBezTo>
                    <a:pt x="6722" y="0"/>
                    <a:pt x="0" y="6722"/>
                    <a:pt x="0" y="14955"/>
                  </a:cubicBezTo>
                  <a:cubicBezTo>
                    <a:pt x="0" y="23187"/>
                    <a:pt x="6722" y="29910"/>
                    <a:pt x="14955" y="29910"/>
                  </a:cubicBezTo>
                  <a:lnTo>
                    <a:pt x="94713" y="29910"/>
                  </a:lnTo>
                  <a:cubicBezTo>
                    <a:pt x="102946" y="29910"/>
                    <a:pt x="109668" y="23187"/>
                    <a:pt x="109668" y="14955"/>
                  </a:cubicBezTo>
                  <a:cubicBezTo>
                    <a:pt x="109668" y="6647"/>
                    <a:pt x="102946" y="0"/>
                    <a:pt x="94713" y="0"/>
                  </a:cubicBezTo>
                  <a:close/>
                </a:path>
              </a:pathLst>
            </a:custGeom>
            <a:grpFill/>
            <a:ln w="7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28" name="Graphic 2">
            <a:extLst>
              <a:ext uri="{FF2B5EF4-FFF2-40B4-BE49-F238E27FC236}">
                <a16:creationId xmlns:a16="http://schemas.microsoft.com/office/drawing/2014/main" id="{EDBFCB89-25A4-9990-EBF5-F0E1DDACB645}"/>
              </a:ext>
            </a:extLst>
          </p:cNvPr>
          <p:cNvGrpSpPr/>
          <p:nvPr/>
        </p:nvGrpSpPr>
        <p:grpSpPr>
          <a:xfrm>
            <a:off x="13824514" y="3952935"/>
            <a:ext cx="1331666" cy="1331446"/>
            <a:chOff x="6192144" y="1234974"/>
            <a:chExt cx="1234506" cy="1234306"/>
          </a:xfrm>
          <a:solidFill>
            <a:schemeClr val="accent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9EE5B90-AE39-C028-51EC-181B7BA86444}"/>
                </a:ext>
              </a:extLst>
            </p:cNvPr>
            <p:cNvSpPr/>
            <p:nvPr/>
          </p:nvSpPr>
          <p:spPr>
            <a:xfrm>
              <a:off x="6192144" y="1235040"/>
              <a:ext cx="203670" cy="296060"/>
            </a:xfrm>
            <a:custGeom>
              <a:avLst/>
              <a:gdLst>
                <a:gd name="connsiteX0" fmla="*/ 18758 w 203670"/>
                <a:gd name="connsiteY0" fmla="*/ 296060 h 296060"/>
                <a:gd name="connsiteX1" fmla="*/ 37450 w 203670"/>
                <a:gd name="connsiteY1" fmla="*/ 277369 h 296060"/>
                <a:gd name="connsiteX2" fmla="*/ 37450 w 203670"/>
                <a:gd name="connsiteY2" fmla="*/ 93457 h 296060"/>
                <a:gd name="connsiteX3" fmla="*/ 93524 w 203670"/>
                <a:gd name="connsiteY3" fmla="*/ 37383 h 296060"/>
                <a:gd name="connsiteX4" fmla="*/ 184979 w 203670"/>
                <a:gd name="connsiteY4" fmla="*/ 37383 h 296060"/>
                <a:gd name="connsiteX5" fmla="*/ 203671 w 203670"/>
                <a:gd name="connsiteY5" fmla="*/ 18692 h 296060"/>
                <a:gd name="connsiteX6" fmla="*/ 184979 w 203670"/>
                <a:gd name="connsiteY6" fmla="*/ 0 h 296060"/>
                <a:gd name="connsiteX7" fmla="*/ 93524 w 203670"/>
                <a:gd name="connsiteY7" fmla="*/ 0 h 296060"/>
                <a:gd name="connsiteX8" fmla="*/ 0 w 203670"/>
                <a:gd name="connsiteY8" fmla="*/ 93524 h 296060"/>
                <a:gd name="connsiteX9" fmla="*/ 0 w 203670"/>
                <a:gd name="connsiteY9" fmla="*/ 277435 h 296060"/>
                <a:gd name="connsiteX10" fmla="*/ 18758 w 203670"/>
                <a:gd name="connsiteY10" fmla="*/ 296060 h 296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3670" h="296060">
                  <a:moveTo>
                    <a:pt x="18758" y="296060"/>
                  </a:moveTo>
                  <a:cubicBezTo>
                    <a:pt x="29105" y="296060"/>
                    <a:pt x="37450" y="287716"/>
                    <a:pt x="37450" y="277369"/>
                  </a:cubicBezTo>
                  <a:lnTo>
                    <a:pt x="37450" y="93457"/>
                  </a:lnTo>
                  <a:cubicBezTo>
                    <a:pt x="37450" y="62550"/>
                    <a:pt x="62617" y="37383"/>
                    <a:pt x="93524" y="37383"/>
                  </a:cubicBezTo>
                  <a:lnTo>
                    <a:pt x="184979" y="37383"/>
                  </a:lnTo>
                  <a:cubicBezTo>
                    <a:pt x="195326" y="37383"/>
                    <a:pt x="203671" y="29039"/>
                    <a:pt x="203671" y="18692"/>
                  </a:cubicBezTo>
                  <a:cubicBezTo>
                    <a:pt x="203671" y="8344"/>
                    <a:pt x="195326" y="0"/>
                    <a:pt x="184979" y="0"/>
                  </a:cubicBezTo>
                  <a:lnTo>
                    <a:pt x="93524" y="0"/>
                  </a:lnTo>
                  <a:cubicBezTo>
                    <a:pt x="41989" y="0"/>
                    <a:pt x="0" y="41989"/>
                    <a:pt x="0" y="93524"/>
                  </a:cubicBezTo>
                  <a:lnTo>
                    <a:pt x="0" y="277435"/>
                  </a:lnTo>
                  <a:cubicBezTo>
                    <a:pt x="0" y="287716"/>
                    <a:pt x="8411" y="296060"/>
                    <a:pt x="18758" y="296060"/>
                  </a:cubicBezTo>
                  <a:close/>
                </a:path>
              </a:pathLst>
            </a:custGeom>
            <a:grpFill/>
            <a:ln w="6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592181E-F6FD-524C-42E9-F02A5222ED9B}"/>
                </a:ext>
              </a:extLst>
            </p:cNvPr>
            <p:cNvSpPr/>
            <p:nvPr/>
          </p:nvSpPr>
          <p:spPr>
            <a:xfrm>
              <a:off x="6192210" y="1618416"/>
              <a:ext cx="37383" cy="152335"/>
            </a:xfrm>
            <a:custGeom>
              <a:avLst/>
              <a:gdLst>
                <a:gd name="connsiteX0" fmla="*/ 18692 w 37383"/>
                <a:gd name="connsiteY0" fmla="*/ 152336 h 152335"/>
                <a:gd name="connsiteX1" fmla="*/ 37383 w 37383"/>
                <a:gd name="connsiteY1" fmla="*/ 133644 h 152335"/>
                <a:gd name="connsiteX2" fmla="*/ 37383 w 37383"/>
                <a:gd name="connsiteY2" fmla="*/ 18692 h 152335"/>
                <a:gd name="connsiteX3" fmla="*/ 18692 w 37383"/>
                <a:gd name="connsiteY3" fmla="*/ 0 h 152335"/>
                <a:gd name="connsiteX4" fmla="*/ 0 w 37383"/>
                <a:gd name="connsiteY4" fmla="*/ 18692 h 152335"/>
                <a:gd name="connsiteX5" fmla="*/ 0 w 37383"/>
                <a:gd name="connsiteY5" fmla="*/ 133644 h 152335"/>
                <a:gd name="connsiteX6" fmla="*/ 18692 w 37383"/>
                <a:gd name="connsiteY6" fmla="*/ 152336 h 152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83" h="152335">
                  <a:moveTo>
                    <a:pt x="18692" y="152336"/>
                  </a:moveTo>
                  <a:cubicBezTo>
                    <a:pt x="29039" y="152336"/>
                    <a:pt x="37383" y="143925"/>
                    <a:pt x="37383" y="133644"/>
                  </a:cubicBezTo>
                  <a:lnTo>
                    <a:pt x="37383" y="18692"/>
                  </a:lnTo>
                  <a:cubicBezTo>
                    <a:pt x="37383" y="8344"/>
                    <a:pt x="29039" y="0"/>
                    <a:pt x="18692" y="0"/>
                  </a:cubicBezTo>
                  <a:cubicBezTo>
                    <a:pt x="8345" y="0"/>
                    <a:pt x="0" y="8411"/>
                    <a:pt x="0" y="18692"/>
                  </a:cubicBezTo>
                  <a:lnTo>
                    <a:pt x="0" y="133644"/>
                  </a:lnTo>
                  <a:cubicBezTo>
                    <a:pt x="-66" y="143925"/>
                    <a:pt x="8345" y="152336"/>
                    <a:pt x="18692" y="152336"/>
                  </a:cubicBezTo>
                  <a:close/>
                </a:path>
              </a:pathLst>
            </a:custGeom>
            <a:grpFill/>
            <a:ln w="6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B490280-8538-168A-B1B9-BF2C1464E0D3}"/>
                </a:ext>
              </a:extLst>
            </p:cNvPr>
            <p:cNvSpPr/>
            <p:nvPr/>
          </p:nvSpPr>
          <p:spPr>
            <a:xfrm>
              <a:off x="6441542" y="2332231"/>
              <a:ext cx="74766" cy="37383"/>
            </a:xfrm>
            <a:custGeom>
              <a:avLst/>
              <a:gdLst>
                <a:gd name="connsiteX0" fmla="*/ 18691 w 74766"/>
                <a:gd name="connsiteY0" fmla="*/ 0 h 37383"/>
                <a:gd name="connsiteX1" fmla="*/ 0 w 74766"/>
                <a:gd name="connsiteY1" fmla="*/ 18692 h 37383"/>
                <a:gd name="connsiteX2" fmla="*/ 18691 w 74766"/>
                <a:gd name="connsiteY2" fmla="*/ 37383 h 37383"/>
                <a:gd name="connsiteX3" fmla="*/ 56075 w 74766"/>
                <a:gd name="connsiteY3" fmla="*/ 37383 h 37383"/>
                <a:gd name="connsiteX4" fmla="*/ 74766 w 74766"/>
                <a:gd name="connsiteY4" fmla="*/ 18692 h 37383"/>
                <a:gd name="connsiteX5" fmla="*/ 56075 w 74766"/>
                <a:gd name="connsiteY5" fmla="*/ 0 h 37383"/>
                <a:gd name="connsiteX6" fmla="*/ 18691 w 74766"/>
                <a:gd name="connsiteY6" fmla="*/ 0 h 3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766" h="37383">
                  <a:moveTo>
                    <a:pt x="18691" y="0"/>
                  </a:moveTo>
                  <a:cubicBezTo>
                    <a:pt x="8344" y="0"/>
                    <a:pt x="0" y="8344"/>
                    <a:pt x="0" y="18692"/>
                  </a:cubicBezTo>
                  <a:cubicBezTo>
                    <a:pt x="0" y="29039"/>
                    <a:pt x="8344" y="37383"/>
                    <a:pt x="18691" y="37383"/>
                  </a:cubicBezTo>
                  <a:lnTo>
                    <a:pt x="56075" y="37383"/>
                  </a:lnTo>
                  <a:cubicBezTo>
                    <a:pt x="66422" y="37383"/>
                    <a:pt x="74766" y="29039"/>
                    <a:pt x="74766" y="18692"/>
                  </a:cubicBezTo>
                  <a:cubicBezTo>
                    <a:pt x="74766" y="8344"/>
                    <a:pt x="66422" y="0"/>
                    <a:pt x="56075" y="0"/>
                  </a:cubicBezTo>
                  <a:lnTo>
                    <a:pt x="18691" y="0"/>
                  </a:lnTo>
                  <a:close/>
                </a:path>
              </a:pathLst>
            </a:custGeom>
            <a:grpFill/>
            <a:ln w="6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7F590B7-65F4-2060-BBDC-224C75840620}"/>
                </a:ext>
              </a:extLst>
            </p:cNvPr>
            <p:cNvSpPr/>
            <p:nvPr/>
          </p:nvSpPr>
          <p:spPr>
            <a:xfrm>
              <a:off x="6596882" y="2332231"/>
              <a:ext cx="125767" cy="37383"/>
            </a:xfrm>
            <a:custGeom>
              <a:avLst/>
              <a:gdLst>
                <a:gd name="connsiteX0" fmla="*/ 18691 w 125767"/>
                <a:gd name="connsiteY0" fmla="*/ 0 h 37383"/>
                <a:gd name="connsiteX1" fmla="*/ 0 w 125767"/>
                <a:gd name="connsiteY1" fmla="*/ 18692 h 37383"/>
                <a:gd name="connsiteX2" fmla="*/ 18691 w 125767"/>
                <a:gd name="connsiteY2" fmla="*/ 37383 h 37383"/>
                <a:gd name="connsiteX3" fmla="*/ 107075 w 125767"/>
                <a:gd name="connsiteY3" fmla="*/ 37383 h 37383"/>
                <a:gd name="connsiteX4" fmla="*/ 125767 w 125767"/>
                <a:gd name="connsiteY4" fmla="*/ 18692 h 37383"/>
                <a:gd name="connsiteX5" fmla="*/ 107075 w 125767"/>
                <a:gd name="connsiteY5" fmla="*/ 0 h 37383"/>
                <a:gd name="connsiteX6" fmla="*/ 18691 w 125767"/>
                <a:gd name="connsiteY6" fmla="*/ 0 h 3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767" h="37383">
                  <a:moveTo>
                    <a:pt x="18691" y="0"/>
                  </a:moveTo>
                  <a:cubicBezTo>
                    <a:pt x="8344" y="0"/>
                    <a:pt x="0" y="8344"/>
                    <a:pt x="0" y="18692"/>
                  </a:cubicBezTo>
                  <a:cubicBezTo>
                    <a:pt x="0" y="29039"/>
                    <a:pt x="8344" y="37383"/>
                    <a:pt x="18691" y="37383"/>
                  </a:cubicBezTo>
                  <a:lnTo>
                    <a:pt x="107075" y="37383"/>
                  </a:lnTo>
                  <a:cubicBezTo>
                    <a:pt x="117423" y="37383"/>
                    <a:pt x="125767" y="29039"/>
                    <a:pt x="125767" y="18692"/>
                  </a:cubicBezTo>
                  <a:cubicBezTo>
                    <a:pt x="125767" y="8344"/>
                    <a:pt x="117423" y="0"/>
                    <a:pt x="107075" y="0"/>
                  </a:cubicBezTo>
                  <a:lnTo>
                    <a:pt x="18691" y="0"/>
                  </a:lnTo>
                  <a:close/>
                </a:path>
              </a:pathLst>
            </a:custGeom>
            <a:grpFill/>
            <a:ln w="6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21DE30A-8AF9-DABE-A6E1-2822DEDF0FA6}"/>
                </a:ext>
              </a:extLst>
            </p:cNvPr>
            <p:cNvSpPr/>
            <p:nvPr/>
          </p:nvSpPr>
          <p:spPr>
            <a:xfrm>
              <a:off x="6803156" y="2332231"/>
              <a:ext cx="74765" cy="37383"/>
            </a:xfrm>
            <a:custGeom>
              <a:avLst/>
              <a:gdLst>
                <a:gd name="connsiteX0" fmla="*/ 18691 w 74765"/>
                <a:gd name="connsiteY0" fmla="*/ 0 h 37383"/>
                <a:gd name="connsiteX1" fmla="*/ 0 w 74765"/>
                <a:gd name="connsiteY1" fmla="*/ 18692 h 37383"/>
                <a:gd name="connsiteX2" fmla="*/ 18691 w 74765"/>
                <a:gd name="connsiteY2" fmla="*/ 37383 h 37383"/>
                <a:gd name="connsiteX3" fmla="*/ 56074 w 74765"/>
                <a:gd name="connsiteY3" fmla="*/ 37383 h 37383"/>
                <a:gd name="connsiteX4" fmla="*/ 74766 w 74765"/>
                <a:gd name="connsiteY4" fmla="*/ 18692 h 37383"/>
                <a:gd name="connsiteX5" fmla="*/ 56074 w 74765"/>
                <a:gd name="connsiteY5" fmla="*/ 0 h 37383"/>
                <a:gd name="connsiteX6" fmla="*/ 18691 w 74765"/>
                <a:gd name="connsiteY6" fmla="*/ 0 h 3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765" h="37383">
                  <a:moveTo>
                    <a:pt x="18691" y="0"/>
                  </a:moveTo>
                  <a:cubicBezTo>
                    <a:pt x="8344" y="0"/>
                    <a:pt x="0" y="8344"/>
                    <a:pt x="0" y="18692"/>
                  </a:cubicBezTo>
                  <a:cubicBezTo>
                    <a:pt x="0" y="29039"/>
                    <a:pt x="8344" y="37383"/>
                    <a:pt x="18691" y="37383"/>
                  </a:cubicBezTo>
                  <a:lnTo>
                    <a:pt x="56074" y="37383"/>
                  </a:lnTo>
                  <a:cubicBezTo>
                    <a:pt x="66421" y="37383"/>
                    <a:pt x="74766" y="29039"/>
                    <a:pt x="74766" y="18692"/>
                  </a:cubicBezTo>
                  <a:cubicBezTo>
                    <a:pt x="74766" y="8344"/>
                    <a:pt x="66421" y="0"/>
                    <a:pt x="56074" y="0"/>
                  </a:cubicBezTo>
                  <a:lnTo>
                    <a:pt x="18691" y="0"/>
                  </a:lnTo>
                  <a:close/>
                </a:path>
              </a:pathLst>
            </a:custGeom>
            <a:grpFill/>
            <a:ln w="6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98775B1-545A-9E1F-D4B1-AD10EE5AAA56}"/>
                </a:ext>
              </a:extLst>
            </p:cNvPr>
            <p:cNvSpPr/>
            <p:nvPr/>
          </p:nvSpPr>
          <p:spPr>
            <a:xfrm>
              <a:off x="6192211" y="1234974"/>
              <a:ext cx="1234439" cy="1234306"/>
            </a:xfrm>
            <a:custGeom>
              <a:avLst/>
              <a:gdLst>
                <a:gd name="connsiteX0" fmla="*/ 1215682 w 1234439"/>
                <a:gd name="connsiteY0" fmla="*/ 0 h 1234306"/>
                <a:gd name="connsiteX1" fmla="*/ 837713 w 1234439"/>
                <a:gd name="connsiteY1" fmla="*/ 0 h 1234306"/>
                <a:gd name="connsiteX2" fmla="*/ 819021 w 1234439"/>
                <a:gd name="connsiteY2" fmla="*/ 18692 h 1234306"/>
                <a:gd name="connsiteX3" fmla="*/ 837713 w 1234439"/>
                <a:gd name="connsiteY3" fmla="*/ 37383 h 1234306"/>
                <a:gd name="connsiteX4" fmla="*/ 1196923 w 1234439"/>
                <a:gd name="connsiteY4" fmla="*/ 37383 h 1234306"/>
                <a:gd name="connsiteX5" fmla="*/ 1196923 w 1234439"/>
                <a:gd name="connsiteY5" fmla="*/ 638448 h 1234306"/>
                <a:gd name="connsiteX6" fmla="*/ 905269 w 1234439"/>
                <a:gd name="connsiteY6" fmla="*/ 350933 h 1234306"/>
                <a:gd name="connsiteX7" fmla="*/ 1129568 w 1234439"/>
                <a:gd name="connsiteY7" fmla="*/ 129839 h 1234306"/>
                <a:gd name="connsiteX8" fmla="*/ 1129768 w 1234439"/>
                <a:gd name="connsiteY8" fmla="*/ 103404 h 1234306"/>
                <a:gd name="connsiteX9" fmla="*/ 1103332 w 1234439"/>
                <a:gd name="connsiteY9" fmla="*/ 103204 h 1234306"/>
                <a:gd name="connsiteX10" fmla="*/ 762613 w 1234439"/>
                <a:gd name="connsiteY10" fmla="*/ 439050 h 1234306"/>
                <a:gd name="connsiteX11" fmla="*/ 355139 w 1234439"/>
                <a:gd name="connsiteY11" fmla="*/ 37383 h 1234306"/>
                <a:gd name="connsiteX12" fmla="*/ 712947 w 1234439"/>
                <a:gd name="connsiteY12" fmla="*/ 37383 h 1234306"/>
                <a:gd name="connsiteX13" fmla="*/ 731639 w 1234439"/>
                <a:gd name="connsiteY13" fmla="*/ 18692 h 1234306"/>
                <a:gd name="connsiteX14" fmla="*/ 712947 w 1234439"/>
                <a:gd name="connsiteY14" fmla="*/ 0 h 1234306"/>
                <a:gd name="connsiteX15" fmla="*/ 309611 w 1234439"/>
                <a:gd name="connsiteY15" fmla="*/ 0 h 1234306"/>
                <a:gd name="connsiteX16" fmla="*/ 290920 w 1234439"/>
                <a:gd name="connsiteY16" fmla="*/ 18692 h 1234306"/>
                <a:gd name="connsiteX17" fmla="*/ 290920 w 1234439"/>
                <a:gd name="connsiteY17" fmla="*/ 907673 h 1234306"/>
                <a:gd name="connsiteX18" fmla="*/ 302402 w 1234439"/>
                <a:gd name="connsiteY18" fmla="*/ 924895 h 1234306"/>
                <a:gd name="connsiteX19" fmla="*/ 309611 w 1234439"/>
                <a:gd name="connsiteY19" fmla="*/ 926364 h 1234306"/>
                <a:gd name="connsiteX20" fmla="*/ 322762 w 1234439"/>
                <a:gd name="connsiteY20" fmla="*/ 920957 h 1234306"/>
                <a:gd name="connsiteX21" fmla="*/ 545391 w 1234439"/>
                <a:gd name="connsiteY21" fmla="*/ 701465 h 1234306"/>
                <a:gd name="connsiteX22" fmla="*/ 897726 w 1234439"/>
                <a:gd name="connsiteY22" fmla="*/ 701665 h 1234306"/>
                <a:gd name="connsiteX23" fmla="*/ 897726 w 1234439"/>
                <a:gd name="connsiteY23" fmla="*/ 1140849 h 1234306"/>
                <a:gd name="connsiteX24" fmla="*/ 841585 w 1234439"/>
                <a:gd name="connsiteY24" fmla="*/ 1196923 h 1234306"/>
                <a:gd name="connsiteX25" fmla="*/ 93457 w 1234439"/>
                <a:gd name="connsiteY25" fmla="*/ 1196923 h 1234306"/>
                <a:gd name="connsiteX26" fmla="*/ 37383 w 1234439"/>
                <a:gd name="connsiteY26" fmla="*/ 1140849 h 1234306"/>
                <a:gd name="connsiteX27" fmla="*/ 37383 w 1234439"/>
                <a:gd name="connsiteY27" fmla="*/ 1034841 h 1234306"/>
                <a:gd name="connsiteX28" fmla="*/ 816685 w 1234439"/>
                <a:gd name="connsiteY28" fmla="*/ 1034841 h 1234306"/>
                <a:gd name="connsiteX29" fmla="*/ 835377 w 1234439"/>
                <a:gd name="connsiteY29" fmla="*/ 1016150 h 1234306"/>
                <a:gd name="connsiteX30" fmla="*/ 816685 w 1234439"/>
                <a:gd name="connsiteY30" fmla="*/ 997459 h 1234306"/>
                <a:gd name="connsiteX31" fmla="*/ 37383 w 1234439"/>
                <a:gd name="connsiteY31" fmla="*/ 997459 h 1234306"/>
                <a:gd name="connsiteX32" fmla="*/ 37383 w 1234439"/>
                <a:gd name="connsiteY32" fmla="*/ 641652 h 1234306"/>
                <a:gd name="connsiteX33" fmla="*/ 18691 w 1234439"/>
                <a:gd name="connsiteY33" fmla="*/ 622961 h 1234306"/>
                <a:gd name="connsiteX34" fmla="*/ 0 w 1234439"/>
                <a:gd name="connsiteY34" fmla="*/ 641652 h 1234306"/>
                <a:gd name="connsiteX35" fmla="*/ 0 w 1234439"/>
                <a:gd name="connsiteY35" fmla="*/ 1140782 h 1234306"/>
                <a:gd name="connsiteX36" fmla="*/ 93524 w 1234439"/>
                <a:gd name="connsiteY36" fmla="*/ 1234307 h 1234306"/>
                <a:gd name="connsiteX37" fmla="*/ 841652 w 1234439"/>
                <a:gd name="connsiteY37" fmla="*/ 1234307 h 1234306"/>
                <a:gd name="connsiteX38" fmla="*/ 935176 w 1234439"/>
                <a:gd name="connsiteY38" fmla="*/ 1140782 h 1234306"/>
                <a:gd name="connsiteX39" fmla="*/ 935176 w 1234439"/>
                <a:gd name="connsiteY39" fmla="*/ 701599 h 1234306"/>
                <a:gd name="connsiteX40" fmla="*/ 1215749 w 1234439"/>
                <a:gd name="connsiteY40" fmla="*/ 701799 h 1234306"/>
                <a:gd name="connsiteX41" fmla="*/ 1215749 w 1234439"/>
                <a:gd name="connsiteY41" fmla="*/ 701799 h 1234306"/>
                <a:gd name="connsiteX42" fmla="*/ 1228966 w 1234439"/>
                <a:gd name="connsiteY42" fmla="*/ 696325 h 1234306"/>
                <a:gd name="connsiteX43" fmla="*/ 1234440 w 1234439"/>
                <a:gd name="connsiteY43" fmla="*/ 683107 h 1234306"/>
                <a:gd name="connsiteX44" fmla="*/ 1234440 w 1234439"/>
                <a:gd name="connsiteY44" fmla="*/ 18692 h 1234306"/>
                <a:gd name="connsiteX45" fmla="*/ 1215682 w 1234439"/>
                <a:gd name="connsiteY45" fmla="*/ 0 h 1234306"/>
                <a:gd name="connsiteX46" fmla="*/ 537714 w 1234439"/>
                <a:gd name="connsiteY46" fmla="*/ 664082 h 1234306"/>
                <a:gd name="connsiteX47" fmla="*/ 537714 w 1234439"/>
                <a:gd name="connsiteY47" fmla="*/ 664082 h 1234306"/>
                <a:gd name="connsiteX48" fmla="*/ 524564 w 1234439"/>
                <a:gd name="connsiteY48" fmla="*/ 669490 h 1234306"/>
                <a:gd name="connsiteX49" fmla="*/ 328303 w 1234439"/>
                <a:gd name="connsiteY49" fmla="*/ 862946 h 1234306"/>
                <a:gd name="connsiteX50" fmla="*/ 328303 w 1234439"/>
                <a:gd name="connsiteY50" fmla="*/ 63418 h 1234306"/>
                <a:gd name="connsiteX51" fmla="*/ 620024 w 1234439"/>
                <a:gd name="connsiteY51" fmla="*/ 351000 h 1234306"/>
                <a:gd name="connsiteX52" fmla="*/ 398997 w 1234439"/>
                <a:gd name="connsiteY52" fmla="*/ 568822 h 1234306"/>
                <a:gd name="connsiteX53" fmla="*/ 398796 w 1234439"/>
                <a:gd name="connsiteY53" fmla="*/ 595324 h 1234306"/>
                <a:gd name="connsiteX54" fmla="*/ 412148 w 1234439"/>
                <a:gd name="connsiteY54" fmla="*/ 600932 h 1234306"/>
                <a:gd name="connsiteX55" fmla="*/ 425299 w 1234439"/>
                <a:gd name="connsiteY55" fmla="*/ 595524 h 1234306"/>
                <a:gd name="connsiteX56" fmla="*/ 646726 w 1234439"/>
                <a:gd name="connsiteY56" fmla="*/ 377301 h 1234306"/>
                <a:gd name="connsiteX57" fmla="*/ 749596 w 1234439"/>
                <a:gd name="connsiteY57" fmla="*/ 478769 h 1234306"/>
                <a:gd name="connsiteX58" fmla="*/ 762747 w 1234439"/>
                <a:gd name="connsiteY58" fmla="*/ 484177 h 1234306"/>
                <a:gd name="connsiteX59" fmla="*/ 775897 w 1234439"/>
                <a:gd name="connsiteY59" fmla="*/ 478769 h 1234306"/>
                <a:gd name="connsiteX60" fmla="*/ 878768 w 1234439"/>
                <a:gd name="connsiteY60" fmla="*/ 377368 h 1234306"/>
                <a:gd name="connsiteX61" fmla="*/ 1170154 w 1234439"/>
                <a:gd name="connsiteY61" fmla="*/ 664616 h 1234306"/>
                <a:gd name="connsiteX62" fmla="*/ 537714 w 1234439"/>
                <a:gd name="connsiteY62" fmla="*/ 664082 h 1234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234439" h="1234306">
                  <a:moveTo>
                    <a:pt x="1215682" y="0"/>
                  </a:moveTo>
                  <a:lnTo>
                    <a:pt x="837713" y="0"/>
                  </a:lnTo>
                  <a:cubicBezTo>
                    <a:pt x="827366" y="0"/>
                    <a:pt x="819021" y="8344"/>
                    <a:pt x="819021" y="18692"/>
                  </a:cubicBezTo>
                  <a:cubicBezTo>
                    <a:pt x="819021" y="29039"/>
                    <a:pt x="827433" y="37383"/>
                    <a:pt x="837713" y="37383"/>
                  </a:cubicBezTo>
                  <a:lnTo>
                    <a:pt x="1196923" y="37383"/>
                  </a:lnTo>
                  <a:lnTo>
                    <a:pt x="1196923" y="638448"/>
                  </a:lnTo>
                  <a:lnTo>
                    <a:pt x="905269" y="350933"/>
                  </a:lnTo>
                  <a:lnTo>
                    <a:pt x="1129568" y="129839"/>
                  </a:lnTo>
                  <a:cubicBezTo>
                    <a:pt x="1136910" y="122563"/>
                    <a:pt x="1137044" y="110747"/>
                    <a:pt x="1129768" y="103404"/>
                  </a:cubicBezTo>
                  <a:cubicBezTo>
                    <a:pt x="1122491" y="96061"/>
                    <a:pt x="1110676" y="95994"/>
                    <a:pt x="1103332" y="103204"/>
                  </a:cubicBezTo>
                  <a:lnTo>
                    <a:pt x="762613" y="439050"/>
                  </a:lnTo>
                  <a:lnTo>
                    <a:pt x="355139" y="37383"/>
                  </a:lnTo>
                  <a:lnTo>
                    <a:pt x="712947" y="37383"/>
                  </a:lnTo>
                  <a:cubicBezTo>
                    <a:pt x="723294" y="37383"/>
                    <a:pt x="731639" y="29039"/>
                    <a:pt x="731639" y="18692"/>
                  </a:cubicBezTo>
                  <a:cubicBezTo>
                    <a:pt x="731639" y="8344"/>
                    <a:pt x="723294" y="0"/>
                    <a:pt x="712947" y="0"/>
                  </a:cubicBezTo>
                  <a:lnTo>
                    <a:pt x="309611" y="0"/>
                  </a:lnTo>
                  <a:cubicBezTo>
                    <a:pt x="299264" y="0"/>
                    <a:pt x="290920" y="8344"/>
                    <a:pt x="290920" y="18692"/>
                  </a:cubicBezTo>
                  <a:lnTo>
                    <a:pt x="290920" y="907673"/>
                  </a:lnTo>
                  <a:cubicBezTo>
                    <a:pt x="290920" y="915216"/>
                    <a:pt x="295459" y="921958"/>
                    <a:pt x="302402" y="924895"/>
                  </a:cubicBezTo>
                  <a:cubicBezTo>
                    <a:pt x="304738" y="925897"/>
                    <a:pt x="307208" y="926364"/>
                    <a:pt x="309611" y="926364"/>
                  </a:cubicBezTo>
                  <a:cubicBezTo>
                    <a:pt x="314418" y="926364"/>
                    <a:pt x="319157" y="924495"/>
                    <a:pt x="322762" y="920957"/>
                  </a:cubicBezTo>
                  <a:lnTo>
                    <a:pt x="545391" y="701465"/>
                  </a:lnTo>
                  <a:lnTo>
                    <a:pt x="897726" y="701665"/>
                  </a:lnTo>
                  <a:lnTo>
                    <a:pt x="897726" y="1140849"/>
                  </a:lnTo>
                  <a:cubicBezTo>
                    <a:pt x="897726" y="1171757"/>
                    <a:pt x="872559" y="1196923"/>
                    <a:pt x="841585" y="1196923"/>
                  </a:cubicBezTo>
                  <a:lnTo>
                    <a:pt x="93457" y="1196923"/>
                  </a:lnTo>
                  <a:cubicBezTo>
                    <a:pt x="62550" y="1196923"/>
                    <a:pt x="37383" y="1171757"/>
                    <a:pt x="37383" y="1140849"/>
                  </a:cubicBezTo>
                  <a:lnTo>
                    <a:pt x="37383" y="1034841"/>
                  </a:lnTo>
                  <a:lnTo>
                    <a:pt x="816685" y="1034841"/>
                  </a:lnTo>
                  <a:cubicBezTo>
                    <a:pt x="827032" y="1034841"/>
                    <a:pt x="835377" y="1026497"/>
                    <a:pt x="835377" y="1016150"/>
                  </a:cubicBezTo>
                  <a:cubicBezTo>
                    <a:pt x="835377" y="1005870"/>
                    <a:pt x="827032" y="997459"/>
                    <a:pt x="816685" y="997459"/>
                  </a:cubicBezTo>
                  <a:lnTo>
                    <a:pt x="37383" y="997459"/>
                  </a:lnTo>
                  <a:lnTo>
                    <a:pt x="37383" y="641652"/>
                  </a:lnTo>
                  <a:cubicBezTo>
                    <a:pt x="37383" y="631372"/>
                    <a:pt x="29038" y="622961"/>
                    <a:pt x="18691" y="622961"/>
                  </a:cubicBezTo>
                  <a:cubicBezTo>
                    <a:pt x="8344" y="622961"/>
                    <a:pt x="0" y="631372"/>
                    <a:pt x="0" y="641652"/>
                  </a:cubicBezTo>
                  <a:lnTo>
                    <a:pt x="0" y="1140782"/>
                  </a:lnTo>
                  <a:cubicBezTo>
                    <a:pt x="0" y="1192317"/>
                    <a:pt x="41922" y="1234307"/>
                    <a:pt x="93524" y="1234307"/>
                  </a:cubicBezTo>
                  <a:lnTo>
                    <a:pt x="841652" y="1234307"/>
                  </a:lnTo>
                  <a:cubicBezTo>
                    <a:pt x="893253" y="1234307"/>
                    <a:pt x="935176" y="1192317"/>
                    <a:pt x="935176" y="1140782"/>
                  </a:cubicBezTo>
                  <a:lnTo>
                    <a:pt x="935176" y="701599"/>
                  </a:lnTo>
                  <a:lnTo>
                    <a:pt x="1215749" y="701799"/>
                  </a:lnTo>
                  <a:lnTo>
                    <a:pt x="1215749" y="701799"/>
                  </a:lnTo>
                  <a:cubicBezTo>
                    <a:pt x="1220688" y="701799"/>
                    <a:pt x="1225428" y="699796"/>
                    <a:pt x="1228966" y="696325"/>
                  </a:cubicBezTo>
                  <a:cubicBezTo>
                    <a:pt x="1232437" y="692854"/>
                    <a:pt x="1234440" y="688114"/>
                    <a:pt x="1234440" y="683107"/>
                  </a:cubicBezTo>
                  <a:lnTo>
                    <a:pt x="1234440" y="18692"/>
                  </a:lnTo>
                  <a:cubicBezTo>
                    <a:pt x="1234373" y="8411"/>
                    <a:pt x="1226029" y="0"/>
                    <a:pt x="1215682" y="0"/>
                  </a:cubicBezTo>
                  <a:close/>
                  <a:moveTo>
                    <a:pt x="537714" y="664082"/>
                  </a:moveTo>
                  <a:lnTo>
                    <a:pt x="537714" y="664082"/>
                  </a:lnTo>
                  <a:cubicBezTo>
                    <a:pt x="532774" y="664082"/>
                    <a:pt x="528102" y="666018"/>
                    <a:pt x="524564" y="669490"/>
                  </a:cubicBezTo>
                  <a:lnTo>
                    <a:pt x="328303" y="862946"/>
                  </a:lnTo>
                  <a:lnTo>
                    <a:pt x="328303" y="63418"/>
                  </a:lnTo>
                  <a:lnTo>
                    <a:pt x="620024" y="351000"/>
                  </a:lnTo>
                  <a:lnTo>
                    <a:pt x="398997" y="568822"/>
                  </a:lnTo>
                  <a:cubicBezTo>
                    <a:pt x="391654" y="576099"/>
                    <a:pt x="391587" y="587914"/>
                    <a:pt x="398796" y="595324"/>
                  </a:cubicBezTo>
                  <a:cubicBezTo>
                    <a:pt x="402468" y="599063"/>
                    <a:pt x="407274" y="600932"/>
                    <a:pt x="412148" y="600932"/>
                  </a:cubicBezTo>
                  <a:cubicBezTo>
                    <a:pt x="416887" y="600932"/>
                    <a:pt x="421627" y="599129"/>
                    <a:pt x="425299" y="595524"/>
                  </a:cubicBezTo>
                  <a:lnTo>
                    <a:pt x="646726" y="377301"/>
                  </a:lnTo>
                  <a:lnTo>
                    <a:pt x="749596" y="478769"/>
                  </a:lnTo>
                  <a:cubicBezTo>
                    <a:pt x="753201" y="482307"/>
                    <a:pt x="757940" y="484177"/>
                    <a:pt x="762747" y="484177"/>
                  </a:cubicBezTo>
                  <a:cubicBezTo>
                    <a:pt x="767486" y="484177"/>
                    <a:pt x="772226" y="482374"/>
                    <a:pt x="775897" y="478769"/>
                  </a:cubicBezTo>
                  <a:lnTo>
                    <a:pt x="878768" y="377368"/>
                  </a:lnTo>
                  <a:lnTo>
                    <a:pt x="1170154" y="664616"/>
                  </a:lnTo>
                  <a:lnTo>
                    <a:pt x="537714" y="664082"/>
                  </a:lnTo>
                  <a:close/>
                </a:path>
              </a:pathLst>
            </a:custGeom>
            <a:grpFill/>
            <a:ln w="6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35" name="Graphic 2">
            <a:extLst>
              <a:ext uri="{FF2B5EF4-FFF2-40B4-BE49-F238E27FC236}">
                <a16:creationId xmlns:a16="http://schemas.microsoft.com/office/drawing/2014/main" id="{492553A6-4EB5-A2FF-0AB4-11B899DF6596}"/>
              </a:ext>
            </a:extLst>
          </p:cNvPr>
          <p:cNvGrpSpPr/>
          <p:nvPr/>
        </p:nvGrpSpPr>
        <p:grpSpPr>
          <a:xfrm>
            <a:off x="8432901" y="3917072"/>
            <a:ext cx="1422200" cy="1403172"/>
            <a:chOff x="8473652" y="7981454"/>
            <a:chExt cx="1234508" cy="1217989"/>
          </a:xfrm>
          <a:solidFill>
            <a:schemeClr val="accent1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7F73506-BDE1-E02B-2EEA-735EA4B77BB7}"/>
                </a:ext>
              </a:extLst>
            </p:cNvPr>
            <p:cNvSpPr/>
            <p:nvPr/>
          </p:nvSpPr>
          <p:spPr>
            <a:xfrm>
              <a:off x="8473652" y="8577179"/>
              <a:ext cx="793761" cy="622191"/>
            </a:xfrm>
            <a:custGeom>
              <a:avLst/>
              <a:gdLst>
                <a:gd name="connsiteX0" fmla="*/ 774972 w 793761"/>
                <a:gd name="connsiteY0" fmla="*/ 460027 h 622191"/>
                <a:gd name="connsiteX1" fmla="*/ 162138 w 793761"/>
                <a:gd name="connsiteY1" fmla="*/ 460027 h 622191"/>
                <a:gd name="connsiteX2" fmla="*/ 162138 w 793761"/>
                <a:gd name="connsiteY2" fmla="*/ 307294 h 622191"/>
                <a:gd name="connsiteX3" fmla="*/ 460147 w 793761"/>
                <a:gd name="connsiteY3" fmla="*/ 307294 h 622191"/>
                <a:gd name="connsiteX4" fmla="*/ 478864 w 793761"/>
                <a:gd name="connsiteY4" fmla="*/ 288577 h 622191"/>
                <a:gd name="connsiteX5" fmla="*/ 460147 w 793761"/>
                <a:gd name="connsiteY5" fmla="*/ 269860 h 622191"/>
                <a:gd name="connsiteX6" fmla="*/ 48009 w 793761"/>
                <a:gd name="connsiteY6" fmla="*/ 269860 h 622191"/>
                <a:gd name="connsiteX7" fmla="*/ 155412 w 793761"/>
                <a:gd name="connsiteY7" fmla="*/ 37434 h 622191"/>
                <a:gd name="connsiteX8" fmla="*/ 189409 w 793761"/>
                <a:gd name="connsiteY8" fmla="*/ 37434 h 622191"/>
                <a:gd name="connsiteX9" fmla="*/ 208127 w 793761"/>
                <a:gd name="connsiteY9" fmla="*/ 18716 h 622191"/>
                <a:gd name="connsiteX10" fmla="*/ 189409 w 793761"/>
                <a:gd name="connsiteY10" fmla="*/ 0 h 622191"/>
                <a:gd name="connsiteX11" fmla="*/ 143422 w 793761"/>
                <a:gd name="connsiteY11" fmla="*/ 0 h 622191"/>
                <a:gd name="connsiteX12" fmla="*/ 126459 w 793761"/>
                <a:gd name="connsiteY12" fmla="*/ 10894 h 622191"/>
                <a:gd name="connsiteX13" fmla="*/ 1728 w 793761"/>
                <a:gd name="connsiteY13" fmla="*/ 280754 h 622191"/>
                <a:gd name="connsiteX14" fmla="*/ 2971 w 793761"/>
                <a:gd name="connsiteY14" fmla="*/ 298666 h 622191"/>
                <a:gd name="connsiteX15" fmla="*/ 18764 w 793761"/>
                <a:gd name="connsiteY15" fmla="*/ 307294 h 622191"/>
                <a:gd name="connsiteX16" fmla="*/ 124778 w 793761"/>
                <a:gd name="connsiteY16" fmla="*/ 307294 h 622191"/>
                <a:gd name="connsiteX17" fmla="*/ 124778 w 793761"/>
                <a:gd name="connsiteY17" fmla="*/ 603475 h 622191"/>
                <a:gd name="connsiteX18" fmla="*/ 143495 w 793761"/>
                <a:gd name="connsiteY18" fmla="*/ 622192 h 622191"/>
                <a:gd name="connsiteX19" fmla="*/ 162212 w 793761"/>
                <a:gd name="connsiteY19" fmla="*/ 603475 h 622191"/>
                <a:gd name="connsiteX20" fmla="*/ 162212 w 793761"/>
                <a:gd name="connsiteY20" fmla="*/ 497461 h 622191"/>
                <a:gd name="connsiteX21" fmla="*/ 775045 w 793761"/>
                <a:gd name="connsiteY21" fmla="*/ 497461 h 622191"/>
                <a:gd name="connsiteX22" fmla="*/ 793762 w 793761"/>
                <a:gd name="connsiteY22" fmla="*/ 478744 h 622191"/>
                <a:gd name="connsiteX23" fmla="*/ 774972 w 793761"/>
                <a:gd name="connsiteY23" fmla="*/ 460027 h 62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93761" h="622191">
                  <a:moveTo>
                    <a:pt x="774972" y="460027"/>
                  </a:moveTo>
                  <a:lnTo>
                    <a:pt x="162138" y="460027"/>
                  </a:lnTo>
                  <a:lnTo>
                    <a:pt x="162138" y="307294"/>
                  </a:lnTo>
                  <a:lnTo>
                    <a:pt x="460147" y="307294"/>
                  </a:lnTo>
                  <a:cubicBezTo>
                    <a:pt x="470456" y="307294"/>
                    <a:pt x="478864" y="298886"/>
                    <a:pt x="478864" y="288577"/>
                  </a:cubicBezTo>
                  <a:cubicBezTo>
                    <a:pt x="478864" y="278268"/>
                    <a:pt x="470456" y="269860"/>
                    <a:pt x="460147" y="269860"/>
                  </a:cubicBezTo>
                  <a:lnTo>
                    <a:pt x="48009" y="269860"/>
                  </a:lnTo>
                  <a:lnTo>
                    <a:pt x="155412" y="37434"/>
                  </a:lnTo>
                  <a:lnTo>
                    <a:pt x="189409" y="37434"/>
                  </a:lnTo>
                  <a:cubicBezTo>
                    <a:pt x="199719" y="37434"/>
                    <a:pt x="208127" y="29026"/>
                    <a:pt x="208127" y="18716"/>
                  </a:cubicBezTo>
                  <a:cubicBezTo>
                    <a:pt x="208127" y="8408"/>
                    <a:pt x="199719" y="0"/>
                    <a:pt x="189409" y="0"/>
                  </a:cubicBezTo>
                  <a:lnTo>
                    <a:pt x="143422" y="0"/>
                  </a:lnTo>
                  <a:cubicBezTo>
                    <a:pt x="136110" y="0"/>
                    <a:pt x="129530" y="4240"/>
                    <a:pt x="126459" y="10894"/>
                  </a:cubicBezTo>
                  <a:lnTo>
                    <a:pt x="1728" y="280754"/>
                  </a:lnTo>
                  <a:cubicBezTo>
                    <a:pt x="-977" y="286529"/>
                    <a:pt x="-465" y="293256"/>
                    <a:pt x="2971" y="298666"/>
                  </a:cubicBezTo>
                  <a:cubicBezTo>
                    <a:pt x="6408" y="304004"/>
                    <a:pt x="12330" y="307294"/>
                    <a:pt x="18764" y="307294"/>
                  </a:cubicBezTo>
                  <a:lnTo>
                    <a:pt x="124778" y="307294"/>
                  </a:lnTo>
                  <a:lnTo>
                    <a:pt x="124778" y="603475"/>
                  </a:lnTo>
                  <a:cubicBezTo>
                    <a:pt x="124778" y="613783"/>
                    <a:pt x="133186" y="622192"/>
                    <a:pt x="143495" y="622192"/>
                  </a:cubicBezTo>
                  <a:cubicBezTo>
                    <a:pt x="153803" y="622192"/>
                    <a:pt x="162212" y="613857"/>
                    <a:pt x="162212" y="603475"/>
                  </a:cubicBezTo>
                  <a:lnTo>
                    <a:pt x="162212" y="497461"/>
                  </a:lnTo>
                  <a:lnTo>
                    <a:pt x="775045" y="497461"/>
                  </a:lnTo>
                  <a:cubicBezTo>
                    <a:pt x="785427" y="497461"/>
                    <a:pt x="793762" y="489053"/>
                    <a:pt x="793762" y="478744"/>
                  </a:cubicBezTo>
                  <a:cubicBezTo>
                    <a:pt x="793689" y="468435"/>
                    <a:pt x="785354" y="460027"/>
                    <a:pt x="774972" y="460027"/>
                  </a:cubicBezTo>
                  <a:close/>
                </a:path>
              </a:pathLst>
            </a:custGeom>
            <a:grpFill/>
            <a:ln w="73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271259A-4F87-6E6D-8944-5D5448CF80A8}"/>
                </a:ext>
              </a:extLst>
            </p:cNvPr>
            <p:cNvSpPr/>
            <p:nvPr/>
          </p:nvSpPr>
          <p:spPr>
            <a:xfrm>
              <a:off x="8716904" y="7981454"/>
              <a:ext cx="991257" cy="1217989"/>
            </a:xfrm>
            <a:custGeom>
              <a:avLst/>
              <a:gdLst>
                <a:gd name="connsiteX0" fmla="*/ 989554 w 991257"/>
                <a:gd name="connsiteY0" fmla="*/ 876479 h 1217989"/>
                <a:gd name="connsiteX1" fmla="*/ 864896 w 991257"/>
                <a:gd name="connsiteY1" fmla="*/ 606618 h 1217989"/>
                <a:gd name="connsiteX2" fmla="*/ 847934 w 991257"/>
                <a:gd name="connsiteY2" fmla="*/ 595725 h 1217989"/>
                <a:gd name="connsiteX3" fmla="*/ 727225 w 991257"/>
                <a:gd name="connsiteY3" fmla="*/ 595725 h 1217989"/>
                <a:gd name="connsiteX4" fmla="*/ 747404 w 991257"/>
                <a:gd name="connsiteY4" fmla="*/ 527583 h 1217989"/>
                <a:gd name="connsiteX5" fmla="*/ 744406 w 991257"/>
                <a:gd name="connsiteY5" fmla="*/ 511060 h 1217989"/>
                <a:gd name="connsiteX6" fmla="*/ 729418 w 991257"/>
                <a:gd name="connsiteY6" fmla="*/ 503529 h 1217989"/>
                <a:gd name="connsiteX7" fmla="*/ 673340 w 991257"/>
                <a:gd name="connsiteY7" fmla="*/ 503529 h 1217989"/>
                <a:gd name="connsiteX8" fmla="*/ 673340 w 991257"/>
                <a:gd name="connsiteY8" fmla="*/ 456006 h 1217989"/>
                <a:gd name="connsiteX9" fmla="*/ 610098 w 991257"/>
                <a:gd name="connsiteY9" fmla="*/ 360593 h 1217989"/>
                <a:gd name="connsiteX10" fmla="*/ 541956 w 991257"/>
                <a:gd name="connsiteY10" fmla="*/ 334930 h 1217989"/>
                <a:gd name="connsiteX11" fmla="*/ 511688 w 991257"/>
                <a:gd name="connsiteY11" fmla="*/ 326742 h 1217989"/>
                <a:gd name="connsiteX12" fmla="*/ 460655 w 991257"/>
                <a:gd name="connsiteY12" fmla="*/ 277317 h 1217989"/>
                <a:gd name="connsiteX13" fmla="*/ 460362 w 991257"/>
                <a:gd name="connsiteY13" fmla="*/ 275343 h 1217989"/>
                <a:gd name="connsiteX14" fmla="*/ 514393 w 991257"/>
                <a:gd name="connsiteY14" fmla="*/ 145495 h 1217989"/>
                <a:gd name="connsiteX15" fmla="*/ 374089 w 991257"/>
                <a:gd name="connsiteY15" fmla="*/ 0 h 1217989"/>
                <a:gd name="connsiteX16" fmla="*/ 233785 w 991257"/>
                <a:gd name="connsiteY16" fmla="*/ 145495 h 1217989"/>
                <a:gd name="connsiteX17" fmla="*/ 287669 w 991257"/>
                <a:gd name="connsiteY17" fmla="*/ 275197 h 1217989"/>
                <a:gd name="connsiteX18" fmla="*/ 287084 w 991257"/>
                <a:gd name="connsiteY18" fmla="*/ 279072 h 1217989"/>
                <a:gd name="connsiteX19" fmla="*/ 236490 w 991257"/>
                <a:gd name="connsiteY19" fmla="*/ 326742 h 1217989"/>
                <a:gd name="connsiteX20" fmla="*/ 206002 w 991257"/>
                <a:gd name="connsiteY20" fmla="*/ 335003 h 1217989"/>
                <a:gd name="connsiteX21" fmla="*/ 137934 w 991257"/>
                <a:gd name="connsiteY21" fmla="*/ 360666 h 1217989"/>
                <a:gd name="connsiteX22" fmla="*/ 74764 w 991257"/>
                <a:gd name="connsiteY22" fmla="*/ 456006 h 1217989"/>
                <a:gd name="connsiteX23" fmla="*/ 74764 w 991257"/>
                <a:gd name="connsiteY23" fmla="*/ 503602 h 1217989"/>
                <a:gd name="connsiteX24" fmla="*/ 18687 w 991257"/>
                <a:gd name="connsiteY24" fmla="*/ 503602 h 1217989"/>
                <a:gd name="connsiteX25" fmla="*/ 3698 w 991257"/>
                <a:gd name="connsiteY25" fmla="*/ 511132 h 1217989"/>
                <a:gd name="connsiteX26" fmla="*/ 774 w 991257"/>
                <a:gd name="connsiteY26" fmla="*/ 527656 h 1217989"/>
                <a:gd name="connsiteX27" fmla="*/ 75568 w 991257"/>
                <a:gd name="connsiteY27" fmla="*/ 780628 h 1217989"/>
                <a:gd name="connsiteX28" fmla="*/ 93481 w 991257"/>
                <a:gd name="connsiteY28" fmla="*/ 794007 h 1217989"/>
                <a:gd name="connsiteX29" fmla="*/ 554824 w 991257"/>
                <a:gd name="connsiteY29" fmla="*/ 794007 h 1217989"/>
                <a:gd name="connsiteX30" fmla="*/ 573541 w 991257"/>
                <a:gd name="connsiteY30" fmla="*/ 775290 h 1217989"/>
                <a:gd name="connsiteX31" fmla="*/ 554824 w 991257"/>
                <a:gd name="connsiteY31" fmla="*/ 756573 h 1217989"/>
                <a:gd name="connsiteX32" fmla="*/ 107446 w 991257"/>
                <a:gd name="connsiteY32" fmla="*/ 756573 h 1217989"/>
                <a:gd name="connsiteX33" fmla="*/ 43691 w 991257"/>
                <a:gd name="connsiteY33" fmla="*/ 540963 h 1217989"/>
                <a:gd name="connsiteX34" fmla="*/ 704340 w 991257"/>
                <a:gd name="connsiteY34" fmla="*/ 540963 h 1217989"/>
                <a:gd name="connsiteX35" fmla="*/ 636637 w 991257"/>
                <a:gd name="connsiteY35" fmla="*/ 769953 h 1217989"/>
                <a:gd name="connsiteX36" fmla="*/ 649286 w 991257"/>
                <a:gd name="connsiteY36" fmla="*/ 793203 h 1217989"/>
                <a:gd name="connsiteX37" fmla="*/ 654623 w 991257"/>
                <a:gd name="connsiteY37" fmla="*/ 794007 h 1217989"/>
                <a:gd name="connsiteX38" fmla="*/ 672536 w 991257"/>
                <a:gd name="connsiteY38" fmla="*/ 780628 h 1217989"/>
                <a:gd name="connsiteX39" fmla="*/ 716112 w 991257"/>
                <a:gd name="connsiteY39" fmla="*/ 633232 h 1217989"/>
                <a:gd name="connsiteX40" fmla="*/ 835944 w 991257"/>
                <a:gd name="connsiteY40" fmla="*/ 633232 h 1217989"/>
                <a:gd name="connsiteX41" fmla="*/ 943347 w 991257"/>
                <a:gd name="connsiteY41" fmla="*/ 865658 h 1217989"/>
                <a:gd name="connsiteX42" fmla="*/ 316768 w 991257"/>
                <a:gd name="connsiteY42" fmla="*/ 865658 h 1217989"/>
                <a:gd name="connsiteX43" fmla="*/ 298051 w 991257"/>
                <a:gd name="connsiteY43" fmla="*/ 884375 h 1217989"/>
                <a:gd name="connsiteX44" fmla="*/ 316768 w 991257"/>
                <a:gd name="connsiteY44" fmla="*/ 903092 h 1217989"/>
                <a:gd name="connsiteX45" fmla="*/ 829217 w 991257"/>
                <a:gd name="connsiteY45" fmla="*/ 903092 h 1217989"/>
                <a:gd name="connsiteX46" fmla="*/ 829217 w 991257"/>
                <a:gd name="connsiteY46" fmla="*/ 1055824 h 1217989"/>
                <a:gd name="connsiteX47" fmla="*/ 631593 w 991257"/>
                <a:gd name="connsiteY47" fmla="*/ 1055824 h 1217989"/>
                <a:gd name="connsiteX48" fmla="*/ 612876 w 991257"/>
                <a:gd name="connsiteY48" fmla="*/ 1074542 h 1217989"/>
                <a:gd name="connsiteX49" fmla="*/ 631593 w 991257"/>
                <a:gd name="connsiteY49" fmla="*/ 1093258 h 1217989"/>
                <a:gd name="connsiteX50" fmla="*/ 829217 w 991257"/>
                <a:gd name="connsiteY50" fmla="*/ 1093258 h 1217989"/>
                <a:gd name="connsiteX51" fmla="*/ 829217 w 991257"/>
                <a:gd name="connsiteY51" fmla="*/ 1199272 h 1217989"/>
                <a:gd name="connsiteX52" fmla="*/ 847934 w 991257"/>
                <a:gd name="connsiteY52" fmla="*/ 1217989 h 1217989"/>
                <a:gd name="connsiteX53" fmla="*/ 866651 w 991257"/>
                <a:gd name="connsiteY53" fmla="*/ 1199272 h 1217989"/>
                <a:gd name="connsiteX54" fmla="*/ 866651 w 991257"/>
                <a:gd name="connsiteY54" fmla="*/ 903092 h 1217989"/>
                <a:gd name="connsiteX55" fmla="*/ 972665 w 991257"/>
                <a:gd name="connsiteY55" fmla="*/ 903092 h 1217989"/>
                <a:gd name="connsiteX56" fmla="*/ 988384 w 991257"/>
                <a:gd name="connsiteY56" fmla="*/ 894464 h 1217989"/>
                <a:gd name="connsiteX57" fmla="*/ 989554 w 991257"/>
                <a:gd name="connsiteY57" fmla="*/ 876479 h 1217989"/>
                <a:gd name="connsiteX58" fmla="*/ 271146 w 991257"/>
                <a:gd name="connsiteY58" fmla="*/ 145495 h 1217989"/>
                <a:gd name="connsiteX59" fmla="*/ 374016 w 991257"/>
                <a:gd name="connsiteY59" fmla="*/ 37361 h 1217989"/>
                <a:gd name="connsiteX60" fmla="*/ 476886 w 991257"/>
                <a:gd name="connsiteY60" fmla="*/ 145495 h 1217989"/>
                <a:gd name="connsiteX61" fmla="*/ 374016 w 991257"/>
                <a:gd name="connsiteY61" fmla="*/ 273077 h 1217989"/>
                <a:gd name="connsiteX62" fmla="*/ 271146 w 991257"/>
                <a:gd name="connsiteY62" fmla="*/ 145495 h 1217989"/>
                <a:gd name="connsiteX63" fmla="*/ 319985 w 991257"/>
                <a:gd name="connsiteY63" fmla="*/ 297789 h 1217989"/>
                <a:gd name="connsiteX64" fmla="*/ 374016 w 991257"/>
                <a:gd name="connsiteY64" fmla="*/ 310511 h 1217989"/>
                <a:gd name="connsiteX65" fmla="*/ 428046 w 991257"/>
                <a:gd name="connsiteY65" fmla="*/ 297716 h 1217989"/>
                <a:gd name="connsiteX66" fmla="*/ 469940 w 991257"/>
                <a:gd name="connsiteY66" fmla="*/ 348602 h 1217989"/>
                <a:gd name="connsiteX67" fmla="*/ 374016 w 991257"/>
                <a:gd name="connsiteY67" fmla="*/ 400805 h 1217989"/>
                <a:gd name="connsiteX68" fmla="*/ 278165 w 991257"/>
                <a:gd name="connsiteY68" fmla="*/ 349115 h 1217989"/>
                <a:gd name="connsiteX69" fmla="*/ 319985 w 991257"/>
                <a:gd name="connsiteY69" fmla="*/ 297789 h 1217989"/>
                <a:gd name="connsiteX70" fmla="*/ 635906 w 991257"/>
                <a:gd name="connsiteY70" fmla="*/ 503529 h 1217989"/>
                <a:gd name="connsiteX71" fmla="*/ 112198 w 991257"/>
                <a:gd name="connsiteY71" fmla="*/ 503529 h 1217989"/>
                <a:gd name="connsiteX72" fmla="*/ 112198 w 991257"/>
                <a:gd name="connsiteY72" fmla="*/ 455933 h 1217989"/>
                <a:gd name="connsiteX73" fmla="*/ 153946 w 991257"/>
                <a:gd name="connsiteY73" fmla="*/ 394444 h 1217989"/>
                <a:gd name="connsiteX74" fmla="*/ 216676 w 991257"/>
                <a:gd name="connsiteY74" fmla="*/ 370829 h 1217989"/>
                <a:gd name="connsiteX75" fmla="*/ 243655 w 991257"/>
                <a:gd name="connsiteY75" fmla="*/ 363518 h 1217989"/>
                <a:gd name="connsiteX76" fmla="*/ 374016 w 991257"/>
                <a:gd name="connsiteY76" fmla="*/ 438239 h 1217989"/>
                <a:gd name="connsiteX77" fmla="*/ 504376 w 991257"/>
                <a:gd name="connsiteY77" fmla="*/ 363518 h 1217989"/>
                <a:gd name="connsiteX78" fmla="*/ 531209 w 991257"/>
                <a:gd name="connsiteY78" fmla="*/ 370829 h 1217989"/>
                <a:gd name="connsiteX79" fmla="*/ 594013 w 991257"/>
                <a:gd name="connsiteY79" fmla="*/ 394444 h 1217989"/>
                <a:gd name="connsiteX80" fmla="*/ 635906 w 991257"/>
                <a:gd name="connsiteY80" fmla="*/ 456079 h 1217989"/>
                <a:gd name="connsiteX81" fmla="*/ 635906 w 991257"/>
                <a:gd name="connsiteY81" fmla="*/ 503529 h 1217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91257" h="1217989">
                  <a:moveTo>
                    <a:pt x="989554" y="876479"/>
                  </a:moveTo>
                  <a:lnTo>
                    <a:pt x="864896" y="606618"/>
                  </a:lnTo>
                  <a:cubicBezTo>
                    <a:pt x="861826" y="599965"/>
                    <a:pt x="855172" y="595725"/>
                    <a:pt x="847934" y="595725"/>
                  </a:cubicBezTo>
                  <a:lnTo>
                    <a:pt x="727225" y="595725"/>
                  </a:lnTo>
                  <a:lnTo>
                    <a:pt x="747404" y="527583"/>
                  </a:lnTo>
                  <a:cubicBezTo>
                    <a:pt x="749085" y="521881"/>
                    <a:pt x="747989" y="515812"/>
                    <a:pt x="744406" y="511060"/>
                  </a:cubicBezTo>
                  <a:cubicBezTo>
                    <a:pt x="740897" y="506308"/>
                    <a:pt x="735340" y="503529"/>
                    <a:pt x="729418" y="503529"/>
                  </a:cubicBezTo>
                  <a:lnTo>
                    <a:pt x="673340" y="503529"/>
                  </a:lnTo>
                  <a:lnTo>
                    <a:pt x="673340" y="456006"/>
                  </a:lnTo>
                  <a:cubicBezTo>
                    <a:pt x="673340" y="415574"/>
                    <a:pt x="649140" y="379018"/>
                    <a:pt x="610098" y="360593"/>
                  </a:cubicBezTo>
                  <a:cubicBezTo>
                    <a:pt x="589626" y="350942"/>
                    <a:pt x="566669" y="342315"/>
                    <a:pt x="541956" y="334930"/>
                  </a:cubicBezTo>
                  <a:cubicBezTo>
                    <a:pt x="531940" y="331933"/>
                    <a:pt x="521777" y="329155"/>
                    <a:pt x="511688" y="326742"/>
                  </a:cubicBezTo>
                  <a:cubicBezTo>
                    <a:pt x="484928" y="319430"/>
                    <a:pt x="465334" y="300494"/>
                    <a:pt x="460655" y="277317"/>
                  </a:cubicBezTo>
                  <a:cubicBezTo>
                    <a:pt x="460582" y="276806"/>
                    <a:pt x="460508" y="276075"/>
                    <a:pt x="460362" y="275343"/>
                  </a:cubicBezTo>
                  <a:cubicBezTo>
                    <a:pt x="493190" y="245147"/>
                    <a:pt x="514393" y="198209"/>
                    <a:pt x="514393" y="145495"/>
                  </a:cubicBezTo>
                  <a:cubicBezTo>
                    <a:pt x="514393" y="59806"/>
                    <a:pt x="456706" y="0"/>
                    <a:pt x="374089" y="0"/>
                  </a:cubicBezTo>
                  <a:cubicBezTo>
                    <a:pt x="291471" y="0"/>
                    <a:pt x="233785" y="59806"/>
                    <a:pt x="233785" y="145495"/>
                  </a:cubicBezTo>
                  <a:cubicBezTo>
                    <a:pt x="233785" y="198136"/>
                    <a:pt x="254915" y="245002"/>
                    <a:pt x="287669" y="275197"/>
                  </a:cubicBezTo>
                  <a:cubicBezTo>
                    <a:pt x="287523" y="276659"/>
                    <a:pt x="287304" y="278048"/>
                    <a:pt x="287084" y="279072"/>
                  </a:cubicBezTo>
                  <a:cubicBezTo>
                    <a:pt x="282259" y="301810"/>
                    <a:pt x="262372" y="320454"/>
                    <a:pt x="236490" y="326742"/>
                  </a:cubicBezTo>
                  <a:cubicBezTo>
                    <a:pt x="226108" y="329227"/>
                    <a:pt x="216092" y="331933"/>
                    <a:pt x="206002" y="335003"/>
                  </a:cubicBezTo>
                  <a:cubicBezTo>
                    <a:pt x="181217" y="342388"/>
                    <a:pt x="158332" y="351016"/>
                    <a:pt x="137934" y="360666"/>
                  </a:cubicBezTo>
                  <a:cubicBezTo>
                    <a:pt x="98964" y="379091"/>
                    <a:pt x="74764" y="415647"/>
                    <a:pt x="74764" y="456006"/>
                  </a:cubicBezTo>
                  <a:lnTo>
                    <a:pt x="74764" y="503602"/>
                  </a:lnTo>
                  <a:lnTo>
                    <a:pt x="18687" y="503602"/>
                  </a:lnTo>
                  <a:cubicBezTo>
                    <a:pt x="12764" y="503602"/>
                    <a:pt x="7208" y="506381"/>
                    <a:pt x="3698" y="511132"/>
                  </a:cubicBezTo>
                  <a:cubicBezTo>
                    <a:pt x="189" y="515885"/>
                    <a:pt x="-908" y="521954"/>
                    <a:pt x="774" y="527656"/>
                  </a:cubicBezTo>
                  <a:lnTo>
                    <a:pt x="75568" y="780628"/>
                  </a:lnTo>
                  <a:cubicBezTo>
                    <a:pt x="77908" y="788597"/>
                    <a:pt x="85219" y="794007"/>
                    <a:pt x="93481" y="794007"/>
                  </a:cubicBezTo>
                  <a:lnTo>
                    <a:pt x="554824" y="794007"/>
                  </a:lnTo>
                  <a:cubicBezTo>
                    <a:pt x="565133" y="794007"/>
                    <a:pt x="573541" y="785599"/>
                    <a:pt x="573541" y="775290"/>
                  </a:cubicBezTo>
                  <a:cubicBezTo>
                    <a:pt x="573541" y="764981"/>
                    <a:pt x="565133" y="756573"/>
                    <a:pt x="554824" y="756573"/>
                  </a:cubicBezTo>
                  <a:lnTo>
                    <a:pt x="107446" y="756573"/>
                  </a:lnTo>
                  <a:lnTo>
                    <a:pt x="43691" y="540963"/>
                  </a:lnTo>
                  <a:lnTo>
                    <a:pt x="704340" y="540963"/>
                  </a:lnTo>
                  <a:lnTo>
                    <a:pt x="636637" y="769953"/>
                  </a:lnTo>
                  <a:cubicBezTo>
                    <a:pt x="633713" y="779896"/>
                    <a:pt x="639343" y="790278"/>
                    <a:pt x="649286" y="793203"/>
                  </a:cubicBezTo>
                  <a:cubicBezTo>
                    <a:pt x="651041" y="793714"/>
                    <a:pt x="652796" y="794007"/>
                    <a:pt x="654623" y="794007"/>
                  </a:cubicBezTo>
                  <a:cubicBezTo>
                    <a:pt x="662666" y="794007"/>
                    <a:pt x="670123" y="788743"/>
                    <a:pt x="672536" y="780628"/>
                  </a:cubicBezTo>
                  <a:lnTo>
                    <a:pt x="716112" y="633232"/>
                  </a:lnTo>
                  <a:lnTo>
                    <a:pt x="835944" y="633232"/>
                  </a:lnTo>
                  <a:lnTo>
                    <a:pt x="943347" y="865658"/>
                  </a:lnTo>
                  <a:lnTo>
                    <a:pt x="316768" y="865658"/>
                  </a:lnTo>
                  <a:cubicBezTo>
                    <a:pt x="306459" y="865658"/>
                    <a:pt x="298051" y="874065"/>
                    <a:pt x="298051" y="884375"/>
                  </a:cubicBezTo>
                  <a:cubicBezTo>
                    <a:pt x="298051" y="894684"/>
                    <a:pt x="306459" y="903092"/>
                    <a:pt x="316768" y="903092"/>
                  </a:cubicBezTo>
                  <a:lnTo>
                    <a:pt x="829217" y="903092"/>
                  </a:lnTo>
                  <a:lnTo>
                    <a:pt x="829217" y="1055824"/>
                  </a:lnTo>
                  <a:lnTo>
                    <a:pt x="631593" y="1055824"/>
                  </a:lnTo>
                  <a:cubicBezTo>
                    <a:pt x="621284" y="1055824"/>
                    <a:pt x="612876" y="1064233"/>
                    <a:pt x="612876" y="1074542"/>
                  </a:cubicBezTo>
                  <a:cubicBezTo>
                    <a:pt x="612876" y="1084851"/>
                    <a:pt x="621284" y="1093258"/>
                    <a:pt x="631593" y="1093258"/>
                  </a:cubicBezTo>
                  <a:lnTo>
                    <a:pt x="829217" y="1093258"/>
                  </a:lnTo>
                  <a:lnTo>
                    <a:pt x="829217" y="1199272"/>
                  </a:lnTo>
                  <a:cubicBezTo>
                    <a:pt x="829217" y="1209581"/>
                    <a:pt x="837625" y="1217989"/>
                    <a:pt x="847934" y="1217989"/>
                  </a:cubicBezTo>
                  <a:cubicBezTo>
                    <a:pt x="858243" y="1217989"/>
                    <a:pt x="866651" y="1209654"/>
                    <a:pt x="866651" y="1199272"/>
                  </a:cubicBezTo>
                  <a:lnTo>
                    <a:pt x="866651" y="903092"/>
                  </a:lnTo>
                  <a:lnTo>
                    <a:pt x="972665" y="903092"/>
                  </a:lnTo>
                  <a:cubicBezTo>
                    <a:pt x="979026" y="903092"/>
                    <a:pt x="985021" y="899801"/>
                    <a:pt x="988384" y="894464"/>
                  </a:cubicBezTo>
                  <a:cubicBezTo>
                    <a:pt x="991747" y="889054"/>
                    <a:pt x="992186" y="882254"/>
                    <a:pt x="989554" y="876479"/>
                  </a:cubicBezTo>
                  <a:close/>
                  <a:moveTo>
                    <a:pt x="271146" y="145495"/>
                  </a:moveTo>
                  <a:cubicBezTo>
                    <a:pt x="271146" y="79839"/>
                    <a:pt x="311504" y="37361"/>
                    <a:pt x="374016" y="37361"/>
                  </a:cubicBezTo>
                  <a:cubicBezTo>
                    <a:pt x="436527" y="37361"/>
                    <a:pt x="476886" y="79766"/>
                    <a:pt x="476886" y="145495"/>
                  </a:cubicBezTo>
                  <a:cubicBezTo>
                    <a:pt x="476886" y="215902"/>
                    <a:pt x="430751" y="273077"/>
                    <a:pt x="374016" y="273077"/>
                  </a:cubicBezTo>
                  <a:cubicBezTo>
                    <a:pt x="317280" y="273077"/>
                    <a:pt x="271146" y="215902"/>
                    <a:pt x="271146" y="145495"/>
                  </a:cubicBezTo>
                  <a:close/>
                  <a:moveTo>
                    <a:pt x="319985" y="297789"/>
                  </a:moveTo>
                  <a:cubicBezTo>
                    <a:pt x="336655" y="305978"/>
                    <a:pt x="354860" y="310511"/>
                    <a:pt x="374016" y="310511"/>
                  </a:cubicBezTo>
                  <a:cubicBezTo>
                    <a:pt x="393171" y="310511"/>
                    <a:pt x="411376" y="305905"/>
                    <a:pt x="428046" y="297716"/>
                  </a:cubicBezTo>
                  <a:cubicBezTo>
                    <a:pt x="435577" y="318333"/>
                    <a:pt x="450053" y="336173"/>
                    <a:pt x="469940" y="348602"/>
                  </a:cubicBezTo>
                  <a:cubicBezTo>
                    <a:pt x="462263" y="374996"/>
                    <a:pt x="425122" y="400805"/>
                    <a:pt x="374016" y="400805"/>
                  </a:cubicBezTo>
                  <a:cubicBezTo>
                    <a:pt x="323056" y="400805"/>
                    <a:pt x="285915" y="375289"/>
                    <a:pt x="278165" y="349115"/>
                  </a:cubicBezTo>
                  <a:cubicBezTo>
                    <a:pt x="297905" y="336831"/>
                    <a:pt x="312601" y="318699"/>
                    <a:pt x="319985" y="297789"/>
                  </a:cubicBezTo>
                  <a:close/>
                  <a:moveTo>
                    <a:pt x="635906" y="503529"/>
                  </a:moveTo>
                  <a:lnTo>
                    <a:pt x="112198" y="503529"/>
                  </a:lnTo>
                  <a:lnTo>
                    <a:pt x="112198" y="455933"/>
                  </a:lnTo>
                  <a:cubicBezTo>
                    <a:pt x="112198" y="430197"/>
                    <a:pt x="128210" y="406655"/>
                    <a:pt x="153946" y="394444"/>
                  </a:cubicBezTo>
                  <a:cubicBezTo>
                    <a:pt x="172663" y="385598"/>
                    <a:pt x="193719" y="377701"/>
                    <a:pt x="216676" y="370829"/>
                  </a:cubicBezTo>
                  <a:cubicBezTo>
                    <a:pt x="225596" y="368197"/>
                    <a:pt x="234516" y="365711"/>
                    <a:pt x="243655" y="363518"/>
                  </a:cubicBezTo>
                  <a:cubicBezTo>
                    <a:pt x="258570" y="406362"/>
                    <a:pt x="311139" y="438239"/>
                    <a:pt x="374016" y="438239"/>
                  </a:cubicBezTo>
                  <a:cubicBezTo>
                    <a:pt x="436820" y="438239"/>
                    <a:pt x="489388" y="406362"/>
                    <a:pt x="504376" y="363518"/>
                  </a:cubicBezTo>
                  <a:cubicBezTo>
                    <a:pt x="513442" y="365711"/>
                    <a:pt x="522362" y="368197"/>
                    <a:pt x="531209" y="370829"/>
                  </a:cubicBezTo>
                  <a:cubicBezTo>
                    <a:pt x="554166" y="377629"/>
                    <a:pt x="575296" y="385598"/>
                    <a:pt x="594013" y="394444"/>
                  </a:cubicBezTo>
                  <a:cubicBezTo>
                    <a:pt x="619822" y="406655"/>
                    <a:pt x="635906" y="430270"/>
                    <a:pt x="635906" y="456079"/>
                  </a:cubicBezTo>
                  <a:lnTo>
                    <a:pt x="635906" y="503529"/>
                  </a:lnTo>
                  <a:close/>
                </a:path>
              </a:pathLst>
            </a:custGeom>
            <a:grpFill/>
            <a:ln w="73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CEB122E-A968-91AA-AFA1-49E90ADC1784}"/>
                </a:ext>
              </a:extLst>
            </p:cNvPr>
            <p:cNvSpPr/>
            <p:nvPr/>
          </p:nvSpPr>
          <p:spPr>
            <a:xfrm>
              <a:off x="8984906" y="8611468"/>
              <a:ext cx="74867" cy="37433"/>
            </a:xfrm>
            <a:custGeom>
              <a:avLst/>
              <a:gdLst>
                <a:gd name="connsiteX0" fmla="*/ 18717 w 74867"/>
                <a:gd name="connsiteY0" fmla="*/ 0 h 37433"/>
                <a:gd name="connsiteX1" fmla="*/ 0 w 74867"/>
                <a:gd name="connsiteY1" fmla="*/ 18717 h 37433"/>
                <a:gd name="connsiteX2" fmla="*/ 18717 w 74867"/>
                <a:gd name="connsiteY2" fmla="*/ 37434 h 37433"/>
                <a:gd name="connsiteX3" fmla="*/ 56151 w 74867"/>
                <a:gd name="connsiteY3" fmla="*/ 37434 h 37433"/>
                <a:gd name="connsiteX4" fmla="*/ 74868 w 74867"/>
                <a:gd name="connsiteY4" fmla="*/ 18717 h 37433"/>
                <a:gd name="connsiteX5" fmla="*/ 56151 w 74867"/>
                <a:gd name="connsiteY5" fmla="*/ 0 h 37433"/>
                <a:gd name="connsiteX6" fmla="*/ 18717 w 74867"/>
                <a:gd name="connsiteY6" fmla="*/ 0 h 37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867" h="37433">
                  <a:moveTo>
                    <a:pt x="18717" y="0"/>
                  </a:moveTo>
                  <a:cubicBezTo>
                    <a:pt x="8408" y="0"/>
                    <a:pt x="0" y="8408"/>
                    <a:pt x="0" y="18717"/>
                  </a:cubicBezTo>
                  <a:cubicBezTo>
                    <a:pt x="0" y="29027"/>
                    <a:pt x="8408" y="37434"/>
                    <a:pt x="18717" y="37434"/>
                  </a:cubicBezTo>
                  <a:lnTo>
                    <a:pt x="56151" y="37434"/>
                  </a:lnTo>
                  <a:cubicBezTo>
                    <a:pt x="66460" y="37434"/>
                    <a:pt x="74868" y="29027"/>
                    <a:pt x="74868" y="18717"/>
                  </a:cubicBezTo>
                  <a:cubicBezTo>
                    <a:pt x="74868" y="8408"/>
                    <a:pt x="66460" y="0"/>
                    <a:pt x="56151" y="0"/>
                  </a:cubicBezTo>
                  <a:lnTo>
                    <a:pt x="18717" y="0"/>
                  </a:lnTo>
                  <a:close/>
                </a:path>
              </a:pathLst>
            </a:custGeom>
            <a:grpFill/>
            <a:ln w="73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0867A9C-29E8-9381-EFBC-1BC3839585F3}"/>
                </a:ext>
              </a:extLst>
            </p:cNvPr>
            <p:cNvSpPr/>
            <p:nvPr/>
          </p:nvSpPr>
          <p:spPr>
            <a:xfrm>
              <a:off x="9122066" y="8611468"/>
              <a:ext cx="74867" cy="37433"/>
            </a:xfrm>
            <a:custGeom>
              <a:avLst/>
              <a:gdLst>
                <a:gd name="connsiteX0" fmla="*/ 18717 w 74867"/>
                <a:gd name="connsiteY0" fmla="*/ 0 h 37433"/>
                <a:gd name="connsiteX1" fmla="*/ 0 w 74867"/>
                <a:gd name="connsiteY1" fmla="*/ 18717 h 37433"/>
                <a:gd name="connsiteX2" fmla="*/ 18717 w 74867"/>
                <a:gd name="connsiteY2" fmla="*/ 37434 h 37433"/>
                <a:gd name="connsiteX3" fmla="*/ 56151 w 74867"/>
                <a:gd name="connsiteY3" fmla="*/ 37434 h 37433"/>
                <a:gd name="connsiteX4" fmla="*/ 74868 w 74867"/>
                <a:gd name="connsiteY4" fmla="*/ 18717 h 37433"/>
                <a:gd name="connsiteX5" fmla="*/ 56151 w 74867"/>
                <a:gd name="connsiteY5" fmla="*/ 0 h 37433"/>
                <a:gd name="connsiteX6" fmla="*/ 18717 w 74867"/>
                <a:gd name="connsiteY6" fmla="*/ 0 h 37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867" h="37433">
                  <a:moveTo>
                    <a:pt x="18717" y="0"/>
                  </a:moveTo>
                  <a:cubicBezTo>
                    <a:pt x="8408" y="0"/>
                    <a:pt x="0" y="8408"/>
                    <a:pt x="0" y="18717"/>
                  </a:cubicBezTo>
                  <a:cubicBezTo>
                    <a:pt x="0" y="29027"/>
                    <a:pt x="8408" y="37434"/>
                    <a:pt x="18717" y="37434"/>
                  </a:cubicBezTo>
                  <a:lnTo>
                    <a:pt x="56151" y="37434"/>
                  </a:lnTo>
                  <a:cubicBezTo>
                    <a:pt x="66460" y="37434"/>
                    <a:pt x="74868" y="29027"/>
                    <a:pt x="74868" y="18717"/>
                  </a:cubicBezTo>
                  <a:cubicBezTo>
                    <a:pt x="74868" y="8408"/>
                    <a:pt x="66460" y="0"/>
                    <a:pt x="56151" y="0"/>
                  </a:cubicBezTo>
                  <a:lnTo>
                    <a:pt x="18717" y="0"/>
                  </a:lnTo>
                  <a:close/>
                </a:path>
              </a:pathLst>
            </a:custGeom>
            <a:grpFill/>
            <a:ln w="73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393830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90"/>
                            </p:stCondLst>
                            <p:childTnLst>
                              <p:par>
                                <p:cTn id="10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90"/>
                            </p:stCondLst>
                            <p:childTnLst>
                              <p:par>
                                <p:cTn id="19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90"/>
                            </p:stCondLst>
                            <p:childTnLst>
                              <p:par>
                                <p:cTn id="28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implicity theme">
  <a:themeElements>
    <a:clrScheme name="Custom 113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F7F9F"/>
      </a:accent1>
      <a:accent2>
        <a:srgbClr val="B28044"/>
      </a:accent2>
      <a:accent3>
        <a:srgbClr val="9D6B41"/>
      </a:accent3>
      <a:accent4>
        <a:srgbClr val="7D543F"/>
      </a:accent4>
      <a:accent5>
        <a:srgbClr val="5F5F5F"/>
      </a:accent5>
      <a:accent6>
        <a:srgbClr val="808080"/>
      </a:accent6>
      <a:hlink>
        <a:srgbClr val="3F7F9F"/>
      </a:hlink>
      <a:folHlink>
        <a:srgbClr val="BFBFBF"/>
      </a:folHlink>
    </a:clrScheme>
    <a:fontScheme name="Custom 1">
      <a:majorFont>
        <a:latin typeface="Poppins"/>
        <a:ea typeface=""/>
        <a:cs typeface=""/>
      </a:majorFont>
      <a:minorFont>
        <a:latin typeface="Montserra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e7d195523061f1c0 xmlns="http://e7d195523061f1c0/custom/data/def">
  <_7b1dac89e7d195523061f1c0316ecb71 xmlns="">e7d195523061f1c0cef09ac28eaae964ec9988a5cce77c8b8C1E4685C6E6B40CD7615480512384A61EE159C6FE0045D14B61E85D0A95589D558B81FFC809322ACC20DC2254D928200A3EA0841B8B1814961BE795024DFDEF45878460D5EEC04B3DB4C246007153409DEDE37CA726A66AF19B77CE744E11CADCFB09B3408DEC1F688348922E38CCEE</_7b1dac89e7d195523061f1c0316ecb71>
  <_7b1dac89e7d195523061f1c0316ecb71 xmlns="">e7d195523061f1c0cef09ac28eaae964ec9988a5cce77c8b8C1E4685C6E6B40CD7615480512384A61EE159C6FE0045D14B61E85D0A95589D558B81FFC809322ACC20DC2254D928200A3EA0841B8B1814961BE795024DFDEFCC1129033FEC21F5C5BDE68E2B7A1F8E41338FB0DD71548A78ADD1F5722F5FD965480A64BD076FD2328431DAE9622527</_7b1dac89e7d195523061f1c0316ecb71>
  <_7b1dac89e7d195523061f1c0316ecb71 xmlns="">e7d195523061f1c0cef09ac28eaae964ec9988a5cce77c8b8C1E4685C6E6B40CD7615480512384A61EE159C6FE0045D14B61E85D0A95589D558B81FFC809322ACC20DC2254D928200A3EA0841B8B18144DC47CBD04FCA384408AF03A26AFFDF192346722787A389DB6D6BE826066A063ECDC78A932AD2721B5CFDE870F76DE7C3CCE2B9A07730B5F</_7b1dac89e7d195523061f1c0316ecb71>
  <_7b1dac89e7d195523061f1c0316ecb71 xmlns="">e7d195523061f1c0cef09ac28eaae964ec9988a5cce77c8b8C1E4685C6E6B40CD7615480512384A61EE159C6FE0045D14B61E85D0A95589D558B81FFC809322ACC20DC2254D928200A3EA0841B8B18146B5918F8DA8F2BB8EBBD78811AB79BAD25B3D3572375DC872E76B122646A4CFEC757C0C5DC45C58AA1C19C5F82E1244272D3D963277B72E4</_7b1dac89e7d195523061f1c0316ecb71>
  <_7b1dac89e7d195523061f1c0316ecb71 xmlns="">e7d195523061f1c0cef09ac28eaae964ec9988a5cce77c8b8C1E4685C6E6B40CD7615480512384A61EE159C6FE0045D14B61E85D0A95589D558B81FFC809322ACC20DC2254D928200A3EA0841B8B1814D46540F92FDE0CC7D2E4FED8FEEFC6C9A68F4EFD8E967F607C3A4874F08B710D4B9EDAF2198A37174DB562817F68A467C4A8AF4E469EC69C</_7b1dac89e7d195523061f1c0316ecb71>
  <_7b1dac89e7d195523061f1c0316ecb71 xmlns="">e7d195523061f1c0cef09ac28eaae964ec9988a5cce77c8b8C1E4685C6E6B40CD7615480512384A61EE159C6FE0045D14B61E85D0A95589D558B81FFC809322ACC20DC2254D928200A3EA0841B8B1814D46540F92FDE0CC7F1A0A352A74694BDC8D7E096E6A67150D06CE09000740E4468C0E429E53B576B791DC034A987477FBCAC6FCDEEA8FDF8</_7b1dac89e7d195523061f1c0316ecb71>
  <_7b1dac89e7d195523061f1c0316ecb71 xmlns="">e7d195523061f1c0cef09ac28eaae964ec9988a5cce77c8b8C1E4685C6E6B40CD7615480512384A61EE159C6FE0045D14B61E85D0A95589D558B81FFC809322ACC20DC2254D928200A3EA0841B8B18142FBE450CA6476861A085A53B0B0F3C0501F176467351CFE8A50B523E8722B0960368A29699C716E5560DC472CD7028D123F7EF4AA3569329</_7b1dac89e7d195523061f1c0316ecb71>
  <_7b1dac89e7d195523061f1c0316ecb71 xmlns="">e7d195523061f1c0cef09ac28eaae964ec9988a5cce77c8b8C1E4685C6E6B40CD7615480512384A61EE159C6FE0045D14B61E85D0A95589D558B81FFC809322ACC20DC2254D928200A3EA0841B8B181497967B5C7141FB2B73FA35BB466BBE4B7AEDFC2ECE8ED32C637BBE79C8274B940C4D097F2D520BB92E21F9B7E46A13F753F53D832A761DC01D64101EEDBAA6DE</_7b1dac89e7d195523061f1c0316ecb71>
  <_7b1dac89e7d195523061f1c0316ecb71 xmlns="">e7d195523061f1c0cef09ac28eaae964ec9988a5cce77c8b8C1E4685C6E6B40CD7615480512384A61EE159C6FE0045D14B61E85D0A95589D558B81FFC809322ACC20DC2254D928200A3EA0841B8B1814CCEAFA1407BA82CF1A1F8602E4545942575339612F352FC1C793AA89CE956E3FED3286C44BBFE36EF33792E4E3AF4980969F2A19EBE68C21</_7b1dac89e7d195523061f1c0316ecb71>
  <_7b1dac89e7d195523061f1c0316ecb71 xmlns="">e7d195523061f1c0cef09ac28eaae964ec9988a5cce77c8b8C1E4685C6E6B40CD7615480512384A61EE159C6FE0045D14B61E85D0A95589D558B81FFC809322ACC20DC2254D928200A3EA0841B8B18141B9F7DD698B7CCF44C9216763E8A16F8F569E8958EDB0333C8BFA7609389EEC4801C7DDBD37B372814389AA2C39DB34C7B07EB3752B9F665</_7b1dac89e7d195523061f1c0316ecb71>
  <_7b1dac89e7d195523061f1c0316ecb71 xmlns="">e7d195523061f1c0cef09ac28eaae964ec9988a5cce77c8b8C1E4685C6E6B40CD7615480512384A61EE159C6FE0045D14B61E85D0A95589D558B81FFC809322ACC20DC2254D928200A3EA0841B8B1814698A4C960560469CA8A8F3F9287BE9713BB2BEEFF16769B86F03514EDC2D637C22BECE1BFABBC94AC3116D8CD2ACAFD5170249B213C49E4D</_7b1dac89e7d195523061f1c0316ecb71>
  <_7b1dac89e7d195523061f1c0316ecb71 xmlns="">e7d195523061f1c0cef09ac28eaae964ec9988a5cce77c8b8C1E4685C6E6B40CD7615480512384A61EE159C6FE0045D14B61E85D0A95589D558B81FFC809322ACC20DC2254D928200A3EA0841B8B181425E75F621A0737AE1BF7D07EA7969786D68EDEADF71E79D44BC2C687233A866F34D79438FD6F1D02587CB78DE60651920A5F539071126543</_7b1dac89e7d195523061f1c0316ecb71>
  <_7b1dac89e7d195523061f1c0316ecb71 xmlns="">e7d195523061f1c0cef09ac28eaae964ec9988a5cce77c8b8C1E4685C6E6B40CD7615480512384A61EE159C6FE0045D14B61E85D0A95589D558B81FFC809322ACC20DC2254D928200A3EA0841B8B18145D7DC62DE5AA0F7A4D8411BCF39BBBCEC08D09261D6A1BBC7EE625E59B150391F5232318D27653B00040D334DDB89C325FA32DA05BD12AB5</_7b1dac89e7d195523061f1c0316ecb71>
</e7d195523061f1c0>
</file>

<file path=customXml/itemProps1.xml><?xml version="1.0" encoding="utf-8"?>
<ds:datastoreItem xmlns:ds="http://schemas.openxmlformats.org/officeDocument/2006/customXml" ds:itemID="{01BAF993-C85B-4CE1-B9E0-C79EAD7A96BF}">
  <ds:schemaRefs>
    <ds:schemaRef ds:uri="http://e7d195523061f1c0/custom/data/def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409402</TotalTime>
  <Words>1645</Words>
  <Application>Microsoft Office PowerPoint</Application>
  <PresentationFormat>Custom</PresentationFormat>
  <Paragraphs>150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Microsoft YaHei Light</vt:lpstr>
      <vt:lpstr>Microsoft YaHei UI</vt:lpstr>
      <vt:lpstr>Arial</vt:lpstr>
      <vt:lpstr>Courier New</vt:lpstr>
      <vt:lpstr>Montserrat</vt:lpstr>
      <vt:lpstr>Outfit Black</vt:lpstr>
      <vt:lpstr>Outfit Light</vt:lpstr>
      <vt:lpstr>Poppins</vt:lpstr>
      <vt:lpstr>Wingdings</vt:lpstr>
      <vt:lpstr>Simplicity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©PPTSTORE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Balasubramanian P.G</dc:creator>
  <dc:description>©PPTSTORE 版权所有</dc:description>
  <cp:lastModifiedBy>Balasubramanian PG</cp:lastModifiedBy>
  <cp:revision>6018</cp:revision>
  <dcterms:created xsi:type="dcterms:W3CDTF">2015-11-23T02:03:38Z</dcterms:created>
  <dcterms:modified xsi:type="dcterms:W3CDTF">2023-12-03T15:33:30Z</dcterms:modified>
</cp:coreProperties>
</file>