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rlow Semi-Bold" charset="1" panose="00000700000000000000"/>
      <p:regular r:id="rId16"/>
    </p:embeddedFont>
    <p:embeddedFont>
      <p:font typeface="Barlow Light" charset="1" panose="00000400000000000000"/>
      <p:regular r:id="rId17"/>
    </p:embeddedFont>
    <p:embeddedFont>
      <p:font typeface="Barlow" charset="1" panose="00000500000000000000"/>
      <p:regular r:id="rId18"/>
    </p:embeddedFont>
    <p:embeddedFont>
      <p:font typeface="Barlow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827450"/>
            <a:ext cx="18288000" cy="1994172"/>
            <a:chOff x="0" y="0"/>
            <a:chExt cx="4816593" cy="5252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5214"/>
            </a:xfrm>
            <a:custGeom>
              <a:avLst/>
              <a:gdLst/>
              <a:ahLst/>
              <a:cxnLst/>
              <a:rect r="r" b="b" t="t" l="l"/>
              <a:pathLst>
                <a:path h="5252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5214"/>
                  </a:lnTo>
                  <a:lnTo>
                    <a:pt x="0" y="525214"/>
                  </a:lnTo>
                  <a:close/>
                </a:path>
              </a:pathLst>
            </a:custGeom>
            <a:solidFill>
              <a:srgbClr val="000000">
                <a:alpha val="6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563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5591743"/>
            <a:ext cx="18288000" cy="4695257"/>
            <a:chOff x="0" y="0"/>
            <a:chExt cx="4816593" cy="12366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236611"/>
            </a:xfrm>
            <a:custGeom>
              <a:avLst/>
              <a:gdLst/>
              <a:ahLst/>
              <a:cxnLst/>
              <a:rect r="r" b="b" t="t" l="l"/>
              <a:pathLst>
                <a:path h="123661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36611"/>
                  </a:lnTo>
                  <a:lnTo>
                    <a:pt x="0" y="1236611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1274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78743" y="6975994"/>
            <a:ext cx="7991759" cy="228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6"/>
              </a:lnSpc>
            </a:pPr>
            <a:r>
              <a:rPr lang="en-US" sz="13354">
                <a:solidFill>
                  <a:srgbClr val="FFFFFF"/>
                </a:solidFill>
                <a:latin typeface="Barlow Semi-Bold"/>
              </a:rPr>
              <a:t>Pitch Deck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8743" y="6494223"/>
            <a:ext cx="3608046" cy="51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0"/>
              </a:lnSpc>
            </a:pPr>
            <a:r>
              <a:rPr lang="en-US" sz="2936">
                <a:solidFill>
                  <a:srgbClr val="FFFFFF"/>
                </a:solidFill>
                <a:latin typeface="Barlow Light"/>
              </a:rPr>
              <a:t>Business Presentation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1786916" y="8398134"/>
            <a:ext cx="5472384" cy="0"/>
          </a:xfrm>
          <a:prstGeom prst="line">
            <a:avLst/>
          </a:prstGeom>
          <a:ln cap="flat" w="857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B4B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7084919"/>
            <a:ext cx="162306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36285" y="4432892"/>
            <a:ext cx="5435917" cy="228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6"/>
              </a:lnSpc>
            </a:pPr>
            <a:r>
              <a:rPr lang="en-US" sz="13354">
                <a:solidFill>
                  <a:srgbClr val="FFFFFF"/>
                </a:solidFill>
                <a:latin typeface="Barlow Semi-Bold"/>
              </a:rPr>
              <a:t>Thanks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6285" y="3951121"/>
            <a:ext cx="3608046" cy="51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0"/>
              </a:lnSpc>
            </a:pPr>
            <a:r>
              <a:rPr lang="en-US" sz="2936">
                <a:solidFill>
                  <a:srgbClr val="FFFFFF"/>
                </a:solidFill>
                <a:latin typeface="Barlow Light"/>
              </a:rPr>
              <a:t>Business Presentation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61774" y="2196221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E9E8E9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E9E8E9"/>
                </a:solidFill>
                <a:latin typeface="Barlow Light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61774" y="3825033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E9E8E9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E9E8E9"/>
                </a:solidFill>
                <a:latin typeface="Barlow Light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61774" y="5366016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E9E8E9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E9E8E9"/>
                </a:solidFill>
                <a:latin typeface="Barlow Ligh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4B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708" r="0" b="-167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60189" y="0"/>
            <a:ext cx="2683811" cy="10287000"/>
            <a:chOff x="0" y="0"/>
            <a:chExt cx="70684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6847" cy="2709333"/>
            </a:xfrm>
            <a:custGeom>
              <a:avLst/>
              <a:gdLst/>
              <a:ahLst/>
              <a:cxnLst/>
              <a:rect r="r" b="b" t="t" l="l"/>
              <a:pathLst>
                <a:path h="2709333" w="706847">
                  <a:moveTo>
                    <a:pt x="0" y="0"/>
                  </a:moveTo>
                  <a:lnTo>
                    <a:pt x="706847" y="0"/>
                  </a:lnTo>
                  <a:lnTo>
                    <a:pt x="70684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6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0684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0952" y="6359005"/>
            <a:ext cx="5097547" cy="2511401"/>
            <a:chOff x="0" y="0"/>
            <a:chExt cx="1342564" cy="6614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2564" cy="661439"/>
            </a:xfrm>
            <a:custGeom>
              <a:avLst/>
              <a:gdLst/>
              <a:ahLst/>
              <a:cxnLst/>
              <a:rect r="r" b="b" t="t" l="l"/>
              <a:pathLst>
                <a:path h="661439" w="1342564">
                  <a:moveTo>
                    <a:pt x="0" y="0"/>
                  </a:moveTo>
                  <a:lnTo>
                    <a:pt x="1342564" y="0"/>
                  </a:lnTo>
                  <a:lnTo>
                    <a:pt x="1342564" y="661439"/>
                  </a:lnTo>
                  <a:lnTo>
                    <a:pt x="0" y="6614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42564" cy="699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595227" y="6359005"/>
            <a:ext cx="5097547" cy="2511401"/>
            <a:chOff x="0" y="0"/>
            <a:chExt cx="1342564" cy="6614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2564" cy="661439"/>
            </a:xfrm>
            <a:custGeom>
              <a:avLst/>
              <a:gdLst/>
              <a:ahLst/>
              <a:cxnLst/>
              <a:rect r="r" b="b" t="t" l="l"/>
              <a:pathLst>
                <a:path h="661439" w="1342564">
                  <a:moveTo>
                    <a:pt x="0" y="0"/>
                  </a:moveTo>
                  <a:lnTo>
                    <a:pt x="1342564" y="0"/>
                  </a:lnTo>
                  <a:lnTo>
                    <a:pt x="1342564" y="661439"/>
                  </a:lnTo>
                  <a:lnTo>
                    <a:pt x="0" y="6614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42564" cy="699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626701" y="1495938"/>
            <a:ext cx="6460189" cy="1912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4067">
                <a:solidFill>
                  <a:srgbClr val="FFFFFF"/>
                </a:solidFill>
                <a:latin typeface="Barlow Semi-Bold"/>
              </a:rPr>
              <a:t>Exclusive template ready to be customized for your presentation.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19222" y="4406236"/>
            <a:ext cx="3840078" cy="136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8"/>
              </a:lnSpc>
            </a:pPr>
            <a:r>
              <a:rPr lang="en-US" sz="1948">
                <a:solidFill>
                  <a:srgbClr val="C2C2C2"/>
                </a:solidFill>
                <a:latin typeface="Barlow"/>
              </a:rPr>
              <a:t>Exclusive template ready to be customized for your presentation. Exclusive template ready to be customized for your presentation.</a:t>
            </a:r>
            <a:r>
              <a:rPr lang="en-US" sz="1948">
                <a:solidFill>
                  <a:srgbClr val="C2C2C2"/>
                </a:solidFill>
                <a:latin typeface="Barlow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89085" y="6596244"/>
            <a:ext cx="1461279" cy="13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>
                <a:solidFill>
                  <a:srgbClr val="000000"/>
                </a:solidFill>
                <a:latin typeface="Barlow Medium"/>
              </a:rPr>
              <a:t>150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77654" y="6596244"/>
            <a:ext cx="1132691" cy="13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>
                <a:solidFill>
                  <a:srgbClr val="000000"/>
                </a:solidFill>
                <a:latin typeface="Barlow Medium"/>
              </a:rPr>
              <a:t>20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82127" y="7890852"/>
            <a:ext cx="347519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rlow"/>
              </a:rPr>
              <a:t>Write subtitle here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06402" y="7890852"/>
            <a:ext cx="347519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rlow"/>
              </a:rPr>
              <a:t>Write subtitle here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6081" y="3600450"/>
            <a:ext cx="4494113" cy="2281521"/>
            <a:chOff x="0" y="0"/>
            <a:chExt cx="1183635" cy="600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3635" cy="600895"/>
            </a:xfrm>
            <a:custGeom>
              <a:avLst/>
              <a:gdLst/>
              <a:ahLst/>
              <a:cxnLst/>
              <a:rect r="r" b="b" t="t" l="l"/>
              <a:pathLst>
                <a:path h="600895" w="1183635">
                  <a:moveTo>
                    <a:pt x="0" y="0"/>
                  </a:moveTo>
                  <a:lnTo>
                    <a:pt x="1183635" y="0"/>
                  </a:lnTo>
                  <a:lnTo>
                    <a:pt x="1183635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83635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85778" y="6635535"/>
            <a:ext cx="4494113" cy="2281521"/>
            <a:chOff x="0" y="0"/>
            <a:chExt cx="1183635" cy="6008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3635" cy="600895"/>
            </a:xfrm>
            <a:custGeom>
              <a:avLst/>
              <a:gdLst/>
              <a:ahLst/>
              <a:cxnLst/>
              <a:rect r="r" b="b" t="t" l="l"/>
              <a:pathLst>
                <a:path h="600895" w="1183635">
                  <a:moveTo>
                    <a:pt x="0" y="0"/>
                  </a:moveTo>
                  <a:lnTo>
                    <a:pt x="1183635" y="0"/>
                  </a:lnTo>
                  <a:lnTo>
                    <a:pt x="1183635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83635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96944" y="3600450"/>
            <a:ext cx="4494113" cy="2281521"/>
            <a:chOff x="0" y="0"/>
            <a:chExt cx="1183635" cy="6008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3635" cy="600895"/>
            </a:xfrm>
            <a:custGeom>
              <a:avLst/>
              <a:gdLst/>
              <a:ahLst/>
              <a:cxnLst/>
              <a:rect r="r" b="b" t="t" l="l"/>
              <a:pathLst>
                <a:path h="600895" w="1183635">
                  <a:moveTo>
                    <a:pt x="0" y="0"/>
                  </a:moveTo>
                  <a:lnTo>
                    <a:pt x="1183635" y="0"/>
                  </a:lnTo>
                  <a:lnTo>
                    <a:pt x="1183635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83635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46640" y="6635535"/>
            <a:ext cx="4494113" cy="2281521"/>
            <a:chOff x="0" y="0"/>
            <a:chExt cx="1183635" cy="6008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3635" cy="600895"/>
            </a:xfrm>
            <a:custGeom>
              <a:avLst/>
              <a:gdLst/>
              <a:ahLst/>
              <a:cxnLst/>
              <a:rect r="r" b="b" t="t" l="l"/>
              <a:pathLst>
                <a:path h="600895" w="1183635">
                  <a:moveTo>
                    <a:pt x="0" y="0"/>
                  </a:moveTo>
                  <a:lnTo>
                    <a:pt x="1183635" y="0"/>
                  </a:lnTo>
                  <a:lnTo>
                    <a:pt x="1183635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83635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057806" y="3600450"/>
            <a:ext cx="4494113" cy="2281521"/>
            <a:chOff x="0" y="0"/>
            <a:chExt cx="1183635" cy="6008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3635" cy="600895"/>
            </a:xfrm>
            <a:custGeom>
              <a:avLst/>
              <a:gdLst/>
              <a:ahLst/>
              <a:cxnLst/>
              <a:rect r="r" b="b" t="t" l="l"/>
              <a:pathLst>
                <a:path h="600895" w="1183635">
                  <a:moveTo>
                    <a:pt x="0" y="0"/>
                  </a:moveTo>
                  <a:lnTo>
                    <a:pt x="1183635" y="0"/>
                  </a:lnTo>
                  <a:lnTo>
                    <a:pt x="1183635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83635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07503" y="6635535"/>
            <a:ext cx="4494113" cy="2281521"/>
            <a:chOff x="0" y="0"/>
            <a:chExt cx="1183635" cy="6008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83635" cy="600895"/>
            </a:xfrm>
            <a:custGeom>
              <a:avLst/>
              <a:gdLst/>
              <a:ahLst/>
              <a:cxnLst/>
              <a:rect r="r" b="b" t="t" l="l"/>
              <a:pathLst>
                <a:path h="600895" w="1183635">
                  <a:moveTo>
                    <a:pt x="0" y="0"/>
                  </a:moveTo>
                  <a:lnTo>
                    <a:pt x="1183635" y="0"/>
                  </a:lnTo>
                  <a:lnTo>
                    <a:pt x="1183635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83635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997163" y="3600450"/>
            <a:ext cx="233030" cy="2281521"/>
            <a:chOff x="0" y="0"/>
            <a:chExt cx="61374" cy="60089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046860" y="6635535"/>
            <a:ext cx="233030" cy="2281521"/>
            <a:chOff x="0" y="0"/>
            <a:chExt cx="61374" cy="60089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158026" y="3600450"/>
            <a:ext cx="233030" cy="2281521"/>
            <a:chOff x="0" y="0"/>
            <a:chExt cx="61374" cy="60089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207722" y="6635535"/>
            <a:ext cx="233030" cy="2281521"/>
            <a:chOff x="0" y="0"/>
            <a:chExt cx="61374" cy="60089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318888" y="3600450"/>
            <a:ext cx="233030" cy="2281521"/>
            <a:chOff x="0" y="0"/>
            <a:chExt cx="61374" cy="60089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6368585" y="6635535"/>
            <a:ext cx="233030" cy="2281521"/>
            <a:chOff x="0" y="0"/>
            <a:chExt cx="61374" cy="60089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764133" y="3600450"/>
            <a:ext cx="233030" cy="2281521"/>
            <a:chOff x="0" y="0"/>
            <a:chExt cx="61374" cy="60089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813829" y="6635535"/>
            <a:ext cx="233030" cy="2281521"/>
            <a:chOff x="0" y="0"/>
            <a:chExt cx="61374" cy="60089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924995" y="3600450"/>
            <a:ext cx="233030" cy="2281521"/>
            <a:chOff x="0" y="0"/>
            <a:chExt cx="61374" cy="60089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974692" y="6635535"/>
            <a:ext cx="233030" cy="2281521"/>
            <a:chOff x="0" y="0"/>
            <a:chExt cx="61374" cy="60089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6085858" y="3600450"/>
            <a:ext cx="233030" cy="2281521"/>
            <a:chOff x="0" y="0"/>
            <a:chExt cx="61374" cy="60089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6135555" y="6635535"/>
            <a:ext cx="233030" cy="2281521"/>
            <a:chOff x="0" y="0"/>
            <a:chExt cx="61374" cy="600895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1374" cy="600895"/>
            </a:xfrm>
            <a:custGeom>
              <a:avLst/>
              <a:gdLst/>
              <a:ahLst/>
              <a:cxnLst/>
              <a:rect r="r" b="b" t="t" l="l"/>
              <a:pathLst>
                <a:path h="600895" w="61374">
                  <a:moveTo>
                    <a:pt x="0" y="0"/>
                  </a:moveTo>
                  <a:lnTo>
                    <a:pt x="61374" y="0"/>
                  </a:lnTo>
                  <a:lnTo>
                    <a:pt x="61374" y="600895"/>
                  </a:lnTo>
                  <a:lnTo>
                    <a:pt x="0" y="600895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61374" cy="63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785778" y="1320615"/>
            <a:ext cx="5872052" cy="11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6"/>
              </a:lnSpc>
            </a:pPr>
            <a:r>
              <a:rPr lang="en-US" sz="6811">
                <a:solidFill>
                  <a:srgbClr val="000000"/>
                </a:solidFill>
                <a:latin typeface="Barlow Semi-Bold"/>
              </a:rPr>
              <a:t>Business Model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659227" y="1525473"/>
            <a:ext cx="6842996" cy="84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6"/>
              </a:lnSpc>
            </a:pPr>
            <a:r>
              <a:rPr lang="en-US" sz="2425">
                <a:solidFill>
                  <a:srgbClr val="929292"/>
                </a:solidFill>
                <a:latin typeface="Barlow Light"/>
              </a:rPr>
              <a:t>Exclusive template ready to be customized for your presentation.</a:t>
            </a:r>
            <a:r>
              <a:rPr lang="en-US" sz="2425">
                <a:solidFill>
                  <a:srgbClr val="929292"/>
                </a:solidFill>
                <a:latin typeface="Barlow Light"/>
              </a:rPr>
              <a:t> 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229031" y="4078330"/>
            <a:ext cx="3096658" cy="6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Semi-Bold"/>
              </a:rPr>
              <a:t>Exclusive template ready to be customized.</a:t>
            </a:r>
            <a:r>
              <a:rPr lang="en-US" sz="1855">
                <a:solidFill>
                  <a:srgbClr val="FFFFFF"/>
                </a:solidFill>
                <a:latin typeface="Barlow Semi-Bold"/>
              </a:rPr>
              <a:t>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278727" y="7113415"/>
            <a:ext cx="3096658" cy="6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Semi-Bold"/>
              </a:rPr>
              <a:t>Exclusive template ready to be customized.</a:t>
            </a:r>
            <a:r>
              <a:rPr lang="en-US" sz="1855">
                <a:solidFill>
                  <a:srgbClr val="FFFFFF"/>
                </a:solidFill>
                <a:latin typeface="Barlow Semi-Bold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7389893" y="4078330"/>
            <a:ext cx="3096658" cy="6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Semi-Bold"/>
              </a:rPr>
              <a:t>Exclusive template ready to be customized.</a:t>
            </a:r>
            <a:r>
              <a:rPr lang="en-US" sz="1855">
                <a:solidFill>
                  <a:srgbClr val="FFFFFF"/>
                </a:solidFill>
                <a:latin typeface="Barlow Semi-Bold"/>
              </a:rPr>
              <a:t>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439590" y="7113415"/>
            <a:ext cx="3096658" cy="6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Semi-Bold"/>
              </a:rPr>
              <a:t>Exclusive template ready to be customized.</a:t>
            </a:r>
            <a:r>
              <a:rPr lang="en-US" sz="1855">
                <a:solidFill>
                  <a:srgbClr val="FFFFFF"/>
                </a:solidFill>
                <a:latin typeface="Barlow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550756" y="4078330"/>
            <a:ext cx="3096658" cy="6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Semi-Bold"/>
              </a:rPr>
              <a:t>Exclusive template ready to be customized.</a:t>
            </a:r>
            <a:r>
              <a:rPr lang="en-US" sz="1855">
                <a:solidFill>
                  <a:srgbClr val="FFFFFF"/>
                </a:solidFill>
                <a:latin typeface="Barlow Semi-Bold"/>
              </a:rPr>
              <a:t> 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600453" y="7113415"/>
            <a:ext cx="3096658" cy="6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Semi-Bold"/>
              </a:rPr>
              <a:t>Exclusive template ready to be customized.</a:t>
            </a:r>
            <a:r>
              <a:rPr lang="en-US" sz="1855">
                <a:solidFill>
                  <a:srgbClr val="FFFFFF"/>
                </a:solidFill>
                <a:latin typeface="Barlow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229031" y="5051170"/>
            <a:ext cx="3096658" cy="3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278727" y="8086254"/>
            <a:ext cx="3096658" cy="3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389893" y="5051170"/>
            <a:ext cx="3096658" cy="3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439590" y="8086254"/>
            <a:ext cx="3096658" cy="3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550756" y="5051170"/>
            <a:ext cx="3096658" cy="3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2600453" y="8086254"/>
            <a:ext cx="3096658" cy="3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1855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4B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821909" y="2127681"/>
            <a:ext cx="7322091" cy="10146438"/>
            <a:chOff x="0" y="0"/>
            <a:chExt cx="4734560" cy="65608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6830" y="50800"/>
              <a:ext cx="4645660" cy="6473190"/>
            </a:xfrm>
            <a:custGeom>
              <a:avLst/>
              <a:gdLst/>
              <a:ahLst/>
              <a:cxnLst/>
              <a:rect r="r" b="b" t="t" l="l"/>
              <a:pathLst>
                <a:path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6511"/>
              <a:ext cx="4716780" cy="6544310"/>
            </a:xfrm>
            <a:custGeom>
              <a:avLst/>
              <a:gdLst/>
              <a:ahLst/>
              <a:cxnLst/>
              <a:rect r="r" b="b" t="t" l="l"/>
              <a:pathLst>
                <a:path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56540" y="265430"/>
              <a:ext cx="4207510" cy="6043930"/>
            </a:xfrm>
            <a:custGeom>
              <a:avLst/>
              <a:gdLst/>
              <a:ahLst/>
              <a:cxnLst/>
              <a:rect r="r" b="b" t="t" l="l"/>
              <a:pathLst>
                <a:path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2"/>
              <a:stretch>
                <a:fillRect l="-101074" t="0" r="-101074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51378" y="120589"/>
              <a:ext cx="79963" cy="76322"/>
            </a:xfrm>
            <a:custGeom>
              <a:avLst/>
              <a:gdLst/>
              <a:ahLst/>
              <a:cxnLst/>
              <a:rect r="r" b="b" t="t" l="l"/>
              <a:pathLst>
                <a:path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19473" y="104052"/>
              <a:ext cx="114614" cy="109395"/>
            </a:xfrm>
            <a:custGeom>
              <a:avLst/>
              <a:gdLst/>
              <a:ahLst/>
              <a:cxnLst/>
              <a:rect r="r" b="b" t="t" l="l"/>
              <a:pathLst>
                <a:path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28944" y="128221"/>
              <a:ext cx="63971" cy="61058"/>
            </a:xfrm>
            <a:custGeom>
              <a:avLst/>
              <a:gdLst/>
              <a:ahLst/>
              <a:cxnLst/>
              <a:rect r="r" b="b" t="t" l="l"/>
              <a:pathLst>
                <a:path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46270" y="144758"/>
              <a:ext cx="29320" cy="27985"/>
            </a:xfrm>
            <a:custGeom>
              <a:avLst/>
              <a:gdLst/>
              <a:ahLst/>
              <a:cxnLst/>
              <a:rect r="r" b="b" t="t" l="l"/>
              <a:pathLst>
                <a:path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44044" y="144768"/>
              <a:ext cx="15993" cy="15264"/>
            </a:xfrm>
            <a:custGeom>
              <a:avLst/>
              <a:gdLst/>
              <a:ahLst/>
              <a:cxnLst/>
              <a:rect r="r" b="b" t="t" l="l"/>
              <a:pathLst>
                <a:path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716780" y="534670"/>
              <a:ext cx="19050" cy="278130"/>
            </a:xfrm>
            <a:custGeom>
              <a:avLst/>
              <a:gdLst/>
              <a:ahLst/>
              <a:cxnLst/>
              <a:rect r="r" b="b" t="t" l="l"/>
              <a:pathLst>
                <a:path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716780" y="861060"/>
              <a:ext cx="19050" cy="278130"/>
            </a:xfrm>
            <a:custGeom>
              <a:avLst/>
              <a:gdLst/>
              <a:ahLst/>
              <a:cxnLst/>
              <a:rect r="r" b="b" t="t" l="l"/>
              <a:pathLst>
                <a:path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4064000" y="-2540"/>
              <a:ext cx="320040" cy="19050"/>
            </a:xfrm>
            <a:custGeom>
              <a:avLst/>
              <a:gdLst/>
              <a:ahLst/>
              <a:cxnLst/>
              <a:rect r="r" b="b" t="t" l="l"/>
              <a:pathLst>
                <a:path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7749798"/>
            <a:ext cx="18288000" cy="2537202"/>
            <a:chOff x="0" y="0"/>
            <a:chExt cx="4816593" cy="6682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668234"/>
            </a:xfrm>
            <a:custGeom>
              <a:avLst/>
              <a:gdLst/>
              <a:ahLst/>
              <a:cxnLst/>
              <a:rect r="r" b="b" t="t" l="l"/>
              <a:pathLst>
                <a:path h="6682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68234"/>
                  </a:lnTo>
                  <a:lnTo>
                    <a:pt x="0" y="668234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816593" cy="706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-4104">
            <a:off x="1304919" y="7711698"/>
            <a:ext cx="15954386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710745" y="6134093"/>
            <a:ext cx="889721" cy="685894"/>
          </a:xfrm>
          <a:custGeom>
            <a:avLst/>
            <a:gdLst/>
            <a:ahLst/>
            <a:cxnLst/>
            <a:rect r="r" b="b" t="t" l="l"/>
            <a:pathLst>
              <a:path h="685894" w="889721">
                <a:moveTo>
                  <a:pt x="0" y="0"/>
                </a:moveTo>
                <a:lnTo>
                  <a:pt x="889721" y="0"/>
                </a:lnTo>
                <a:lnTo>
                  <a:pt x="889721" y="685894"/>
                </a:lnTo>
                <a:lnTo>
                  <a:pt x="0" y="6858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138082" y="6015142"/>
            <a:ext cx="6615953" cy="1687032"/>
            <a:chOff x="0" y="0"/>
            <a:chExt cx="1742473" cy="44432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2473" cy="444321"/>
            </a:xfrm>
            <a:custGeom>
              <a:avLst/>
              <a:gdLst/>
              <a:ahLst/>
              <a:cxnLst/>
              <a:rect r="r" b="b" t="t" l="l"/>
              <a:pathLst>
                <a:path h="444321" w="1742473">
                  <a:moveTo>
                    <a:pt x="0" y="0"/>
                  </a:moveTo>
                  <a:lnTo>
                    <a:pt x="1742473" y="0"/>
                  </a:lnTo>
                  <a:lnTo>
                    <a:pt x="1742473" y="444321"/>
                  </a:lnTo>
                  <a:lnTo>
                    <a:pt x="0" y="444321"/>
                  </a:lnTo>
                  <a:close/>
                </a:path>
              </a:pathLst>
            </a:custGeom>
            <a:solidFill>
              <a:srgbClr val="000000">
                <a:alpha val="61961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42473" cy="48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610715" y="6390716"/>
            <a:ext cx="342243" cy="342243"/>
          </a:xfrm>
          <a:custGeom>
            <a:avLst/>
            <a:gdLst/>
            <a:ahLst/>
            <a:cxnLst/>
            <a:rect r="r" b="b" t="t" l="l"/>
            <a:pathLst>
              <a:path h="342243" w="342243">
                <a:moveTo>
                  <a:pt x="0" y="0"/>
                </a:moveTo>
                <a:lnTo>
                  <a:pt x="342242" y="0"/>
                </a:lnTo>
                <a:lnTo>
                  <a:pt x="342242" y="342243"/>
                </a:lnTo>
                <a:lnTo>
                  <a:pt x="0" y="342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710745" y="3065962"/>
            <a:ext cx="5125633" cy="179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1"/>
              </a:lnSpc>
            </a:pPr>
            <a:r>
              <a:rPr lang="en-US" sz="3824">
                <a:solidFill>
                  <a:srgbClr val="FFFFFF"/>
                </a:solidFill>
                <a:latin typeface="Barlow Semi-Bold"/>
              </a:rPr>
              <a:t>Exclusive template ready to be customized for your presentation.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90097" y="6015142"/>
            <a:ext cx="3297526" cy="92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FFFFFF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FFFFFF"/>
                </a:solidFill>
                <a:latin typeface="Barlow Ligh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10715" y="6895831"/>
            <a:ext cx="2578894" cy="43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FFFFFF"/>
                </a:solidFill>
                <a:latin typeface="Barlow Light"/>
              </a:rPr>
              <a:t>Write subtitle here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12336" y="3449538"/>
            <a:ext cx="4463329" cy="4463329"/>
          </a:xfrm>
          <a:custGeom>
            <a:avLst/>
            <a:gdLst/>
            <a:ahLst/>
            <a:cxnLst/>
            <a:rect r="r" b="b" t="t" l="l"/>
            <a:pathLst>
              <a:path h="4463329" w="4463329">
                <a:moveTo>
                  <a:pt x="0" y="0"/>
                </a:moveTo>
                <a:lnTo>
                  <a:pt x="4463328" y="0"/>
                </a:lnTo>
                <a:lnTo>
                  <a:pt x="4463328" y="4463329"/>
                </a:lnTo>
                <a:lnTo>
                  <a:pt x="0" y="4463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5778" y="941291"/>
            <a:ext cx="6794221" cy="11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6"/>
              </a:lnSpc>
            </a:pPr>
            <a:r>
              <a:rPr lang="en-US" sz="6811">
                <a:solidFill>
                  <a:srgbClr val="000000"/>
                </a:solidFill>
                <a:latin typeface="Barlow Semi-Bold"/>
              </a:rPr>
              <a:t>Core Competency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5778" y="2694655"/>
            <a:ext cx="69675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"/>
              </a:rPr>
              <a:t>28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04464" y="2694655"/>
            <a:ext cx="69342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"/>
              </a:rPr>
              <a:t>52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5778" y="6271753"/>
            <a:ext cx="713899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"/>
              </a:rPr>
              <a:t>30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04464" y="6271753"/>
            <a:ext cx="53959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arlow"/>
              </a:rPr>
              <a:t>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5778" y="3915181"/>
            <a:ext cx="2858890" cy="475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04464" y="3915181"/>
            <a:ext cx="2858890" cy="475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5778" y="7492279"/>
            <a:ext cx="2858890" cy="475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04464" y="7492279"/>
            <a:ext cx="2858890" cy="475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5778" y="4764176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04464" y="4764176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5778" y="8341274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04464" y="8341274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063745" cy="10287000"/>
            <a:chOff x="0" y="0"/>
            <a:chExt cx="212378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3785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23785">
                  <a:moveTo>
                    <a:pt x="0" y="0"/>
                  </a:moveTo>
                  <a:lnTo>
                    <a:pt x="2123785" y="0"/>
                  </a:lnTo>
                  <a:lnTo>
                    <a:pt x="212378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2378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90922" y="0"/>
            <a:ext cx="372824" cy="10287000"/>
            <a:chOff x="0" y="0"/>
            <a:chExt cx="98192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1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98192">
                  <a:moveTo>
                    <a:pt x="0" y="0"/>
                  </a:moveTo>
                  <a:lnTo>
                    <a:pt x="98192" y="0"/>
                  </a:lnTo>
                  <a:lnTo>
                    <a:pt x="981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C2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819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06375" y="0"/>
            <a:ext cx="684547" cy="10287000"/>
            <a:chOff x="0" y="0"/>
            <a:chExt cx="180292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2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0292">
                  <a:moveTo>
                    <a:pt x="0" y="0"/>
                  </a:moveTo>
                  <a:lnTo>
                    <a:pt x="180292" y="0"/>
                  </a:lnTo>
                  <a:lnTo>
                    <a:pt x="1802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2929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029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48921" y="3243447"/>
            <a:ext cx="4570866" cy="220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0"/>
              </a:lnSpc>
            </a:pPr>
            <a:r>
              <a:rPr lang="en-US" sz="7440">
                <a:solidFill>
                  <a:srgbClr val="FFFFFF"/>
                </a:solidFill>
                <a:latin typeface="Barlow Semi-Bold"/>
              </a:rPr>
              <a:t>Growth Strategy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8921" y="6009410"/>
            <a:ext cx="4294934" cy="105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353">
                <a:solidFill>
                  <a:srgbClr val="C2C2C2"/>
                </a:solidFill>
                <a:latin typeface="Barlow Light"/>
              </a:rPr>
              <a:t>Exclusive template ready to be customized for your presentation.</a:t>
            </a:r>
            <a:r>
              <a:rPr lang="en-US" sz="2353">
                <a:solidFill>
                  <a:srgbClr val="C2C2C2"/>
                </a:solidFill>
                <a:latin typeface="Barlow Ligh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0250" y="1360973"/>
            <a:ext cx="7092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arlow"/>
              </a:rPr>
              <a:t>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20250" y="4164289"/>
            <a:ext cx="73259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arlow"/>
              </a:rPr>
              <a:t>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0250" y="6963769"/>
            <a:ext cx="7092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arlow"/>
              </a:rPr>
              <a:t>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96305" y="1503848"/>
            <a:ext cx="3115220" cy="52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96305" y="4307164"/>
            <a:ext cx="3115220" cy="52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96305" y="7106644"/>
            <a:ext cx="3115220" cy="52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96305" y="2350334"/>
            <a:ext cx="5424777" cy="66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1"/>
              </a:lnSpc>
            </a:pPr>
            <a:r>
              <a:rPr lang="en-US" sz="2253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253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96305" y="5153650"/>
            <a:ext cx="5424777" cy="66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1"/>
              </a:lnSpc>
            </a:pPr>
            <a:r>
              <a:rPr lang="en-US" sz="2253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253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96305" y="7953129"/>
            <a:ext cx="5424777" cy="66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1"/>
              </a:lnSpc>
            </a:pPr>
            <a:r>
              <a:rPr lang="en-US" sz="2253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253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97277" y="3746706"/>
            <a:ext cx="1321369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699483" y="3746706"/>
            <a:ext cx="1321369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901998" y="3746706"/>
            <a:ext cx="1321369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4104512" y="3746706"/>
            <a:ext cx="1321369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853648" y="5605462"/>
            <a:ext cx="608628" cy="608628"/>
          </a:xfrm>
          <a:custGeom>
            <a:avLst/>
            <a:gdLst/>
            <a:ahLst/>
            <a:cxnLst/>
            <a:rect r="r" b="b" t="t" l="l"/>
            <a:pathLst>
              <a:path h="608628" w="608628">
                <a:moveTo>
                  <a:pt x="0" y="0"/>
                </a:moveTo>
                <a:lnTo>
                  <a:pt x="608628" y="0"/>
                </a:lnTo>
                <a:lnTo>
                  <a:pt x="608628" y="608629"/>
                </a:lnTo>
                <a:lnTo>
                  <a:pt x="0" y="60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2500" y="5650129"/>
            <a:ext cx="832537" cy="519295"/>
          </a:xfrm>
          <a:custGeom>
            <a:avLst/>
            <a:gdLst/>
            <a:ahLst/>
            <a:cxnLst/>
            <a:rect r="r" b="b" t="t" l="l"/>
            <a:pathLst>
              <a:path h="519295" w="832537">
                <a:moveTo>
                  <a:pt x="0" y="0"/>
                </a:moveTo>
                <a:lnTo>
                  <a:pt x="832537" y="0"/>
                </a:lnTo>
                <a:lnTo>
                  <a:pt x="832537" y="519295"/>
                </a:lnTo>
                <a:lnTo>
                  <a:pt x="0" y="519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5979" y="5605463"/>
            <a:ext cx="563962" cy="563962"/>
          </a:xfrm>
          <a:custGeom>
            <a:avLst/>
            <a:gdLst/>
            <a:ahLst/>
            <a:cxnLst/>
            <a:rect r="r" b="b" t="t" l="l"/>
            <a:pathLst>
              <a:path h="563962" w="563962">
                <a:moveTo>
                  <a:pt x="0" y="0"/>
                </a:moveTo>
                <a:lnTo>
                  <a:pt x="563962" y="0"/>
                </a:lnTo>
                <a:lnTo>
                  <a:pt x="563962" y="563961"/>
                </a:lnTo>
                <a:lnTo>
                  <a:pt x="0" y="563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1142" y="5605462"/>
            <a:ext cx="597575" cy="563962"/>
          </a:xfrm>
          <a:custGeom>
            <a:avLst/>
            <a:gdLst/>
            <a:ahLst/>
            <a:cxnLst/>
            <a:rect r="r" b="b" t="t" l="l"/>
            <a:pathLst>
              <a:path h="563962" w="597575">
                <a:moveTo>
                  <a:pt x="0" y="0"/>
                </a:moveTo>
                <a:lnTo>
                  <a:pt x="597576" y="0"/>
                </a:lnTo>
                <a:lnTo>
                  <a:pt x="597576" y="563962"/>
                </a:lnTo>
                <a:lnTo>
                  <a:pt x="0" y="563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85778" y="1320615"/>
            <a:ext cx="4112517" cy="11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6"/>
              </a:lnSpc>
            </a:pPr>
            <a:r>
              <a:rPr lang="en-US" sz="6811">
                <a:solidFill>
                  <a:srgbClr val="000000"/>
                </a:solidFill>
                <a:latin typeface="Barlow Semi-Bold"/>
              </a:rPr>
              <a:t>Milestones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41265" y="1524981"/>
            <a:ext cx="6842996" cy="84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6"/>
              </a:lnSpc>
            </a:pPr>
            <a:r>
              <a:rPr lang="en-US" sz="2425">
                <a:solidFill>
                  <a:srgbClr val="929292"/>
                </a:solidFill>
                <a:latin typeface="Barlow Light"/>
              </a:rPr>
              <a:t>Exclusive template ready to be customized for your presentation.</a:t>
            </a:r>
            <a:r>
              <a:rPr lang="en-US" sz="2425">
                <a:solidFill>
                  <a:srgbClr val="929292"/>
                </a:solidFill>
                <a:latin typeface="Barlow Light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5778" y="4094368"/>
            <a:ext cx="744369" cy="111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6"/>
              </a:lnSpc>
            </a:pPr>
            <a:r>
              <a:rPr lang="en-US" sz="6447">
                <a:solidFill>
                  <a:srgbClr val="000000"/>
                </a:solidFill>
                <a:latin typeface="Barlow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87984" y="4094368"/>
            <a:ext cx="901570" cy="111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6"/>
              </a:lnSpc>
            </a:pPr>
            <a:r>
              <a:rPr lang="en-US" sz="6447">
                <a:solidFill>
                  <a:srgbClr val="000000"/>
                </a:solidFill>
                <a:latin typeface="Barlow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90498" y="4094368"/>
            <a:ext cx="885132" cy="111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6"/>
              </a:lnSpc>
            </a:pPr>
            <a:r>
              <a:rPr lang="en-US" sz="6447">
                <a:solidFill>
                  <a:srgbClr val="000000"/>
                </a:solidFill>
                <a:latin typeface="Barlow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93012" y="4094368"/>
            <a:ext cx="913835" cy="111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6"/>
              </a:lnSpc>
            </a:pPr>
            <a:r>
              <a:rPr lang="en-US" sz="6447">
                <a:solidFill>
                  <a:srgbClr val="000000"/>
                </a:solidFill>
                <a:latin typeface="Barlow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5778" y="6839916"/>
            <a:ext cx="2571587" cy="75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0"/>
              </a:lnSpc>
            </a:pPr>
            <a:r>
              <a:rPr lang="en-US" sz="286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87984" y="6839916"/>
            <a:ext cx="2571587" cy="75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0"/>
              </a:lnSpc>
            </a:pPr>
            <a:r>
              <a:rPr lang="en-US" sz="286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90498" y="6839916"/>
            <a:ext cx="2571587" cy="75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0"/>
              </a:lnSpc>
            </a:pPr>
            <a:r>
              <a:rPr lang="en-US" sz="286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93012" y="6839916"/>
            <a:ext cx="2571587" cy="75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0"/>
              </a:lnSpc>
            </a:pPr>
            <a:r>
              <a:rPr lang="en-US" sz="2864">
                <a:solidFill>
                  <a:srgbClr val="000000"/>
                </a:solidFill>
                <a:latin typeface="Barlow Semi-Bold"/>
              </a:rPr>
              <a:t>Write subtitle here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85778" y="8015561"/>
            <a:ext cx="3437764" cy="9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155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155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87984" y="8015561"/>
            <a:ext cx="3437764" cy="9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155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155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90498" y="8015561"/>
            <a:ext cx="3437764" cy="9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155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155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93012" y="8015561"/>
            <a:ext cx="3437764" cy="9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155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155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7050" y="0"/>
            <a:ext cx="6572250" cy="10287000"/>
            <a:chOff x="0" y="0"/>
            <a:chExt cx="17309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09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30963">
                  <a:moveTo>
                    <a:pt x="0" y="0"/>
                  </a:moveTo>
                  <a:lnTo>
                    <a:pt x="1730963" y="0"/>
                  </a:lnTo>
                  <a:lnTo>
                    <a:pt x="17309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096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87050" y="1028700"/>
            <a:ext cx="6572250" cy="1584915"/>
            <a:chOff x="0" y="0"/>
            <a:chExt cx="1730963" cy="4174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0963" cy="417426"/>
            </a:xfrm>
            <a:custGeom>
              <a:avLst/>
              <a:gdLst/>
              <a:ahLst/>
              <a:cxnLst/>
              <a:rect r="r" b="b" t="t" l="l"/>
              <a:pathLst>
                <a:path h="417426" w="1730963">
                  <a:moveTo>
                    <a:pt x="0" y="0"/>
                  </a:moveTo>
                  <a:lnTo>
                    <a:pt x="1730963" y="0"/>
                  </a:lnTo>
                  <a:lnTo>
                    <a:pt x="1730963" y="417426"/>
                  </a:lnTo>
                  <a:lnTo>
                    <a:pt x="0" y="417426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30963" cy="455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87050" y="3194393"/>
            <a:ext cx="6572250" cy="1584915"/>
            <a:chOff x="0" y="0"/>
            <a:chExt cx="1730963" cy="4174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0963" cy="417426"/>
            </a:xfrm>
            <a:custGeom>
              <a:avLst/>
              <a:gdLst/>
              <a:ahLst/>
              <a:cxnLst/>
              <a:rect r="r" b="b" t="t" l="l"/>
              <a:pathLst>
                <a:path h="417426" w="1730963">
                  <a:moveTo>
                    <a:pt x="0" y="0"/>
                  </a:moveTo>
                  <a:lnTo>
                    <a:pt x="1730963" y="0"/>
                  </a:lnTo>
                  <a:lnTo>
                    <a:pt x="1730963" y="417426"/>
                  </a:lnTo>
                  <a:lnTo>
                    <a:pt x="0" y="417426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30963" cy="455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87050" y="5360334"/>
            <a:ext cx="6572250" cy="1584915"/>
            <a:chOff x="0" y="0"/>
            <a:chExt cx="1730963" cy="4174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0963" cy="417426"/>
            </a:xfrm>
            <a:custGeom>
              <a:avLst/>
              <a:gdLst/>
              <a:ahLst/>
              <a:cxnLst/>
              <a:rect r="r" b="b" t="t" l="l"/>
              <a:pathLst>
                <a:path h="417426" w="1730963">
                  <a:moveTo>
                    <a:pt x="0" y="0"/>
                  </a:moveTo>
                  <a:lnTo>
                    <a:pt x="1730963" y="0"/>
                  </a:lnTo>
                  <a:lnTo>
                    <a:pt x="1730963" y="417426"/>
                  </a:lnTo>
                  <a:lnTo>
                    <a:pt x="0" y="417426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30963" cy="455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87050" y="7526274"/>
            <a:ext cx="6572250" cy="1584915"/>
            <a:chOff x="0" y="0"/>
            <a:chExt cx="1730963" cy="41742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30963" cy="417426"/>
            </a:xfrm>
            <a:custGeom>
              <a:avLst/>
              <a:gdLst/>
              <a:ahLst/>
              <a:cxnLst/>
              <a:rect r="r" b="b" t="t" l="l"/>
              <a:pathLst>
                <a:path h="417426" w="1730963">
                  <a:moveTo>
                    <a:pt x="0" y="0"/>
                  </a:moveTo>
                  <a:lnTo>
                    <a:pt x="1730963" y="0"/>
                  </a:lnTo>
                  <a:lnTo>
                    <a:pt x="1730963" y="417426"/>
                  </a:lnTo>
                  <a:lnTo>
                    <a:pt x="0" y="417426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30963" cy="455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5400000">
            <a:off x="13799562" y="2693883"/>
            <a:ext cx="347226" cy="420243"/>
          </a:xfrm>
          <a:custGeom>
            <a:avLst/>
            <a:gdLst/>
            <a:ahLst/>
            <a:cxnLst/>
            <a:rect r="r" b="b" t="t" l="l"/>
            <a:pathLst>
              <a:path h="420243" w="347226">
                <a:moveTo>
                  <a:pt x="0" y="0"/>
                </a:moveTo>
                <a:lnTo>
                  <a:pt x="347226" y="0"/>
                </a:lnTo>
                <a:lnTo>
                  <a:pt x="347226" y="420243"/>
                </a:lnTo>
                <a:lnTo>
                  <a:pt x="0" y="420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3799562" y="4857100"/>
            <a:ext cx="347226" cy="420243"/>
          </a:xfrm>
          <a:custGeom>
            <a:avLst/>
            <a:gdLst/>
            <a:ahLst/>
            <a:cxnLst/>
            <a:rect r="r" b="b" t="t" l="l"/>
            <a:pathLst>
              <a:path h="420243" w="347226">
                <a:moveTo>
                  <a:pt x="0" y="0"/>
                </a:moveTo>
                <a:lnTo>
                  <a:pt x="347226" y="0"/>
                </a:lnTo>
                <a:lnTo>
                  <a:pt x="347226" y="420243"/>
                </a:lnTo>
                <a:lnTo>
                  <a:pt x="0" y="420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13799562" y="7023041"/>
            <a:ext cx="347226" cy="420243"/>
          </a:xfrm>
          <a:custGeom>
            <a:avLst/>
            <a:gdLst/>
            <a:ahLst/>
            <a:cxnLst/>
            <a:rect r="r" b="b" t="t" l="l"/>
            <a:pathLst>
              <a:path h="420243" w="347226">
                <a:moveTo>
                  <a:pt x="0" y="0"/>
                </a:moveTo>
                <a:lnTo>
                  <a:pt x="347226" y="0"/>
                </a:lnTo>
                <a:lnTo>
                  <a:pt x="347226" y="420242"/>
                </a:lnTo>
                <a:lnTo>
                  <a:pt x="0" y="420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1660" y="4477871"/>
            <a:ext cx="6094374" cy="11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6"/>
              </a:lnSpc>
            </a:pPr>
            <a:r>
              <a:rPr lang="en-US" sz="6811">
                <a:solidFill>
                  <a:srgbClr val="000000"/>
                </a:solidFill>
                <a:latin typeface="Barlow Semi-Bold"/>
              </a:rPr>
              <a:t>Risk Assesment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61660" y="6212156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61660" y="7700682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99675" y="6212156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99675" y="7700682"/>
            <a:ext cx="3297526" cy="91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2068">
                <a:solidFill>
                  <a:srgbClr val="4B4B4B"/>
                </a:solidFill>
                <a:latin typeface="Barlow Light"/>
              </a:rPr>
              <a:t>Exclusive template ready to be customized for your presentation.</a:t>
            </a:r>
            <a:r>
              <a:rPr lang="en-US" sz="2068">
                <a:solidFill>
                  <a:srgbClr val="4B4B4B"/>
                </a:solidFill>
                <a:latin typeface="Barlow Ligh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54950" y="1438580"/>
            <a:ext cx="3036451" cy="68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FFFFFF"/>
                </a:solidFill>
                <a:latin typeface="Barlow Semi-Bold"/>
              </a:rPr>
              <a:t>Identification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84038" y="3601492"/>
            <a:ext cx="2378273" cy="68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FFFFFF"/>
                </a:solidFill>
                <a:latin typeface="Barlow Semi-Bold"/>
              </a:rPr>
              <a:t>Evaluation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33972" y="5745659"/>
            <a:ext cx="2478405" cy="68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FFFFFF"/>
                </a:solidFill>
                <a:latin typeface="Barlow Semi-Bold"/>
              </a:rPr>
              <a:t>Controlling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990731" y="7911600"/>
            <a:ext cx="1964888" cy="68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FFFFFF"/>
                </a:solidFill>
                <a:latin typeface="Barlow Semi-Bold"/>
              </a:rPr>
              <a:t>Handling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90216" y="1774507"/>
            <a:ext cx="6738012" cy="6737985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162175" y="6345891"/>
            <a:ext cx="8125825" cy="2912409"/>
            <a:chOff x="0" y="0"/>
            <a:chExt cx="2140135" cy="767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40135" cy="767054"/>
            </a:xfrm>
            <a:custGeom>
              <a:avLst/>
              <a:gdLst/>
              <a:ahLst/>
              <a:cxnLst/>
              <a:rect r="r" b="b" t="t" l="l"/>
              <a:pathLst>
                <a:path h="767054" w="2140135">
                  <a:moveTo>
                    <a:pt x="0" y="0"/>
                  </a:moveTo>
                  <a:lnTo>
                    <a:pt x="2140135" y="0"/>
                  </a:lnTo>
                  <a:lnTo>
                    <a:pt x="2140135" y="767054"/>
                  </a:lnTo>
                  <a:lnTo>
                    <a:pt x="0" y="767054"/>
                  </a:lnTo>
                  <a:close/>
                </a:path>
              </a:pathLst>
            </a:custGeom>
            <a:solidFill>
              <a:srgbClr val="4B4B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40135" cy="805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86660" y="2189071"/>
            <a:ext cx="2553706" cy="11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6"/>
              </a:lnSpc>
            </a:pPr>
            <a:r>
              <a:rPr lang="en-US" sz="6811">
                <a:solidFill>
                  <a:srgbClr val="000000"/>
                </a:solidFill>
                <a:latin typeface="Barlow Semi-Bold"/>
              </a:rPr>
              <a:t>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86660" y="4025910"/>
            <a:ext cx="4652505" cy="136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8"/>
              </a:lnSpc>
            </a:pPr>
            <a:r>
              <a:rPr lang="en-US" sz="1948">
                <a:solidFill>
                  <a:srgbClr val="929292"/>
                </a:solidFill>
                <a:latin typeface="Barlow"/>
              </a:rPr>
              <a:t>Exclusive template ready to be customized for your presentation. Exclusive template ready to be customized for your presentation.</a:t>
            </a:r>
            <a:r>
              <a:rPr lang="en-US" sz="1948">
                <a:solidFill>
                  <a:srgbClr val="929292"/>
                </a:solidFill>
                <a:latin typeface="Barlow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86660" y="6933098"/>
            <a:ext cx="2141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Barlow Medium"/>
              </a:rPr>
              <a:t>5.2+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72727" y="7469038"/>
            <a:ext cx="238887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Subtitle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DAGGC6al0lA</dc:identifier>
  <dcterms:modified xsi:type="dcterms:W3CDTF">2011-08-01T06:04:30Z</dcterms:modified>
  <cp:revision>1</cp:revision>
  <dc:title>Gray and White Modern Pitch Deck Presentation</dc:title>
</cp:coreProperties>
</file>