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100"/>
    <a:srgbClr val="770100"/>
    <a:srgbClr val="D2AA41"/>
    <a:srgbClr val="D3C4F8"/>
    <a:srgbClr val="9EA1DE"/>
    <a:srgbClr val="E4F5FC"/>
    <a:srgbClr val="AFE1F7"/>
    <a:srgbClr val="77CBF1"/>
    <a:srgbClr val="1F89E9"/>
    <a:srgbClr val="B2B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F834-17D3-514E-053C-4433D8B0A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34EC3-5BC0-C8B3-CF2A-7CB013F93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45C1-B1ED-174B-7253-3D0B0727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7212-7E3C-4A8F-F588-50C92DA0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F265-20E2-A263-FB34-DB26AE67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248C-3D9B-771B-8A7E-F28386EF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748E7-1D14-9D65-BAC8-98441E53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E20B-7969-6D92-5D44-27A4DF55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21C7-1977-60F3-1F5B-067246C1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E217-7BF1-74CD-F5F3-3CEF2B49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3B4BA-7AF7-62AA-1F91-FFA0BD623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BC2FC-E713-6057-810D-EF6C7587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7890-9997-3415-3A31-F9000BF1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5DC7-3EE5-AA50-94EF-E9926E0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0F2F-AC3E-16BB-B317-A4100346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A0F9-21D7-CC37-28CE-17572EA3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6AE6-4B7D-653B-7236-20A31E51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11384-7FF1-78E4-B558-0F6012FE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CB02-61EA-8C89-8722-1E16AB7B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8A31-6CF7-8AF5-5B3C-CDAA54BE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02FD-8F83-238D-CF02-2D4C7D40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E9B05-1B46-9A2F-7C4F-EB5D3180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607E-D285-04E0-5746-908B13E8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B1D3-E42A-FFFB-5026-77692FD9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3EE7-F269-73DC-92A6-BCCC5ECA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ACD4-9510-2919-A5DB-DFBCFC35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26FC-31B6-BC3C-6C87-B8E1FD9ED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49202-6E12-2E1D-FA0D-870849D85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EA60-4454-644C-623D-3B2DEE8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AD3FC-C86A-5B2A-88A5-853249CB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A439-BCBC-E0D5-0273-89B5686E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4EF0-E6E2-4FC9-05AA-396E3D27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E6958-71F0-9AC1-2C76-F2D56864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3155A-DF60-B055-8DEE-EC0D8F4B7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A8AF5-05E7-1154-B6AC-95CF67862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72C8C-421E-D1FC-FD4D-929A8DBD4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01BCA-715C-EF89-44E6-0E6FA542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1D26A-1AC2-C5F3-EA0A-52D757E8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905E6-D238-B97F-5351-F6019B27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AA9C-2E94-7999-A58F-E9468706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A9211-19BC-8C1D-8685-B7828441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E9C78-FED1-F36C-802F-623A08EF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565F2-008A-999A-EBD5-ABC485C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09AA5-E559-7BB0-2E2A-2B1F1E39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12028-4853-F25B-0BB7-BE3729AC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03D22-1DE8-EB22-1C18-CB7772A3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DC84-6474-C3A1-CCA4-76EDA42C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1262-BAC8-C37C-490C-795FE989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CDF41-2207-AEEB-8E80-0CC3720B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907FE-4E69-4E1F-9F9D-1CC06B7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EFFA6-776D-8F37-5FC3-A284D862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15026-95A6-8DFA-E3CA-7F92ED3A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2FAA-78EF-648F-9678-78CA34C8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804AE-8A15-6A4A-937C-0282502D1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B064A-01C4-9846-0791-52FFD812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16C07-1E55-1E96-2681-648A8047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86317-5C85-3638-086B-0C31C6B4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B2133-C0C2-2CEE-6B59-E7306E2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5257-DF1A-C0AF-5178-B44D58B5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F584F-2565-E529-2A47-11EF252EA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8204-0C33-2C87-7324-0005B6398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02CA-A9D9-4741-AC13-FEFEE9D148E3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EAD-1D63-546B-C7B7-BB2A97A15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BFCB-5743-29CF-7B32-D652FB819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18A43-CC65-4C6E-B760-5F49F982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2AA41"/>
            </a:gs>
            <a:gs pos="61500">
              <a:srgbClr val="770100"/>
            </a:gs>
            <a:gs pos="100000">
              <a:srgbClr val="8F01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38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Balasubramanian PG</dc:creator>
  <cp:lastModifiedBy>Balasubramanian PG</cp:lastModifiedBy>
  <cp:revision>1</cp:revision>
  <dcterms:created xsi:type="dcterms:W3CDTF">2023-02-18T16:54:43Z</dcterms:created>
  <dcterms:modified xsi:type="dcterms:W3CDTF">2023-02-18T17:02:52Z</dcterms:modified>
</cp:coreProperties>
</file>