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34"/>
      <p:bold r:id="rId35"/>
      <p:italic r:id="rId36"/>
      <p:boldItalic r:id="rId37"/>
    </p:embeddedFont>
    <p:embeddedFont>
      <p:font typeface="Fira Sans Extra Condensed" panose="020B0503050000020004" pitchFamily="34" charset="0"/>
      <p:regular r:id="rId38"/>
      <p:bold r:id="rId39"/>
      <p:italic r:id="rId40"/>
      <p:boldItalic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Fira Sans Extra Condensed SemiBold" panose="020B0604020202020204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475695-7CD6-4B5F-80C2-C34407A0B83C}">
  <a:tblStyle styleId="{80475695-7CD6-4B5F-80C2-C34407A0B8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8a07c370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8a07c370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8a07c370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8a07c370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6ffe3b9f1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6ffe3b9f1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8a07c37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a8a07c37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a8a07c370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a8a07c370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a8a07c370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a8a07c370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8a07c370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8a07c370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a8a07c370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a8a07c370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a6ffe3b9f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a6ffe3b9f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8a07c370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8a07c370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8a07c370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8a07c370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a8a07c370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a8a07c370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a8a07c37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a8a07c37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8a07c370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8a07c370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a8a07c370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a8a07c370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a8a07c370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a8a07c370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8a07c370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8a07c370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8a07c37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8a07c37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a8a07c370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a8a07c370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a8a07c370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a8a07c370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ffe3b9f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6ffe3b9f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a8a07c370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a8a07c370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a8a07c370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a8a07c370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ffe3b9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6ffe3b9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6ffe3b9f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6ffe3b9f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6ffe3b9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6ffe3b9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6ffe3b9f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6ffe3b9f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8a07c37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8a07c37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8a07c37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8a07c37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87988" y="1141063"/>
            <a:ext cx="3525000" cy="24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87988" y="3619038"/>
            <a:ext cx="35250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BC5680-69B8-5856-B02B-C71AE37631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0562" y="-15232"/>
            <a:ext cx="913438" cy="645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4B39E4-DBEB-5B94-7205-B1BF322D8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0562" y="-15232"/>
            <a:ext cx="913438" cy="645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5479B-C2B6-E03F-A575-18B2F81B4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0562" y="-15232"/>
            <a:ext cx="913438" cy="645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5131A0-0841-B3BD-3252-2444F3D18D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0562" y="-15232"/>
            <a:ext cx="913438" cy="645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505E79-3AC5-440F-7DB0-F649081A4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0562" y="-15232"/>
            <a:ext cx="913438" cy="645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10726F-6297-F01C-C30D-69A5071D36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0562" y="-15232"/>
            <a:ext cx="913438" cy="64536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86443" y="2510277"/>
            <a:ext cx="6546175" cy="24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30-60-90 Day Plan Infographics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4787234" y="4436847"/>
            <a:ext cx="35250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BAF08-8DA1-0B13-3F72-391093451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14" b="26314"/>
          <a:stretch/>
        </p:blipFill>
        <p:spPr>
          <a:xfrm>
            <a:off x="9171" y="0"/>
            <a:ext cx="9134829" cy="2884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/>
          <p:nvPr/>
        </p:nvSpPr>
        <p:spPr>
          <a:xfrm>
            <a:off x="1362900" y="4117175"/>
            <a:ext cx="1015500" cy="560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cxnSp>
        <p:nvCxnSpPr>
          <p:cNvPr id="429" name="Google Shape;429;p24"/>
          <p:cNvCxnSpPr/>
          <p:nvPr/>
        </p:nvCxnSpPr>
        <p:spPr>
          <a:xfrm>
            <a:off x="1860275" y="3778688"/>
            <a:ext cx="540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0" name="Google Shape;430;p24"/>
          <p:cNvGrpSpPr/>
          <p:nvPr/>
        </p:nvGrpSpPr>
        <p:grpSpPr>
          <a:xfrm>
            <a:off x="1714500" y="3622538"/>
            <a:ext cx="312300" cy="312300"/>
            <a:chOff x="3088875" y="1867250"/>
            <a:chExt cx="312300" cy="312300"/>
          </a:xfrm>
        </p:grpSpPr>
        <p:sp>
          <p:nvSpPr>
            <p:cNvPr id="431" name="Google Shape;431;p24"/>
            <p:cNvSpPr/>
            <p:nvPr/>
          </p:nvSpPr>
          <p:spPr>
            <a:xfrm>
              <a:off x="3088875" y="1867250"/>
              <a:ext cx="312300" cy="312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3165225" y="1943525"/>
              <a:ext cx="159600" cy="15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24"/>
          <p:cNvSpPr/>
          <p:nvPr/>
        </p:nvSpPr>
        <p:spPr>
          <a:xfrm>
            <a:off x="4415850" y="3622538"/>
            <a:ext cx="312300" cy="31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7094050" y="3622538"/>
            <a:ext cx="312300" cy="31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4492200" y="3698813"/>
            <a:ext cx="159600" cy="15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7170400" y="3698813"/>
            <a:ext cx="159600" cy="15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1021925" y="1132473"/>
            <a:ext cx="1697460" cy="935873"/>
          </a:xfrm>
          <a:custGeom>
            <a:avLst/>
            <a:gdLst/>
            <a:ahLst/>
            <a:cxnLst/>
            <a:rect l="l" t="t" r="r" b="b"/>
            <a:pathLst>
              <a:path w="16489" h="9091" extrusionOk="0">
                <a:moveTo>
                  <a:pt x="2984" y="1"/>
                </a:moveTo>
                <a:cubicBezTo>
                  <a:pt x="1317" y="1"/>
                  <a:pt x="1" y="1350"/>
                  <a:pt x="1" y="2983"/>
                </a:cubicBezTo>
                <a:lnTo>
                  <a:pt x="1" y="6249"/>
                </a:lnTo>
                <a:lnTo>
                  <a:pt x="5383" y="6249"/>
                </a:lnTo>
                <a:cubicBezTo>
                  <a:pt x="5383" y="7807"/>
                  <a:pt x="6666" y="9090"/>
                  <a:pt x="8232" y="9090"/>
                </a:cubicBezTo>
                <a:cubicBezTo>
                  <a:pt x="9823" y="9090"/>
                  <a:pt x="11073" y="7807"/>
                  <a:pt x="11073" y="6249"/>
                </a:cubicBezTo>
                <a:lnTo>
                  <a:pt x="16488" y="6249"/>
                </a:lnTo>
                <a:lnTo>
                  <a:pt x="16488" y="2983"/>
                </a:lnTo>
                <a:cubicBezTo>
                  <a:pt x="16488" y="1350"/>
                  <a:pt x="15139" y="1"/>
                  <a:pt x="135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1021925" y="1775782"/>
            <a:ext cx="1697460" cy="1704254"/>
          </a:xfrm>
          <a:custGeom>
            <a:avLst/>
            <a:gdLst/>
            <a:ahLst/>
            <a:cxnLst/>
            <a:rect l="l" t="t" r="r" b="b"/>
            <a:pathLst>
              <a:path w="16489" h="16555" extrusionOk="0">
                <a:moveTo>
                  <a:pt x="1" y="0"/>
                </a:moveTo>
                <a:lnTo>
                  <a:pt x="1" y="11622"/>
                </a:lnTo>
                <a:cubicBezTo>
                  <a:pt x="1" y="13255"/>
                  <a:pt x="1317" y="14613"/>
                  <a:pt x="2984" y="14613"/>
                </a:cubicBezTo>
                <a:lnTo>
                  <a:pt x="6283" y="14613"/>
                </a:lnTo>
                <a:lnTo>
                  <a:pt x="8232" y="16554"/>
                </a:lnTo>
                <a:lnTo>
                  <a:pt x="10173" y="14613"/>
                </a:lnTo>
                <a:lnTo>
                  <a:pt x="13506" y="14613"/>
                </a:lnTo>
                <a:cubicBezTo>
                  <a:pt x="15139" y="14613"/>
                  <a:pt x="16488" y="13255"/>
                  <a:pt x="16488" y="11622"/>
                </a:cubicBezTo>
                <a:lnTo>
                  <a:pt x="16488" y="0"/>
                </a:lnTo>
                <a:close/>
              </a:path>
            </a:pathLst>
          </a:custGeom>
          <a:solidFill>
            <a:srgbClr val="2033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3726475" y="1132473"/>
            <a:ext cx="1697460" cy="935873"/>
          </a:xfrm>
          <a:custGeom>
            <a:avLst/>
            <a:gdLst/>
            <a:ahLst/>
            <a:cxnLst/>
            <a:rect l="l" t="t" r="r" b="b"/>
            <a:pathLst>
              <a:path w="16489" h="9091" extrusionOk="0">
                <a:moveTo>
                  <a:pt x="2984" y="1"/>
                </a:moveTo>
                <a:cubicBezTo>
                  <a:pt x="1317" y="1"/>
                  <a:pt x="1" y="1350"/>
                  <a:pt x="1" y="2983"/>
                </a:cubicBezTo>
                <a:lnTo>
                  <a:pt x="1" y="6249"/>
                </a:lnTo>
                <a:lnTo>
                  <a:pt x="5383" y="6249"/>
                </a:lnTo>
                <a:cubicBezTo>
                  <a:pt x="5383" y="7807"/>
                  <a:pt x="6666" y="9090"/>
                  <a:pt x="8232" y="9090"/>
                </a:cubicBezTo>
                <a:cubicBezTo>
                  <a:pt x="9823" y="9090"/>
                  <a:pt x="11073" y="7807"/>
                  <a:pt x="11073" y="6249"/>
                </a:cubicBezTo>
                <a:lnTo>
                  <a:pt x="16488" y="6249"/>
                </a:lnTo>
                <a:lnTo>
                  <a:pt x="16488" y="2983"/>
                </a:lnTo>
                <a:cubicBezTo>
                  <a:pt x="16488" y="1350"/>
                  <a:pt x="15139" y="1"/>
                  <a:pt x="13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3726475" y="1775782"/>
            <a:ext cx="1697460" cy="1704254"/>
          </a:xfrm>
          <a:custGeom>
            <a:avLst/>
            <a:gdLst/>
            <a:ahLst/>
            <a:cxnLst/>
            <a:rect l="l" t="t" r="r" b="b"/>
            <a:pathLst>
              <a:path w="16489" h="16555" extrusionOk="0">
                <a:moveTo>
                  <a:pt x="1" y="0"/>
                </a:moveTo>
                <a:lnTo>
                  <a:pt x="1" y="11622"/>
                </a:lnTo>
                <a:cubicBezTo>
                  <a:pt x="1" y="13255"/>
                  <a:pt x="1317" y="14613"/>
                  <a:pt x="2984" y="14613"/>
                </a:cubicBezTo>
                <a:lnTo>
                  <a:pt x="6283" y="14613"/>
                </a:lnTo>
                <a:lnTo>
                  <a:pt x="8232" y="16554"/>
                </a:lnTo>
                <a:lnTo>
                  <a:pt x="10173" y="14613"/>
                </a:lnTo>
                <a:lnTo>
                  <a:pt x="13506" y="14613"/>
                </a:lnTo>
                <a:cubicBezTo>
                  <a:pt x="15139" y="14613"/>
                  <a:pt x="16488" y="13255"/>
                  <a:pt x="16488" y="11622"/>
                </a:cubicBezTo>
                <a:lnTo>
                  <a:pt x="16488" y="0"/>
                </a:lnTo>
                <a:close/>
              </a:path>
            </a:pathLst>
          </a:custGeom>
          <a:solidFill>
            <a:srgbClr val="2033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6401475" y="1132473"/>
            <a:ext cx="1697460" cy="935873"/>
          </a:xfrm>
          <a:custGeom>
            <a:avLst/>
            <a:gdLst/>
            <a:ahLst/>
            <a:cxnLst/>
            <a:rect l="l" t="t" r="r" b="b"/>
            <a:pathLst>
              <a:path w="16489" h="9091" extrusionOk="0">
                <a:moveTo>
                  <a:pt x="2984" y="1"/>
                </a:moveTo>
                <a:cubicBezTo>
                  <a:pt x="1317" y="1"/>
                  <a:pt x="1" y="1350"/>
                  <a:pt x="1" y="2983"/>
                </a:cubicBezTo>
                <a:lnTo>
                  <a:pt x="1" y="6249"/>
                </a:lnTo>
                <a:lnTo>
                  <a:pt x="5383" y="6249"/>
                </a:lnTo>
                <a:cubicBezTo>
                  <a:pt x="5383" y="7807"/>
                  <a:pt x="6666" y="9090"/>
                  <a:pt x="8232" y="9090"/>
                </a:cubicBezTo>
                <a:cubicBezTo>
                  <a:pt x="9823" y="9090"/>
                  <a:pt x="11073" y="7807"/>
                  <a:pt x="11073" y="6249"/>
                </a:cubicBezTo>
                <a:lnTo>
                  <a:pt x="16488" y="6249"/>
                </a:lnTo>
                <a:lnTo>
                  <a:pt x="16488" y="2983"/>
                </a:lnTo>
                <a:cubicBezTo>
                  <a:pt x="16488" y="1350"/>
                  <a:pt x="15139" y="1"/>
                  <a:pt x="13506" y="1"/>
                </a:cubicBezTo>
                <a:close/>
              </a:path>
            </a:pathLst>
          </a:custGeom>
          <a:solidFill>
            <a:srgbClr val="FF6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6401475" y="1775782"/>
            <a:ext cx="1697460" cy="1704254"/>
          </a:xfrm>
          <a:custGeom>
            <a:avLst/>
            <a:gdLst/>
            <a:ahLst/>
            <a:cxnLst/>
            <a:rect l="l" t="t" r="r" b="b"/>
            <a:pathLst>
              <a:path w="16489" h="16555" extrusionOk="0">
                <a:moveTo>
                  <a:pt x="1" y="0"/>
                </a:moveTo>
                <a:lnTo>
                  <a:pt x="1" y="11622"/>
                </a:lnTo>
                <a:cubicBezTo>
                  <a:pt x="1" y="13255"/>
                  <a:pt x="1317" y="14613"/>
                  <a:pt x="2984" y="14613"/>
                </a:cubicBezTo>
                <a:lnTo>
                  <a:pt x="6283" y="14613"/>
                </a:lnTo>
                <a:lnTo>
                  <a:pt x="8232" y="16554"/>
                </a:lnTo>
                <a:lnTo>
                  <a:pt x="10173" y="14613"/>
                </a:lnTo>
                <a:lnTo>
                  <a:pt x="13506" y="14613"/>
                </a:lnTo>
                <a:cubicBezTo>
                  <a:pt x="15139" y="14613"/>
                  <a:pt x="16488" y="13255"/>
                  <a:pt x="16488" y="11622"/>
                </a:cubicBezTo>
                <a:lnTo>
                  <a:pt x="16488" y="0"/>
                </a:lnTo>
                <a:close/>
              </a:path>
            </a:pathLst>
          </a:custGeom>
          <a:solidFill>
            <a:srgbClr val="2033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 txBox="1"/>
          <p:nvPr/>
        </p:nvSpPr>
        <p:spPr>
          <a:xfrm>
            <a:off x="1001075" y="127425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3712550" y="127425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6387550" y="127425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1093775" y="2097950"/>
            <a:ext cx="15399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3790475" y="2097950"/>
            <a:ext cx="15399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6480249" y="2097950"/>
            <a:ext cx="15399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marR="73058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9" name="Google Shape;449;p24"/>
          <p:cNvGrpSpPr/>
          <p:nvPr/>
        </p:nvGrpSpPr>
        <p:grpSpPr>
          <a:xfrm>
            <a:off x="1671091" y="4202522"/>
            <a:ext cx="385267" cy="385267"/>
            <a:chOff x="1629738" y="4261775"/>
            <a:chExt cx="481825" cy="481825"/>
          </a:xfrm>
        </p:grpSpPr>
        <p:sp>
          <p:nvSpPr>
            <p:cNvPr id="450" name="Google Shape;450;p24"/>
            <p:cNvSpPr/>
            <p:nvPr/>
          </p:nvSpPr>
          <p:spPr>
            <a:xfrm>
              <a:off x="1629738" y="42617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715113" y="43472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52" name="Google Shape;452;p24"/>
          <p:cNvSpPr/>
          <p:nvPr/>
        </p:nvSpPr>
        <p:spPr>
          <a:xfrm>
            <a:off x="4076636" y="4117175"/>
            <a:ext cx="1015500" cy="560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6742461" y="4117175"/>
            <a:ext cx="1015500" cy="560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4"/>
          <p:cNvGrpSpPr/>
          <p:nvPr/>
        </p:nvGrpSpPr>
        <p:grpSpPr>
          <a:xfrm>
            <a:off x="4380189" y="4202451"/>
            <a:ext cx="390021" cy="385300"/>
            <a:chOff x="4374669" y="4202451"/>
            <a:chExt cx="390021" cy="385300"/>
          </a:xfrm>
        </p:grpSpPr>
        <p:sp>
          <p:nvSpPr>
            <p:cNvPr id="455" name="Google Shape;455;p24"/>
            <p:cNvSpPr/>
            <p:nvPr/>
          </p:nvSpPr>
          <p:spPr>
            <a:xfrm>
              <a:off x="4374669" y="4549210"/>
              <a:ext cx="44438" cy="38541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4422524" y="4501035"/>
              <a:ext cx="48256" cy="38801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389341" y="4202451"/>
              <a:ext cx="360120" cy="20090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4564030" y="4219202"/>
              <a:ext cx="200660" cy="356022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4482992" y="4288606"/>
              <a:ext cx="195922" cy="193923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0" name="Google Shape;460;p24"/>
          <p:cNvGrpSpPr/>
          <p:nvPr/>
        </p:nvGrpSpPr>
        <p:grpSpPr>
          <a:xfrm>
            <a:off x="7057573" y="4202451"/>
            <a:ext cx="385264" cy="385263"/>
            <a:chOff x="7076148" y="4202451"/>
            <a:chExt cx="385264" cy="385263"/>
          </a:xfrm>
        </p:grpSpPr>
        <p:sp>
          <p:nvSpPr>
            <p:cNvPr id="461" name="Google Shape;461;p24"/>
            <p:cNvSpPr/>
            <p:nvPr/>
          </p:nvSpPr>
          <p:spPr>
            <a:xfrm>
              <a:off x="7210558" y="4226598"/>
              <a:ext cx="45297" cy="68766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7202802" y="4492180"/>
              <a:ext cx="53053" cy="71464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7177096" y="4292144"/>
              <a:ext cx="22589" cy="22589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7188949" y="4315192"/>
              <a:ext cx="66907" cy="6998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7188710" y="4408023"/>
              <a:ext cx="67146" cy="65927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7348946" y="4385155"/>
              <a:ext cx="22769" cy="22589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7278703" y="4202451"/>
              <a:ext cx="182709" cy="182729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7365858" y="4329105"/>
              <a:ext cx="71484" cy="56072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7365858" y="4408023"/>
              <a:ext cx="71544" cy="52993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7076148" y="4407724"/>
              <a:ext cx="180010" cy="17999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7100235" y="4330424"/>
              <a:ext cx="71104" cy="54753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7100175" y="4408023"/>
              <a:ext cx="71524" cy="53053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7076148" y="4202451"/>
              <a:ext cx="180010" cy="182729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7278703" y="4407724"/>
              <a:ext cx="182709" cy="17999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7278703" y="4226538"/>
              <a:ext cx="55992" cy="71464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7278703" y="4315012"/>
              <a:ext cx="68886" cy="70165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7278703" y="4492239"/>
              <a:ext cx="55992" cy="71464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7256135" y="4475368"/>
              <a:ext cx="22589" cy="22669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7278703" y="4408023"/>
              <a:ext cx="68886" cy="65927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cxnSp>
        <p:nvCxnSpPr>
          <p:cNvPr id="485" name="Google Shape;485;p25"/>
          <p:cNvCxnSpPr>
            <a:stCxn id="486" idx="6"/>
            <a:endCxn id="487" idx="1"/>
          </p:cNvCxnSpPr>
          <p:nvPr/>
        </p:nvCxnSpPr>
        <p:spPr>
          <a:xfrm>
            <a:off x="3499613" y="1794688"/>
            <a:ext cx="10683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88" name="Google Shape;488;p25"/>
          <p:cNvCxnSpPr>
            <a:stCxn id="489" idx="6"/>
            <a:endCxn id="490" idx="1"/>
          </p:cNvCxnSpPr>
          <p:nvPr/>
        </p:nvCxnSpPr>
        <p:spPr>
          <a:xfrm>
            <a:off x="3499613" y="2869825"/>
            <a:ext cx="1068300" cy="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1" name="Google Shape;491;p25"/>
          <p:cNvCxnSpPr>
            <a:stCxn id="492" idx="6"/>
            <a:endCxn id="493" idx="1"/>
          </p:cNvCxnSpPr>
          <p:nvPr/>
        </p:nvCxnSpPr>
        <p:spPr>
          <a:xfrm>
            <a:off x="3499613" y="3944950"/>
            <a:ext cx="1068300" cy="1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3" name="Google Shape;493;p25"/>
          <p:cNvSpPr txBox="1"/>
          <p:nvPr/>
        </p:nvSpPr>
        <p:spPr>
          <a:xfrm>
            <a:off x="4567950" y="3533125"/>
            <a:ext cx="3741900" cy="82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999" marR="140884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very cold place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4567950" y="1382075"/>
            <a:ext cx="3741900" cy="82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999" marR="140884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4567950" y="2457562"/>
            <a:ext cx="3741900" cy="82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52250" bIns="91425" anchor="ctr" anchorCtr="0">
            <a:noAutofit/>
          </a:bodyPr>
          <a:lstStyle/>
          <a:p>
            <a:pPr marL="179999" marR="18253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3109013" y="1599388"/>
            <a:ext cx="390600" cy="39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3109013" y="2674525"/>
            <a:ext cx="390600" cy="39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3109013" y="3749650"/>
            <a:ext cx="390600" cy="3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834163" y="1513825"/>
            <a:ext cx="2006100" cy="5727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834163" y="2583025"/>
            <a:ext cx="2006100" cy="57270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834163" y="3652225"/>
            <a:ext cx="2006100" cy="5727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 txBox="1"/>
          <p:nvPr/>
        </p:nvSpPr>
        <p:spPr>
          <a:xfrm>
            <a:off x="974563" y="15799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974563" y="2654577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974563" y="372925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6"/>
          <p:cNvSpPr/>
          <p:nvPr/>
        </p:nvSpPr>
        <p:spPr>
          <a:xfrm>
            <a:off x="5923200" y="1700625"/>
            <a:ext cx="2061600" cy="2026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26"/>
          <p:cNvGrpSpPr/>
          <p:nvPr/>
        </p:nvGrpSpPr>
        <p:grpSpPr>
          <a:xfrm>
            <a:off x="6337926" y="1511028"/>
            <a:ext cx="1232077" cy="606626"/>
            <a:chOff x="6337926" y="1511028"/>
            <a:chExt cx="1232077" cy="606626"/>
          </a:xfrm>
        </p:grpSpPr>
        <p:sp>
          <p:nvSpPr>
            <p:cNvPr id="506" name="Google Shape;506;p26"/>
            <p:cNvSpPr/>
            <p:nvPr/>
          </p:nvSpPr>
          <p:spPr>
            <a:xfrm>
              <a:off x="6337926" y="1511028"/>
              <a:ext cx="156960" cy="181511"/>
            </a:xfrm>
            <a:custGeom>
              <a:avLst/>
              <a:gdLst/>
              <a:ahLst/>
              <a:cxnLst/>
              <a:rect l="l" t="t" r="r" b="b"/>
              <a:pathLst>
                <a:path w="1317" h="1523" extrusionOk="0">
                  <a:moveTo>
                    <a:pt x="991" y="0"/>
                  </a:moveTo>
                  <a:lnTo>
                    <a:pt x="0" y="1522"/>
                  </a:lnTo>
                  <a:lnTo>
                    <a:pt x="1316" y="1522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7408276" y="1511028"/>
              <a:ext cx="161727" cy="181511"/>
            </a:xfrm>
            <a:custGeom>
              <a:avLst/>
              <a:gdLst/>
              <a:ahLst/>
              <a:cxnLst/>
              <a:rect l="l" t="t" r="r" b="b"/>
              <a:pathLst>
                <a:path w="1357" h="1523" extrusionOk="0">
                  <a:moveTo>
                    <a:pt x="365" y="0"/>
                  </a:moveTo>
                  <a:lnTo>
                    <a:pt x="1" y="1522"/>
                  </a:lnTo>
                  <a:lnTo>
                    <a:pt x="1356" y="152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6456033" y="1511028"/>
              <a:ext cx="995868" cy="606626"/>
            </a:xfrm>
            <a:custGeom>
              <a:avLst/>
              <a:gdLst/>
              <a:ahLst/>
              <a:cxnLst/>
              <a:rect l="l" t="t" r="r" b="b"/>
              <a:pathLst>
                <a:path w="8356" h="5090" extrusionOk="0">
                  <a:moveTo>
                    <a:pt x="0" y="0"/>
                  </a:moveTo>
                  <a:lnTo>
                    <a:pt x="0" y="3599"/>
                  </a:lnTo>
                  <a:cubicBezTo>
                    <a:pt x="0" y="4424"/>
                    <a:pt x="658" y="5089"/>
                    <a:pt x="1483" y="5089"/>
                  </a:cubicBezTo>
                  <a:lnTo>
                    <a:pt x="6865" y="5089"/>
                  </a:lnTo>
                  <a:cubicBezTo>
                    <a:pt x="7690" y="5089"/>
                    <a:pt x="8355" y="4424"/>
                    <a:pt x="8355" y="3599"/>
                  </a:cubicBezTo>
                  <a:lnTo>
                    <a:pt x="8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6337926" y="1511028"/>
              <a:ext cx="156960" cy="181511"/>
            </a:xfrm>
            <a:custGeom>
              <a:avLst/>
              <a:gdLst/>
              <a:ahLst/>
              <a:cxnLst/>
              <a:rect l="l" t="t" r="r" b="b"/>
              <a:pathLst>
                <a:path w="1317" h="1523" extrusionOk="0">
                  <a:moveTo>
                    <a:pt x="991" y="0"/>
                  </a:moveTo>
                  <a:lnTo>
                    <a:pt x="0" y="1522"/>
                  </a:lnTo>
                  <a:lnTo>
                    <a:pt x="1316" y="1522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FFE153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7408276" y="1511028"/>
              <a:ext cx="161727" cy="181511"/>
            </a:xfrm>
            <a:custGeom>
              <a:avLst/>
              <a:gdLst/>
              <a:ahLst/>
              <a:cxnLst/>
              <a:rect l="l" t="t" r="r" b="b"/>
              <a:pathLst>
                <a:path w="1357" h="1523" extrusionOk="0">
                  <a:moveTo>
                    <a:pt x="365" y="0"/>
                  </a:moveTo>
                  <a:lnTo>
                    <a:pt x="1" y="1522"/>
                  </a:lnTo>
                  <a:lnTo>
                    <a:pt x="1356" y="152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E153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6"/>
          <p:cNvSpPr/>
          <p:nvPr/>
        </p:nvSpPr>
        <p:spPr>
          <a:xfrm>
            <a:off x="3541200" y="1700625"/>
            <a:ext cx="2061600" cy="2026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26"/>
          <p:cNvGrpSpPr/>
          <p:nvPr/>
        </p:nvGrpSpPr>
        <p:grpSpPr>
          <a:xfrm>
            <a:off x="3955951" y="1511028"/>
            <a:ext cx="1232077" cy="606626"/>
            <a:chOff x="3955951" y="1511028"/>
            <a:chExt cx="1232077" cy="606626"/>
          </a:xfrm>
        </p:grpSpPr>
        <p:sp>
          <p:nvSpPr>
            <p:cNvPr id="513" name="Google Shape;513;p26"/>
            <p:cNvSpPr/>
            <p:nvPr/>
          </p:nvSpPr>
          <p:spPr>
            <a:xfrm>
              <a:off x="3955951" y="1511028"/>
              <a:ext cx="156960" cy="181511"/>
            </a:xfrm>
            <a:custGeom>
              <a:avLst/>
              <a:gdLst/>
              <a:ahLst/>
              <a:cxnLst/>
              <a:rect l="l" t="t" r="r" b="b"/>
              <a:pathLst>
                <a:path w="1317" h="1523" extrusionOk="0">
                  <a:moveTo>
                    <a:pt x="991" y="0"/>
                  </a:moveTo>
                  <a:lnTo>
                    <a:pt x="0" y="1522"/>
                  </a:lnTo>
                  <a:lnTo>
                    <a:pt x="1316" y="1522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5026301" y="1511028"/>
              <a:ext cx="161727" cy="181511"/>
            </a:xfrm>
            <a:custGeom>
              <a:avLst/>
              <a:gdLst/>
              <a:ahLst/>
              <a:cxnLst/>
              <a:rect l="l" t="t" r="r" b="b"/>
              <a:pathLst>
                <a:path w="1357" h="1523" extrusionOk="0">
                  <a:moveTo>
                    <a:pt x="365" y="0"/>
                  </a:moveTo>
                  <a:lnTo>
                    <a:pt x="1" y="1522"/>
                  </a:lnTo>
                  <a:lnTo>
                    <a:pt x="1356" y="152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4074058" y="1511028"/>
              <a:ext cx="995868" cy="606626"/>
            </a:xfrm>
            <a:custGeom>
              <a:avLst/>
              <a:gdLst/>
              <a:ahLst/>
              <a:cxnLst/>
              <a:rect l="l" t="t" r="r" b="b"/>
              <a:pathLst>
                <a:path w="8356" h="5090" extrusionOk="0">
                  <a:moveTo>
                    <a:pt x="0" y="0"/>
                  </a:moveTo>
                  <a:lnTo>
                    <a:pt x="0" y="3599"/>
                  </a:lnTo>
                  <a:cubicBezTo>
                    <a:pt x="0" y="4424"/>
                    <a:pt x="658" y="5089"/>
                    <a:pt x="1483" y="5089"/>
                  </a:cubicBezTo>
                  <a:lnTo>
                    <a:pt x="6865" y="5089"/>
                  </a:lnTo>
                  <a:cubicBezTo>
                    <a:pt x="7690" y="5089"/>
                    <a:pt x="8355" y="4424"/>
                    <a:pt x="8355" y="3599"/>
                  </a:cubicBezTo>
                  <a:lnTo>
                    <a:pt x="8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3955951" y="1511028"/>
              <a:ext cx="156960" cy="181511"/>
            </a:xfrm>
            <a:custGeom>
              <a:avLst/>
              <a:gdLst/>
              <a:ahLst/>
              <a:cxnLst/>
              <a:rect l="l" t="t" r="r" b="b"/>
              <a:pathLst>
                <a:path w="1317" h="1523" extrusionOk="0">
                  <a:moveTo>
                    <a:pt x="991" y="0"/>
                  </a:moveTo>
                  <a:lnTo>
                    <a:pt x="0" y="1522"/>
                  </a:lnTo>
                  <a:lnTo>
                    <a:pt x="1316" y="1522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FFB93B">
                <a:alpha val="64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5026301" y="1511028"/>
              <a:ext cx="161727" cy="181511"/>
            </a:xfrm>
            <a:custGeom>
              <a:avLst/>
              <a:gdLst/>
              <a:ahLst/>
              <a:cxnLst/>
              <a:rect l="l" t="t" r="r" b="b"/>
              <a:pathLst>
                <a:path w="1357" h="1523" extrusionOk="0">
                  <a:moveTo>
                    <a:pt x="365" y="0"/>
                  </a:moveTo>
                  <a:lnTo>
                    <a:pt x="1" y="1522"/>
                  </a:lnTo>
                  <a:lnTo>
                    <a:pt x="1356" y="152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B93B">
                <a:alpha val="64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6"/>
          <p:cNvSpPr/>
          <p:nvPr/>
        </p:nvSpPr>
        <p:spPr>
          <a:xfrm>
            <a:off x="1159200" y="1700625"/>
            <a:ext cx="2061600" cy="2026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6"/>
          <p:cNvGrpSpPr/>
          <p:nvPr/>
        </p:nvGrpSpPr>
        <p:grpSpPr>
          <a:xfrm>
            <a:off x="1573964" y="1511028"/>
            <a:ext cx="1232077" cy="606626"/>
            <a:chOff x="1573964" y="1511028"/>
            <a:chExt cx="1232077" cy="606626"/>
          </a:xfrm>
        </p:grpSpPr>
        <p:grpSp>
          <p:nvGrpSpPr>
            <p:cNvPr id="520" name="Google Shape;520;p26"/>
            <p:cNvGrpSpPr/>
            <p:nvPr/>
          </p:nvGrpSpPr>
          <p:grpSpPr>
            <a:xfrm>
              <a:off x="1573964" y="1511028"/>
              <a:ext cx="1232077" cy="606626"/>
              <a:chOff x="1573964" y="1511028"/>
              <a:chExt cx="1232077" cy="606626"/>
            </a:xfrm>
          </p:grpSpPr>
          <p:sp>
            <p:nvSpPr>
              <p:cNvPr id="521" name="Google Shape;521;p26"/>
              <p:cNvSpPr/>
              <p:nvPr/>
            </p:nvSpPr>
            <p:spPr>
              <a:xfrm>
                <a:off x="1573964" y="1511028"/>
                <a:ext cx="156960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523" extrusionOk="0">
                    <a:moveTo>
                      <a:pt x="991" y="0"/>
                    </a:moveTo>
                    <a:lnTo>
                      <a:pt x="0" y="1522"/>
                    </a:lnTo>
                    <a:lnTo>
                      <a:pt x="1316" y="1522"/>
                    </a:lnTo>
                    <a:lnTo>
                      <a:pt x="9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6"/>
              <p:cNvSpPr/>
              <p:nvPr/>
            </p:nvSpPr>
            <p:spPr>
              <a:xfrm>
                <a:off x="2644313" y="1511028"/>
                <a:ext cx="161727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23" extrusionOk="0">
                    <a:moveTo>
                      <a:pt x="365" y="0"/>
                    </a:moveTo>
                    <a:lnTo>
                      <a:pt x="1" y="1522"/>
                    </a:lnTo>
                    <a:lnTo>
                      <a:pt x="1356" y="1522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1692071" y="1511028"/>
                <a:ext cx="995868" cy="606626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5090" extrusionOk="0">
                    <a:moveTo>
                      <a:pt x="0" y="0"/>
                    </a:moveTo>
                    <a:lnTo>
                      <a:pt x="0" y="3599"/>
                    </a:lnTo>
                    <a:cubicBezTo>
                      <a:pt x="0" y="4424"/>
                      <a:pt x="658" y="5089"/>
                      <a:pt x="1483" y="5089"/>
                    </a:cubicBezTo>
                    <a:lnTo>
                      <a:pt x="6865" y="5089"/>
                    </a:lnTo>
                    <a:cubicBezTo>
                      <a:pt x="7690" y="5089"/>
                      <a:pt x="8355" y="4424"/>
                      <a:pt x="8355" y="3599"/>
                    </a:cubicBezTo>
                    <a:lnTo>
                      <a:pt x="83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6"/>
            <p:cNvGrpSpPr/>
            <p:nvPr/>
          </p:nvGrpSpPr>
          <p:grpSpPr>
            <a:xfrm>
              <a:off x="1573964" y="1511028"/>
              <a:ext cx="1232077" cy="181511"/>
              <a:chOff x="1573964" y="1511028"/>
              <a:chExt cx="1232077" cy="181511"/>
            </a:xfrm>
          </p:grpSpPr>
          <p:sp>
            <p:nvSpPr>
              <p:cNvPr id="525" name="Google Shape;525;p26"/>
              <p:cNvSpPr/>
              <p:nvPr/>
            </p:nvSpPr>
            <p:spPr>
              <a:xfrm>
                <a:off x="1573964" y="1511028"/>
                <a:ext cx="156960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523" extrusionOk="0">
                    <a:moveTo>
                      <a:pt x="991" y="0"/>
                    </a:moveTo>
                    <a:lnTo>
                      <a:pt x="0" y="1522"/>
                    </a:lnTo>
                    <a:lnTo>
                      <a:pt x="1316" y="1522"/>
                    </a:lnTo>
                    <a:lnTo>
                      <a:pt x="991" y="0"/>
                    </a:lnTo>
                    <a:close/>
                  </a:path>
                </a:pathLst>
              </a:custGeom>
              <a:solidFill>
                <a:srgbClr val="FF6573">
                  <a:alpha val="68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>
                <a:off x="2644313" y="1511028"/>
                <a:ext cx="161727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23" extrusionOk="0">
                    <a:moveTo>
                      <a:pt x="365" y="0"/>
                    </a:moveTo>
                    <a:lnTo>
                      <a:pt x="1" y="1522"/>
                    </a:lnTo>
                    <a:lnTo>
                      <a:pt x="1356" y="1522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FF6573">
                  <a:alpha val="68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7" name="Google Shape;527;p26"/>
          <p:cNvSpPr/>
          <p:nvPr/>
        </p:nvSpPr>
        <p:spPr>
          <a:xfrm>
            <a:off x="1429950" y="3859975"/>
            <a:ext cx="1520100" cy="4029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6"/>
          <p:cNvSpPr/>
          <p:nvPr/>
        </p:nvSpPr>
        <p:spPr>
          <a:xfrm>
            <a:off x="3800375" y="3859975"/>
            <a:ext cx="1520100" cy="40290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6"/>
          <p:cNvSpPr/>
          <p:nvPr/>
        </p:nvSpPr>
        <p:spPr>
          <a:xfrm>
            <a:off x="6193950" y="3859975"/>
            <a:ext cx="1520100" cy="4029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531" name="Google Shape;531;p26"/>
          <p:cNvSpPr txBox="1"/>
          <p:nvPr/>
        </p:nvSpPr>
        <p:spPr>
          <a:xfrm>
            <a:off x="1304200" y="38333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3697775" y="38333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6091350" y="38333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1229563" y="273216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3611550" y="273216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5993525" y="273216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7" name="Google Shape;537;p26"/>
          <p:cNvGrpSpPr/>
          <p:nvPr/>
        </p:nvGrpSpPr>
        <p:grpSpPr>
          <a:xfrm>
            <a:off x="2029098" y="1688633"/>
            <a:ext cx="339253" cy="218676"/>
            <a:chOff x="1492675" y="1520750"/>
            <a:chExt cx="481825" cy="310575"/>
          </a:xfrm>
        </p:grpSpPr>
        <p:sp>
          <p:nvSpPr>
            <p:cNvPr id="538" name="Google Shape;538;p26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0" name="Google Shape;540;p26"/>
          <p:cNvGrpSpPr/>
          <p:nvPr/>
        </p:nvGrpSpPr>
        <p:grpSpPr>
          <a:xfrm>
            <a:off x="4393433" y="1628327"/>
            <a:ext cx="352332" cy="339288"/>
            <a:chOff x="2071000" y="1435025"/>
            <a:chExt cx="500400" cy="481875"/>
          </a:xfrm>
        </p:grpSpPr>
        <p:sp>
          <p:nvSpPr>
            <p:cNvPr id="541" name="Google Shape;541;p26"/>
            <p:cNvSpPr/>
            <p:nvPr/>
          </p:nvSpPr>
          <p:spPr>
            <a:xfrm>
              <a:off x="2425125" y="1718700"/>
              <a:ext cx="146275" cy="14175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071000" y="1477850"/>
              <a:ext cx="453125" cy="439050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141600" y="1435025"/>
              <a:ext cx="146300" cy="141850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4" name="Google Shape;544;p26"/>
          <p:cNvGrpSpPr/>
          <p:nvPr/>
        </p:nvGrpSpPr>
        <p:grpSpPr>
          <a:xfrm>
            <a:off x="6775646" y="1649159"/>
            <a:ext cx="351874" cy="297623"/>
            <a:chOff x="2678350" y="1464650"/>
            <a:chExt cx="499750" cy="422700"/>
          </a:xfrm>
        </p:grpSpPr>
        <p:sp>
          <p:nvSpPr>
            <p:cNvPr id="545" name="Google Shape;545;p26"/>
            <p:cNvSpPr/>
            <p:nvPr/>
          </p:nvSpPr>
          <p:spPr>
            <a:xfrm>
              <a:off x="3081050" y="1542700"/>
              <a:ext cx="97050" cy="267350"/>
            </a:xfrm>
            <a:custGeom>
              <a:avLst/>
              <a:gdLst/>
              <a:ahLst/>
              <a:cxnLst/>
              <a:rect l="l" t="t" r="r" b="b"/>
              <a:pathLst>
                <a:path w="3882" h="10694" extrusionOk="0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3041000" y="1582600"/>
              <a:ext cx="75075" cy="187725"/>
            </a:xfrm>
            <a:custGeom>
              <a:avLst/>
              <a:gdLst/>
              <a:ahLst/>
              <a:cxnLst/>
              <a:rect l="l" t="t" r="r" b="b"/>
              <a:pathLst>
                <a:path w="3003" h="7509" extrusionOk="0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678350" y="1464650"/>
              <a:ext cx="339700" cy="422700"/>
            </a:xfrm>
            <a:custGeom>
              <a:avLst/>
              <a:gdLst/>
              <a:ahLst/>
              <a:cxnLst/>
              <a:rect l="l" t="t" r="r" b="b"/>
              <a:pathLst>
                <a:path w="13588" h="16908" extrusionOk="0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48" name="Google Shape;548;p26"/>
          <p:cNvSpPr txBox="1"/>
          <p:nvPr/>
        </p:nvSpPr>
        <p:spPr>
          <a:xfrm>
            <a:off x="1304200" y="232341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9" name="Google Shape;549;p26"/>
          <p:cNvSpPr txBox="1"/>
          <p:nvPr/>
        </p:nvSpPr>
        <p:spPr>
          <a:xfrm>
            <a:off x="3697775" y="232341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0" name="Google Shape;550;p26"/>
          <p:cNvSpPr txBox="1"/>
          <p:nvPr/>
        </p:nvSpPr>
        <p:spPr>
          <a:xfrm>
            <a:off x="6091350" y="232341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7"/>
          <p:cNvSpPr/>
          <p:nvPr/>
        </p:nvSpPr>
        <p:spPr>
          <a:xfrm>
            <a:off x="1231438" y="3581438"/>
            <a:ext cx="1527120" cy="381726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3808438" y="3581438"/>
            <a:ext cx="1527120" cy="381726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6385438" y="3581438"/>
            <a:ext cx="1527120" cy="381726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 rot="-5400000">
            <a:off x="1205909" y="2114425"/>
            <a:ext cx="1567409" cy="754380"/>
          </a:xfrm>
          <a:prstGeom prst="flowChartTerminator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1614273" y="2352896"/>
            <a:ext cx="761400" cy="1065300"/>
          </a:xfrm>
          <a:prstGeom prst="can">
            <a:avLst>
              <a:gd name="adj" fmla="val 504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 rot="-5400000">
            <a:off x="3799146" y="2103573"/>
            <a:ext cx="1545683" cy="754380"/>
          </a:xfrm>
          <a:prstGeom prst="flowChartTerminator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4191274" y="2772247"/>
            <a:ext cx="761400" cy="645777"/>
          </a:xfrm>
          <a:prstGeom prst="can">
            <a:avLst>
              <a:gd name="adj" fmla="val 504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 rot="-5400000">
            <a:off x="6374382" y="2103573"/>
            <a:ext cx="1545683" cy="754380"/>
          </a:xfrm>
          <a:prstGeom prst="flowChartTerminator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6768287" y="1926865"/>
            <a:ext cx="761400" cy="1491204"/>
          </a:xfrm>
          <a:prstGeom prst="can">
            <a:avLst>
              <a:gd name="adj" fmla="val 5043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 txBox="1"/>
          <p:nvPr/>
        </p:nvSpPr>
        <p:spPr>
          <a:xfrm>
            <a:off x="6194993" y="355750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rgbClr val="3280A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6" name="Google Shape;566;p27"/>
          <p:cNvSpPr txBox="1"/>
          <p:nvPr/>
        </p:nvSpPr>
        <p:spPr>
          <a:xfrm>
            <a:off x="6194993" y="3973026"/>
            <a:ext cx="1908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3617990" y="355750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rgbClr val="1F5B8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3617990" y="3973026"/>
            <a:ext cx="1908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1041000" y="3973026"/>
            <a:ext cx="1908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1041000" y="355750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rgbClr val="0D3E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1" name="Google Shape;571;p27"/>
          <p:cNvSpPr txBox="1"/>
          <p:nvPr/>
        </p:nvSpPr>
        <p:spPr>
          <a:xfrm>
            <a:off x="6195005" y="1088263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90%</a:t>
            </a:r>
            <a:endParaRPr sz="17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3617990" y="108825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17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p27"/>
          <p:cNvSpPr txBox="1"/>
          <p:nvPr/>
        </p:nvSpPr>
        <p:spPr>
          <a:xfrm>
            <a:off x="1041000" y="1088250"/>
            <a:ext cx="190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17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8"/>
          <p:cNvSpPr/>
          <p:nvPr/>
        </p:nvSpPr>
        <p:spPr>
          <a:xfrm>
            <a:off x="1062025" y="839900"/>
            <a:ext cx="7128600" cy="4067700"/>
          </a:xfrm>
          <a:prstGeom prst="roundRect">
            <a:avLst>
              <a:gd name="adj" fmla="val 682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1536100" y="1148050"/>
            <a:ext cx="1776900" cy="109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3683550" y="1148050"/>
            <a:ext cx="1776900" cy="109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5879550" y="1148050"/>
            <a:ext cx="1776900" cy="109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1536100" y="2359919"/>
            <a:ext cx="1776900" cy="109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3683550" y="2359919"/>
            <a:ext cx="1776900" cy="109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5879550" y="2359919"/>
            <a:ext cx="1776900" cy="109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1536100" y="3571789"/>
            <a:ext cx="1776900" cy="109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3683550" y="3571789"/>
            <a:ext cx="1776900" cy="109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5879550" y="3571789"/>
            <a:ext cx="1776900" cy="109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1539150" y="11991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5905387" y="119910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Tools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3709356" y="119910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1539150" y="2410977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5905387" y="241097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Performance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3709356" y="241097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Target date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1539150" y="362285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Focus area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5905387" y="362285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Initiative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7" name="Google Shape;597;p28"/>
          <p:cNvSpPr txBox="1"/>
          <p:nvPr/>
        </p:nvSpPr>
        <p:spPr>
          <a:xfrm>
            <a:off x="3709356" y="362285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Metric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8" name="Google Shape;598;p28"/>
          <p:cNvSpPr txBox="1"/>
          <p:nvPr/>
        </p:nvSpPr>
        <p:spPr>
          <a:xfrm>
            <a:off x="3794085" y="15019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28"/>
          <p:cNvSpPr txBox="1"/>
          <p:nvPr/>
        </p:nvSpPr>
        <p:spPr>
          <a:xfrm>
            <a:off x="5965810" y="15019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28"/>
          <p:cNvSpPr txBox="1"/>
          <p:nvPr/>
        </p:nvSpPr>
        <p:spPr>
          <a:xfrm>
            <a:off x="5965835" y="39597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28"/>
          <p:cNvSpPr txBox="1"/>
          <p:nvPr/>
        </p:nvSpPr>
        <p:spPr>
          <a:xfrm>
            <a:off x="1622335" y="39597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ringed one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28"/>
          <p:cNvSpPr txBox="1"/>
          <p:nvPr/>
        </p:nvSpPr>
        <p:spPr>
          <a:xfrm>
            <a:off x="3769810" y="27308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28"/>
          <p:cNvSpPr txBox="1"/>
          <p:nvPr/>
        </p:nvSpPr>
        <p:spPr>
          <a:xfrm>
            <a:off x="3794063" y="39597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5965835" y="27308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1622360" y="27308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6" name="Google Shape;606;p28"/>
          <p:cNvGrpSpPr/>
          <p:nvPr/>
        </p:nvGrpSpPr>
        <p:grpSpPr>
          <a:xfrm>
            <a:off x="1459846" y="1381247"/>
            <a:ext cx="303297" cy="629493"/>
            <a:chOff x="1459846" y="1381247"/>
            <a:chExt cx="303297" cy="629493"/>
          </a:xfrm>
        </p:grpSpPr>
        <p:grpSp>
          <p:nvGrpSpPr>
            <p:cNvPr id="607" name="Google Shape;607;p28"/>
            <p:cNvGrpSpPr/>
            <p:nvPr/>
          </p:nvGrpSpPr>
          <p:grpSpPr>
            <a:xfrm rot="-5400000">
              <a:off x="1296761" y="1544333"/>
              <a:ext cx="629468" cy="303297"/>
              <a:chOff x="1573964" y="1511011"/>
              <a:chExt cx="1232077" cy="712969"/>
            </a:xfrm>
          </p:grpSpPr>
          <p:sp>
            <p:nvSpPr>
              <p:cNvPr id="608" name="Google Shape;608;p28"/>
              <p:cNvSpPr/>
              <p:nvPr/>
            </p:nvSpPr>
            <p:spPr>
              <a:xfrm>
                <a:off x="1573964" y="1511028"/>
                <a:ext cx="156960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523" extrusionOk="0">
                    <a:moveTo>
                      <a:pt x="991" y="0"/>
                    </a:moveTo>
                    <a:lnTo>
                      <a:pt x="0" y="1522"/>
                    </a:lnTo>
                    <a:lnTo>
                      <a:pt x="1316" y="1522"/>
                    </a:lnTo>
                    <a:lnTo>
                      <a:pt x="9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644313" y="1511028"/>
                <a:ext cx="161727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23" extrusionOk="0">
                    <a:moveTo>
                      <a:pt x="365" y="0"/>
                    </a:moveTo>
                    <a:lnTo>
                      <a:pt x="1" y="1522"/>
                    </a:lnTo>
                    <a:lnTo>
                      <a:pt x="1356" y="1522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1692077" y="1511011"/>
                <a:ext cx="995847" cy="712969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5090" extrusionOk="0">
                    <a:moveTo>
                      <a:pt x="0" y="0"/>
                    </a:moveTo>
                    <a:lnTo>
                      <a:pt x="0" y="3599"/>
                    </a:lnTo>
                    <a:cubicBezTo>
                      <a:pt x="0" y="4424"/>
                      <a:pt x="658" y="5089"/>
                      <a:pt x="1483" y="5089"/>
                    </a:cubicBezTo>
                    <a:lnTo>
                      <a:pt x="6865" y="5089"/>
                    </a:lnTo>
                    <a:cubicBezTo>
                      <a:pt x="7690" y="5089"/>
                      <a:pt x="8355" y="4424"/>
                      <a:pt x="8355" y="3599"/>
                    </a:cubicBezTo>
                    <a:lnTo>
                      <a:pt x="83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30</a:t>
                </a:r>
                <a:endParaRPr/>
              </a:p>
            </p:txBody>
          </p:sp>
        </p:grpSp>
        <p:grpSp>
          <p:nvGrpSpPr>
            <p:cNvPr id="611" name="Google Shape;611;p28"/>
            <p:cNvGrpSpPr/>
            <p:nvPr/>
          </p:nvGrpSpPr>
          <p:grpSpPr>
            <a:xfrm rot="-5400000">
              <a:off x="1183727" y="1657399"/>
              <a:ext cx="629468" cy="77215"/>
              <a:chOff x="1573964" y="1511028"/>
              <a:chExt cx="1232077" cy="181511"/>
            </a:xfrm>
          </p:grpSpPr>
          <p:sp>
            <p:nvSpPr>
              <p:cNvPr id="612" name="Google Shape;612;p28"/>
              <p:cNvSpPr/>
              <p:nvPr/>
            </p:nvSpPr>
            <p:spPr>
              <a:xfrm>
                <a:off x="1573964" y="1511028"/>
                <a:ext cx="156960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523" extrusionOk="0">
                    <a:moveTo>
                      <a:pt x="991" y="0"/>
                    </a:moveTo>
                    <a:lnTo>
                      <a:pt x="0" y="1522"/>
                    </a:lnTo>
                    <a:lnTo>
                      <a:pt x="1316" y="1522"/>
                    </a:lnTo>
                    <a:lnTo>
                      <a:pt x="991" y="0"/>
                    </a:lnTo>
                    <a:close/>
                  </a:path>
                </a:pathLst>
              </a:custGeom>
              <a:solidFill>
                <a:srgbClr val="FF6573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2644313" y="1511028"/>
                <a:ext cx="161727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23" extrusionOk="0">
                    <a:moveTo>
                      <a:pt x="365" y="0"/>
                    </a:moveTo>
                    <a:lnTo>
                      <a:pt x="1" y="1522"/>
                    </a:lnTo>
                    <a:lnTo>
                      <a:pt x="1356" y="1522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FF6573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4" name="Google Shape;614;p28"/>
          <p:cNvGrpSpPr/>
          <p:nvPr/>
        </p:nvGrpSpPr>
        <p:grpSpPr>
          <a:xfrm>
            <a:off x="1459846" y="2592983"/>
            <a:ext cx="303297" cy="629480"/>
            <a:chOff x="1459846" y="2592983"/>
            <a:chExt cx="303297" cy="629480"/>
          </a:xfrm>
        </p:grpSpPr>
        <p:grpSp>
          <p:nvGrpSpPr>
            <p:cNvPr id="615" name="Google Shape;615;p28"/>
            <p:cNvGrpSpPr/>
            <p:nvPr/>
          </p:nvGrpSpPr>
          <p:grpSpPr>
            <a:xfrm rot="-5400000">
              <a:off x="1296761" y="2756068"/>
              <a:ext cx="629468" cy="303297"/>
              <a:chOff x="1573964" y="1511011"/>
              <a:chExt cx="1232077" cy="712969"/>
            </a:xfrm>
          </p:grpSpPr>
          <p:sp>
            <p:nvSpPr>
              <p:cNvPr id="616" name="Google Shape;616;p28"/>
              <p:cNvSpPr/>
              <p:nvPr/>
            </p:nvSpPr>
            <p:spPr>
              <a:xfrm>
                <a:off x="1573964" y="1511028"/>
                <a:ext cx="156960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523" extrusionOk="0">
                    <a:moveTo>
                      <a:pt x="991" y="0"/>
                    </a:moveTo>
                    <a:lnTo>
                      <a:pt x="0" y="1522"/>
                    </a:lnTo>
                    <a:lnTo>
                      <a:pt x="1316" y="1522"/>
                    </a:lnTo>
                    <a:lnTo>
                      <a:pt x="9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2644313" y="1511028"/>
                <a:ext cx="161727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23" extrusionOk="0">
                    <a:moveTo>
                      <a:pt x="365" y="0"/>
                    </a:moveTo>
                    <a:lnTo>
                      <a:pt x="1" y="1522"/>
                    </a:lnTo>
                    <a:lnTo>
                      <a:pt x="1356" y="1522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1692077" y="1511011"/>
                <a:ext cx="995847" cy="712969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5090" extrusionOk="0">
                    <a:moveTo>
                      <a:pt x="0" y="0"/>
                    </a:moveTo>
                    <a:lnTo>
                      <a:pt x="0" y="3599"/>
                    </a:lnTo>
                    <a:cubicBezTo>
                      <a:pt x="0" y="4424"/>
                      <a:pt x="658" y="5089"/>
                      <a:pt x="1483" y="5089"/>
                    </a:cubicBezTo>
                    <a:lnTo>
                      <a:pt x="6865" y="5089"/>
                    </a:lnTo>
                    <a:cubicBezTo>
                      <a:pt x="7690" y="5089"/>
                      <a:pt x="8355" y="4424"/>
                      <a:pt x="8355" y="3599"/>
                    </a:cubicBezTo>
                    <a:lnTo>
                      <a:pt x="8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60</a:t>
                </a:r>
                <a:endParaRPr/>
              </a:p>
            </p:txBody>
          </p:sp>
        </p:grpSp>
        <p:grpSp>
          <p:nvGrpSpPr>
            <p:cNvPr id="619" name="Google Shape;619;p28"/>
            <p:cNvGrpSpPr/>
            <p:nvPr/>
          </p:nvGrpSpPr>
          <p:grpSpPr>
            <a:xfrm rot="-5400000">
              <a:off x="1183727" y="2869122"/>
              <a:ext cx="629468" cy="77215"/>
              <a:chOff x="1573964" y="1511028"/>
              <a:chExt cx="1232077" cy="181511"/>
            </a:xfrm>
          </p:grpSpPr>
          <p:sp>
            <p:nvSpPr>
              <p:cNvPr id="620" name="Google Shape;620;p28"/>
              <p:cNvSpPr/>
              <p:nvPr/>
            </p:nvSpPr>
            <p:spPr>
              <a:xfrm>
                <a:off x="1573964" y="1511028"/>
                <a:ext cx="156960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523" extrusionOk="0">
                    <a:moveTo>
                      <a:pt x="991" y="0"/>
                    </a:moveTo>
                    <a:lnTo>
                      <a:pt x="0" y="1522"/>
                    </a:lnTo>
                    <a:lnTo>
                      <a:pt x="1316" y="1522"/>
                    </a:lnTo>
                    <a:lnTo>
                      <a:pt x="991" y="0"/>
                    </a:lnTo>
                    <a:close/>
                  </a:path>
                </a:pathLst>
              </a:custGeom>
              <a:solidFill>
                <a:srgbClr val="FFB93B">
                  <a:alpha val="64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2644313" y="1511028"/>
                <a:ext cx="161727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23" extrusionOk="0">
                    <a:moveTo>
                      <a:pt x="365" y="0"/>
                    </a:moveTo>
                    <a:lnTo>
                      <a:pt x="1" y="1522"/>
                    </a:lnTo>
                    <a:lnTo>
                      <a:pt x="1356" y="1522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FFB93B">
                  <a:alpha val="64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2" name="Google Shape;622;p28"/>
          <p:cNvGrpSpPr/>
          <p:nvPr/>
        </p:nvGrpSpPr>
        <p:grpSpPr>
          <a:xfrm>
            <a:off x="1459846" y="3804706"/>
            <a:ext cx="303297" cy="629468"/>
            <a:chOff x="1459846" y="3804706"/>
            <a:chExt cx="303297" cy="629468"/>
          </a:xfrm>
        </p:grpSpPr>
        <p:grpSp>
          <p:nvGrpSpPr>
            <p:cNvPr id="623" name="Google Shape;623;p28"/>
            <p:cNvGrpSpPr/>
            <p:nvPr/>
          </p:nvGrpSpPr>
          <p:grpSpPr>
            <a:xfrm rot="-5400000">
              <a:off x="1296761" y="3967791"/>
              <a:ext cx="629468" cy="303297"/>
              <a:chOff x="1573964" y="1511011"/>
              <a:chExt cx="1232077" cy="712969"/>
            </a:xfrm>
          </p:grpSpPr>
          <p:sp>
            <p:nvSpPr>
              <p:cNvPr id="624" name="Google Shape;624;p28"/>
              <p:cNvSpPr/>
              <p:nvPr/>
            </p:nvSpPr>
            <p:spPr>
              <a:xfrm>
                <a:off x="1573964" y="1511028"/>
                <a:ext cx="156960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523" extrusionOk="0">
                    <a:moveTo>
                      <a:pt x="991" y="0"/>
                    </a:moveTo>
                    <a:lnTo>
                      <a:pt x="0" y="1522"/>
                    </a:lnTo>
                    <a:lnTo>
                      <a:pt x="1316" y="1522"/>
                    </a:lnTo>
                    <a:lnTo>
                      <a:pt x="9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2644313" y="1511028"/>
                <a:ext cx="161727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23" extrusionOk="0">
                    <a:moveTo>
                      <a:pt x="365" y="0"/>
                    </a:moveTo>
                    <a:lnTo>
                      <a:pt x="1" y="1522"/>
                    </a:lnTo>
                    <a:lnTo>
                      <a:pt x="1356" y="1522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1692077" y="1511011"/>
                <a:ext cx="995847" cy="712969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5090" extrusionOk="0">
                    <a:moveTo>
                      <a:pt x="0" y="0"/>
                    </a:moveTo>
                    <a:lnTo>
                      <a:pt x="0" y="3599"/>
                    </a:lnTo>
                    <a:cubicBezTo>
                      <a:pt x="0" y="4424"/>
                      <a:pt x="658" y="5089"/>
                      <a:pt x="1483" y="5089"/>
                    </a:cubicBezTo>
                    <a:lnTo>
                      <a:pt x="6865" y="5089"/>
                    </a:lnTo>
                    <a:cubicBezTo>
                      <a:pt x="7690" y="5089"/>
                      <a:pt x="8355" y="4424"/>
                      <a:pt x="8355" y="3599"/>
                    </a:cubicBezTo>
                    <a:lnTo>
                      <a:pt x="83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90</a:t>
                </a:r>
                <a:endParaRPr/>
              </a:p>
            </p:txBody>
          </p:sp>
        </p:grpSp>
        <p:grpSp>
          <p:nvGrpSpPr>
            <p:cNvPr id="627" name="Google Shape;627;p28"/>
            <p:cNvGrpSpPr/>
            <p:nvPr/>
          </p:nvGrpSpPr>
          <p:grpSpPr>
            <a:xfrm rot="-5400000">
              <a:off x="1183727" y="4080832"/>
              <a:ext cx="629468" cy="77215"/>
              <a:chOff x="1573964" y="1511028"/>
              <a:chExt cx="1232077" cy="181511"/>
            </a:xfrm>
          </p:grpSpPr>
          <p:sp>
            <p:nvSpPr>
              <p:cNvPr id="628" name="Google Shape;628;p28"/>
              <p:cNvSpPr/>
              <p:nvPr/>
            </p:nvSpPr>
            <p:spPr>
              <a:xfrm>
                <a:off x="1573964" y="1511028"/>
                <a:ext cx="156960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523" extrusionOk="0">
                    <a:moveTo>
                      <a:pt x="991" y="0"/>
                    </a:moveTo>
                    <a:lnTo>
                      <a:pt x="0" y="1522"/>
                    </a:lnTo>
                    <a:lnTo>
                      <a:pt x="1316" y="1522"/>
                    </a:lnTo>
                    <a:lnTo>
                      <a:pt x="991" y="0"/>
                    </a:lnTo>
                    <a:close/>
                  </a:path>
                </a:pathLst>
              </a:custGeom>
              <a:solidFill>
                <a:srgbClr val="FFE153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2644313" y="1511028"/>
                <a:ext cx="161727" cy="18151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23" extrusionOk="0">
                    <a:moveTo>
                      <a:pt x="365" y="0"/>
                    </a:moveTo>
                    <a:lnTo>
                      <a:pt x="1" y="1522"/>
                    </a:lnTo>
                    <a:lnTo>
                      <a:pt x="1356" y="1522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FFE153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0" name="Google Shape;630;p28"/>
          <p:cNvSpPr txBox="1"/>
          <p:nvPr/>
        </p:nvSpPr>
        <p:spPr>
          <a:xfrm>
            <a:off x="1622360" y="15019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636" name="Google Shape;636;p29"/>
          <p:cNvSpPr/>
          <p:nvPr/>
        </p:nvSpPr>
        <p:spPr>
          <a:xfrm>
            <a:off x="1135513" y="1998475"/>
            <a:ext cx="212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9"/>
          <p:cNvSpPr/>
          <p:nvPr/>
        </p:nvSpPr>
        <p:spPr>
          <a:xfrm>
            <a:off x="3560113" y="1998475"/>
            <a:ext cx="2124000" cy="21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9"/>
          <p:cNvSpPr/>
          <p:nvPr/>
        </p:nvSpPr>
        <p:spPr>
          <a:xfrm>
            <a:off x="5984713" y="1998475"/>
            <a:ext cx="2124000" cy="21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9"/>
          <p:cNvSpPr/>
          <p:nvPr/>
        </p:nvSpPr>
        <p:spPr>
          <a:xfrm>
            <a:off x="6224863" y="2238575"/>
            <a:ext cx="1643700" cy="16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9"/>
          <p:cNvSpPr/>
          <p:nvPr/>
        </p:nvSpPr>
        <p:spPr>
          <a:xfrm>
            <a:off x="3800263" y="2238575"/>
            <a:ext cx="1643700" cy="16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9"/>
          <p:cNvSpPr/>
          <p:nvPr/>
        </p:nvSpPr>
        <p:spPr>
          <a:xfrm>
            <a:off x="1375663" y="2238575"/>
            <a:ext cx="1643700" cy="16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9"/>
          <p:cNvSpPr txBox="1"/>
          <p:nvPr/>
        </p:nvSpPr>
        <p:spPr>
          <a:xfrm>
            <a:off x="1035288" y="1231175"/>
            <a:ext cx="11226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</a:t>
            </a:r>
            <a:endParaRPr sz="72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3" name="Google Shape;643;p29"/>
          <p:cNvSpPr txBox="1"/>
          <p:nvPr/>
        </p:nvSpPr>
        <p:spPr>
          <a:xfrm>
            <a:off x="3390908" y="1231175"/>
            <a:ext cx="11226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</a:t>
            </a:r>
            <a:endParaRPr sz="72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4" name="Google Shape;644;p29"/>
          <p:cNvSpPr txBox="1"/>
          <p:nvPr/>
        </p:nvSpPr>
        <p:spPr>
          <a:xfrm>
            <a:off x="5875178" y="1231175"/>
            <a:ext cx="11226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</a:t>
            </a:r>
            <a:endParaRPr sz="72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5" name="Google Shape;645;p29"/>
          <p:cNvSpPr txBox="1"/>
          <p:nvPr/>
        </p:nvSpPr>
        <p:spPr>
          <a:xfrm>
            <a:off x="2071200" y="1476100"/>
            <a:ext cx="70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Days</a:t>
            </a:r>
            <a:endParaRPr sz="2000">
              <a:solidFill>
                <a:srgbClr val="0D3E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6" name="Google Shape;646;p29"/>
          <p:cNvSpPr txBox="1"/>
          <p:nvPr/>
        </p:nvSpPr>
        <p:spPr>
          <a:xfrm>
            <a:off x="4495800" y="1476100"/>
            <a:ext cx="70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Days</a:t>
            </a:r>
            <a:endParaRPr sz="2000">
              <a:solidFill>
                <a:srgbClr val="0D3E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7" name="Google Shape;647;p29"/>
          <p:cNvSpPr txBox="1"/>
          <p:nvPr/>
        </p:nvSpPr>
        <p:spPr>
          <a:xfrm>
            <a:off x="6920400" y="1476100"/>
            <a:ext cx="70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Days</a:t>
            </a:r>
            <a:endParaRPr sz="2000">
              <a:solidFill>
                <a:srgbClr val="0D3E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8" name="Google Shape;648;p29"/>
          <p:cNvSpPr txBox="1"/>
          <p:nvPr/>
        </p:nvSpPr>
        <p:spPr>
          <a:xfrm>
            <a:off x="1334863" y="263615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9" name="Google Shape;649;p29"/>
          <p:cNvSpPr txBox="1"/>
          <p:nvPr/>
        </p:nvSpPr>
        <p:spPr>
          <a:xfrm>
            <a:off x="6184063" y="263615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Tools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3759463" y="263615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1395313" y="29369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29"/>
          <p:cNvSpPr txBox="1"/>
          <p:nvPr/>
        </p:nvSpPr>
        <p:spPr>
          <a:xfrm>
            <a:off x="3819913" y="29369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6244513" y="293695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0"/>
          <p:cNvSpPr/>
          <p:nvPr/>
        </p:nvSpPr>
        <p:spPr>
          <a:xfrm>
            <a:off x="1569525" y="1903288"/>
            <a:ext cx="2943080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0"/>
          <p:cNvSpPr/>
          <p:nvPr/>
        </p:nvSpPr>
        <p:spPr>
          <a:xfrm>
            <a:off x="1680995" y="1903275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1569548" y="1903275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0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662" name="Google Shape;662;p30"/>
          <p:cNvSpPr txBox="1"/>
          <p:nvPr/>
        </p:nvSpPr>
        <p:spPr>
          <a:xfrm>
            <a:off x="2554252" y="2045125"/>
            <a:ext cx="1638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3" name="Google Shape;663;p30"/>
          <p:cNvGrpSpPr/>
          <p:nvPr/>
        </p:nvGrpSpPr>
        <p:grpSpPr>
          <a:xfrm>
            <a:off x="1670241" y="2060468"/>
            <a:ext cx="339200" cy="339271"/>
            <a:chOff x="6856127" y="26888"/>
            <a:chExt cx="481750" cy="481850"/>
          </a:xfrm>
        </p:grpSpPr>
        <p:sp>
          <p:nvSpPr>
            <p:cNvPr id="664" name="Google Shape;664;p30"/>
            <p:cNvSpPr/>
            <p:nvPr/>
          </p:nvSpPr>
          <p:spPr>
            <a:xfrm>
              <a:off x="6998177" y="393913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920027" y="26888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6856127" y="196288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6858977" y="101788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6858977" y="271163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7281452" y="196288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7284327" y="101788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7284177" y="270988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72" name="Google Shape;672;p30"/>
          <p:cNvGrpSpPr/>
          <p:nvPr/>
        </p:nvGrpSpPr>
        <p:grpSpPr>
          <a:xfrm>
            <a:off x="2066358" y="1411300"/>
            <a:ext cx="1920900" cy="429600"/>
            <a:chOff x="2536808" y="4399200"/>
            <a:chExt cx="1920900" cy="429600"/>
          </a:xfrm>
        </p:grpSpPr>
        <p:sp>
          <p:nvSpPr>
            <p:cNvPr id="673" name="Google Shape;673;p30"/>
            <p:cNvSpPr/>
            <p:nvPr/>
          </p:nvSpPr>
          <p:spPr>
            <a:xfrm>
              <a:off x="2838313" y="4479750"/>
              <a:ext cx="1317900" cy="268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 txBox="1"/>
            <p:nvPr/>
          </p:nvSpPr>
          <p:spPr>
            <a:xfrm>
              <a:off x="2536808" y="4399200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Process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75" name="Google Shape;675;p30"/>
          <p:cNvSpPr/>
          <p:nvPr/>
        </p:nvSpPr>
        <p:spPr>
          <a:xfrm>
            <a:off x="1569525" y="2795489"/>
            <a:ext cx="2943080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1680995" y="2795471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0"/>
          <p:cNvSpPr/>
          <p:nvPr/>
        </p:nvSpPr>
        <p:spPr>
          <a:xfrm>
            <a:off x="1569548" y="2795471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0"/>
          <p:cNvSpPr txBox="1"/>
          <p:nvPr/>
        </p:nvSpPr>
        <p:spPr>
          <a:xfrm>
            <a:off x="2554252" y="2937325"/>
            <a:ext cx="1638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1569525" y="3687690"/>
            <a:ext cx="2943080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0"/>
          <p:cNvSpPr/>
          <p:nvPr/>
        </p:nvSpPr>
        <p:spPr>
          <a:xfrm>
            <a:off x="1680995" y="3687667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0"/>
          <p:cNvSpPr/>
          <p:nvPr/>
        </p:nvSpPr>
        <p:spPr>
          <a:xfrm>
            <a:off x="1569548" y="3687667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0"/>
          <p:cNvSpPr txBox="1"/>
          <p:nvPr/>
        </p:nvSpPr>
        <p:spPr>
          <a:xfrm>
            <a:off x="2554252" y="3829525"/>
            <a:ext cx="1638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4887450" y="1903288"/>
            <a:ext cx="2943080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0"/>
          <p:cNvSpPr/>
          <p:nvPr/>
        </p:nvSpPr>
        <p:spPr>
          <a:xfrm>
            <a:off x="4998920" y="1903275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0"/>
          <p:cNvSpPr/>
          <p:nvPr/>
        </p:nvSpPr>
        <p:spPr>
          <a:xfrm>
            <a:off x="4887473" y="1903275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0"/>
          <p:cNvSpPr txBox="1"/>
          <p:nvPr/>
        </p:nvSpPr>
        <p:spPr>
          <a:xfrm>
            <a:off x="5872177" y="2045125"/>
            <a:ext cx="1638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4887450" y="2795489"/>
            <a:ext cx="2943080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4998920" y="2795471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887473" y="2795471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0"/>
          <p:cNvSpPr txBox="1"/>
          <p:nvPr/>
        </p:nvSpPr>
        <p:spPr>
          <a:xfrm>
            <a:off x="5872177" y="2937325"/>
            <a:ext cx="1638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30"/>
          <p:cNvSpPr/>
          <p:nvPr/>
        </p:nvSpPr>
        <p:spPr>
          <a:xfrm>
            <a:off x="4887450" y="3687690"/>
            <a:ext cx="2943080" cy="653810"/>
          </a:xfrm>
          <a:custGeom>
            <a:avLst/>
            <a:gdLst/>
            <a:ahLst/>
            <a:cxnLst/>
            <a:rect l="l" t="t" r="r" b="b"/>
            <a:pathLst>
              <a:path w="18051" h="3380" extrusionOk="0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0"/>
          <p:cNvSpPr/>
          <p:nvPr/>
        </p:nvSpPr>
        <p:spPr>
          <a:xfrm>
            <a:off x="4998920" y="3687667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0"/>
          <p:cNvSpPr/>
          <p:nvPr/>
        </p:nvSpPr>
        <p:spPr>
          <a:xfrm>
            <a:off x="4887473" y="3687667"/>
            <a:ext cx="727500" cy="653700"/>
          </a:xfrm>
          <a:prstGeom prst="homePlate">
            <a:avLst>
              <a:gd name="adj" fmla="val 3648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4988166" y="2060468"/>
            <a:ext cx="339200" cy="339271"/>
            <a:chOff x="6856127" y="26888"/>
            <a:chExt cx="481750" cy="481850"/>
          </a:xfrm>
        </p:grpSpPr>
        <p:sp>
          <p:nvSpPr>
            <p:cNvPr id="695" name="Google Shape;695;p30"/>
            <p:cNvSpPr/>
            <p:nvPr/>
          </p:nvSpPr>
          <p:spPr>
            <a:xfrm>
              <a:off x="6998177" y="393913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6920027" y="26888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6856127" y="196288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6858977" y="101788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6858977" y="271163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7281452" y="196288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7284327" y="101788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7284177" y="270988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703" name="Google Shape;703;p30"/>
          <p:cNvSpPr txBox="1"/>
          <p:nvPr/>
        </p:nvSpPr>
        <p:spPr>
          <a:xfrm>
            <a:off x="5872177" y="3829525"/>
            <a:ext cx="1638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30"/>
          <p:cNvSpPr/>
          <p:nvPr/>
        </p:nvSpPr>
        <p:spPr>
          <a:xfrm>
            <a:off x="5700050" y="1491863"/>
            <a:ext cx="1317900" cy="268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0"/>
          <p:cNvSpPr txBox="1"/>
          <p:nvPr/>
        </p:nvSpPr>
        <p:spPr>
          <a:xfrm>
            <a:off x="5398546" y="14113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6" name="Google Shape;706;p30"/>
          <p:cNvSpPr txBox="1"/>
          <p:nvPr/>
        </p:nvSpPr>
        <p:spPr>
          <a:xfrm rot="-5400000">
            <a:off x="699025" y="2015275"/>
            <a:ext cx="936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Days</a:t>
            </a:r>
            <a:endParaRPr sz="1700">
              <a:solidFill>
                <a:srgbClr val="0D3E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7" name="Google Shape;707;p30"/>
          <p:cNvSpPr txBox="1"/>
          <p:nvPr/>
        </p:nvSpPr>
        <p:spPr>
          <a:xfrm rot="-5400000">
            <a:off x="699025" y="2907600"/>
            <a:ext cx="936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 Days</a:t>
            </a:r>
            <a:endParaRPr sz="1700">
              <a:solidFill>
                <a:srgbClr val="0D3E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8" name="Google Shape;708;p30"/>
          <p:cNvSpPr txBox="1"/>
          <p:nvPr/>
        </p:nvSpPr>
        <p:spPr>
          <a:xfrm rot="-5400000">
            <a:off x="699025" y="3799925"/>
            <a:ext cx="936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 Days</a:t>
            </a:r>
            <a:endParaRPr sz="1700">
              <a:solidFill>
                <a:srgbClr val="0D3E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09" name="Google Shape;709;p30"/>
          <p:cNvGrpSpPr/>
          <p:nvPr/>
        </p:nvGrpSpPr>
        <p:grpSpPr>
          <a:xfrm>
            <a:off x="1710088" y="3899912"/>
            <a:ext cx="356261" cy="229639"/>
            <a:chOff x="3141813" y="876187"/>
            <a:chExt cx="356261" cy="229639"/>
          </a:xfrm>
        </p:grpSpPr>
        <p:sp>
          <p:nvSpPr>
            <p:cNvPr id="710" name="Google Shape;710;p30"/>
            <p:cNvSpPr/>
            <p:nvPr/>
          </p:nvSpPr>
          <p:spPr>
            <a:xfrm>
              <a:off x="3141813" y="890716"/>
              <a:ext cx="356261" cy="215110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163921" y="876187"/>
              <a:ext cx="312008" cy="122593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2" name="Google Shape;712;p30"/>
          <p:cNvGrpSpPr/>
          <p:nvPr/>
        </p:nvGrpSpPr>
        <p:grpSpPr>
          <a:xfrm>
            <a:off x="1654845" y="2950928"/>
            <a:ext cx="369996" cy="356298"/>
            <a:chOff x="3134945" y="2674828"/>
            <a:chExt cx="369996" cy="356298"/>
          </a:xfrm>
        </p:grpSpPr>
        <p:sp>
          <p:nvSpPr>
            <p:cNvPr id="713" name="Google Shape;713;p30"/>
            <p:cNvSpPr/>
            <p:nvPr/>
          </p:nvSpPr>
          <p:spPr>
            <a:xfrm>
              <a:off x="3396785" y="2884578"/>
              <a:ext cx="108156" cy="10481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3134945" y="2706493"/>
              <a:ext cx="335041" cy="324634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3187147" y="2674828"/>
              <a:ext cx="108174" cy="104884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6" name="Google Shape;716;p30"/>
          <p:cNvGrpSpPr/>
          <p:nvPr/>
        </p:nvGrpSpPr>
        <p:grpSpPr>
          <a:xfrm>
            <a:off x="5007383" y="2944178"/>
            <a:ext cx="369996" cy="356298"/>
            <a:chOff x="3134945" y="2674828"/>
            <a:chExt cx="369996" cy="356298"/>
          </a:xfrm>
        </p:grpSpPr>
        <p:sp>
          <p:nvSpPr>
            <p:cNvPr id="717" name="Google Shape;717;p30"/>
            <p:cNvSpPr/>
            <p:nvPr/>
          </p:nvSpPr>
          <p:spPr>
            <a:xfrm>
              <a:off x="3396785" y="2884578"/>
              <a:ext cx="108156" cy="10481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3134945" y="2706493"/>
              <a:ext cx="335041" cy="324634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3187147" y="2674828"/>
              <a:ext cx="108174" cy="104884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5014250" y="3899662"/>
            <a:ext cx="356261" cy="229639"/>
            <a:chOff x="3141813" y="876187"/>
            <a:chExt cx="356261" cy="229639"/>
          </a:xfrm>
        </p:grpSpPr>
        <p:sp>
          <p:nvSpPr>
            <p:cNvPr id="721" name="Google Shape;721;p30"/>
            <p:cNvSpPr/>
            <p:nvPr/>
          </p:nvSpPr>
          <p:spPr>
            <a:xfrm>
              <a:off x="3141813" y="890716"/>
              <a:ext cx="356261" cy="215110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3163921" y="876187"/>
              <a:ext cx="312008" cy="122593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grpSp>
        <p:nvGrpSpPr>
          <p:cNvPr id="728" name="Google Shape;728;p31"/>
          <p:cNvGrpSpPr/>
          <p:nvPr/>
        </p:nvGrpSpPr>
        <p:grpSpPr>
          <a:xfrm>
            <a:off x="3728702" y="1450909"/>
            <a:ext cx="1686581" cy="2231137"/>
            <a:chOff x="2852666" y="2311063"/>
            <a:chExt cx="1451322" cy="1919918"/>
          </a:xfrm>
        </p:grpSpPr>
        <p:sp>
          <p:nvSpPr>
            <p:cNvPr id="729" name="Google Shape;729;p31"/>
            <p:cNvSpPr/>
            <p:nvPr/>
          </p:nvSpPr>
          <p:spPr>
            <a:xfrm>
              <a:off x="2852666" y="2607458"/>
              <a:ext cx="1451322" cy="1623523"/>
            </a:xfrm>
            <a:custGeom>
              <a:avLst/>
              <a:gdLst/>
              <a:ahLst/>
              <a:cxnLst/>
              <a:rect l="l" t="t" r="r" b="b"/>
              <a:pathLst>
                <a:path w="17917" h="29183" extrusionOk="0">
                  <a:moveTo>
                    <a:pt x="0" y="0"/>
                  </a:moveTo>
                  <a:lnTo>
                    <a:pt x="0" y="29183"/>
                  </a:lnTo>
                  <a:lnTo>
                    <a:pt x="17917" y="29183"/>
                  </a:lnTo>
                  <a:lnTo>
                    <a:pt x="17917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3328845" y="2311063"/>
              <a:ext cx="497188" cy="549482"/>
            </a:xfrm>
            <a:custGeom>
              <a:avLst/>
              <a:gdLst/>
              <a:ahLst/>
              <a:cxnLst/>
              <a:rect l="l" t="t" r="r" b="b"/>
              <a:pathLst>
                <a:path w="8937" h="9877" extrusionOk="0">
                  <a:moveTo>
                    <a:pt x="4481" y="1"/>
                  </a:moveTo>
                  <a:cubicBezTo>
                    <a:pt x="4237" y="1"/>
                    <a:pt x="3989" y="68"/>
                    <a:pt x="3760" y="204"/>
                  </a:cubicBezTo>
                  <a:lnTo>
                    <a:pt x="728" y="1948"/>
                  </a:lnTo>
                  <a:cubicBezTo>
                    <a:pt x="297" y="2219"/>
                    <a:pt x="0" y="2669"/>
                    <a:pt x="0" y="3184"/>
                  </a:cubicBezTo>
                  <a:lnTo>
                    <a:pt x="0" y="6693"/>
                  </a:lnTo>
                  <a:cubicBezTo>
                    <a:pt x="0" y="7208"/>
                    <a:pt x="297" y="7659"/>
                    <a:pt x="728" y="7929"/>
                  </a:cubicBezTo>
                  <a:lnTo>
                    <a:pt x="3760" y="9674"/>
                  </a:lnTo>
                  <a:cubicBezTo>
                    <a:pt x="3989" y="9809"/>
                    <a:pt x="4237" y="9876"/>
                    <a:pt x="4481" y="9876"/>
                  </a:cubicBezTo>
                  <a:cubicBezTo>
                    <a:pt x="4726" y="9876"/>
                    <a:pt x="4967" y="9809"/>
                    <a:pt x="5183" y="9674"/>
                  </a:cubicBezTo>
                  <a:lnTo>
                    <a:pt x="8209" y="7929"/>
                  </a:lnTo>
                  <a:cubicBezTo>
                    <a:pt x="8666" y="7659"/>
                    <a:pt x="8936" y="7208"/>
                    <a:pt x="8936" y="6693"/>
                  </a:cubicBezTo>
                  <a:lnTo>
                    <a:pt x="8936" y="3184"/>
                  </a:lnTo>
                  <a:cubicBezTo>
                    <a:pt x="8936" y="2669"/>
                    <a:pt x="8666" y="2219"/>
                    <a:pt x="8209" y="1948"/>
                  </a:cubicBezTo>
                  <a:lnTo>
                    <a:pt x="5183" y="204"/>
                  </a:lnTo>
                  <a:cubicBezTo>
                    <a:pt x="4967" y="68"/>
                    <a:pt x="4726" y="1"/>
                    <a:pt x="4481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1"/>
          <p:cNvGrpSpPr/>
          <p:nvPr/>
        </p:nvGrpSpPr>
        <p:grpSpPr>
          <a:xfrm>
            <a:off x="1532650" y="1456184"/>
            <a:ext cx="1686618" cy="2231137"/>
            <a:chOff x="1857181" y="2311063"/>
            <a:chExt cx="1451354" cy="1919918"/>
          </a:xfrm>
        </p:grpSpPr>
        <p:sp>
          <p:nvSpPr>
            <p:cNvPr id="732" name="Google Shape;732;p31"/>
            <p:cNvSpPr/>
            <p:nvPr/>
          </p:nvSpPr>
          <p:spPr>
            <a:xfrm>
              <a:off x="1857181" y="2607458"/>
              <a:ext cx="1451354" cy="1623523"/>
            </a:xfrm>
            <a:custGeom>
              <a:avLst/>
              <a:gdLst/>
              <a:ahLst/>
              <a:cxnLst/>
              <a:rect l="l" t="t" r="r" b="b"/>
              <a:pathLst>
                <a:path w="18027" h="29183" extrusionOk="0">
                  <a:moveTo>
                    <a:pt x="1" y="0"/>
                  </a:moveTo>
                  <a:lnTo>
                    <a:pt x="1" y="29183"/>
                  </a:lnTo>
                  <a:lnTo>
                    <a:pt x="18026" y="29183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2334979" y="2311063"/>
              <a:ext cx="495741" cy="549482"/>
            </a:xfrm>
            <a:custGeom>
              <a:avLst/>
              <a:gdLst/>
              <a:ahLst/>
              <a:cxnLst/>
              <a:rect l="l" t="t" r="r" b="b"/>
              <a:pathLst>
                <a:path w="8911" h="9877" extrusionOk="0">
                  <a:moveTo>
                    <a:pt x="4452" y="1"/>
                  </a:moveTo>
                  <a:cubicBezTo>
                    <a:pt x="4208" y="1"/>
                    <a:pt x="3960" y="68"/>
                    <a:pt x="3735" y="204"/>
                  </a:cubicBezTo>
                  <a:lnTo>
                    <a:pt x="702" y="1948"/>
                  </a:lnTo>
                  <a:cubicBezTo>
                    <a:pt x="271" y="2219"/>
                    <a:pt x="1" y="2669"/>
                    <a:pt x="1" y="3184"/>
                  </a:cubicBezTo>
                  <a:lnTo>
                    <a:pt x="1" y="6693"/>
                  </a:lnTo>
                  <a:cubicBezTo>
                    <a:pt x="1" y="7208"/>
                    <a:pt x="271" y="7659"/>
                    <a:pt x="702" y="7929"/>
                  </a:cubicBezTo>
                  <a:lnTo>
                    <a:pt x="3735" y="9674"/>
                  </a:lnTo>
                  <a:cubicBezTo>
                    <a:pt x="3960" y="9809"/>
                    <a:pt x="4208" y="9876"/>
                    <a:pt x="4452" y="9876"/>
                  </a:cubicBezTo>
                  <a:cubicBezTo>
                    <a:pt x="4697" y="9876"/>
                    <a:pt x="4938" y="9809"/>
                    <a:pt x="5151" y="9674"/>
                  </a:cubicBezTo>
                  <a:lnTo>
                    <a:pt x="8209" y="7929"/>
                  </a:lnTo>
                  <a:cubicBezTo>
                    <a:pt x="8640" y="7659"/>
                    <a:pt x="8911" y="7208"/>
                    <a:pt x="8911" y="6693"/>
                  </a:cubicBezTo>
                  <a:lnTo>
                    <a:pt x="8911" y="3184"/>
                  </a:lnTo>
                  <a:cubicBezTo>
                    <a:pt x="8911" y="2669"/>
                    <a:pt x="8640" y="2219"/>
                    <a:pt x="8209" y="1948"/>
                  </a:cubicBezTo>
                  <a:lnTo>
                    <a:pt x="5151" y="204"/>
                  </a:lnTo>
                  <a:cubicBezTo>
                    <a:pt x="4938" y="68"/>
                    <a:pt x="4697" y="1"/>
                    <a:pt x="4452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1"/>
          <p:cNvGrpSpPr/>
          <p:nvPr/>
        </p:nvGrpSpPr>
        <p:grpSpPr>
          <a:xfrm>
            <a:off x="5924699" y="1456184"/>
            <a:ext cx="1686591" cy="2231137"/>
            <a:chOff x="3851700" y="2311063"/>
            <a:chExt cx="1451331" cy="1919918"/>
          </a:xfrm>
        </p:grpSpPr>
        <p:sp>
          <p:nvSpPr>
            <p:cNvPr id="735" name="Google Shape;735;p31"/>
            <p:cNvSpPr/>
            <p:nvPr/>
          </p:nvSpPr>
          <p:spPr>
            <a:xfrm>
              <a:off x="3851700" y="2607458"/>
              <a:ext cx="1451331" cy="1623523"/>
            </a:xfrm>
            <a:custGeom>
              <a:avLst/>
              <a:gdLst/>
              <a:ahLst/>
              <a:cxnLst/>
              <a:rect l="l" t="t" r="r" b="b"/>
              <a:pathLst>
                <a:path w="18001" h="29183" extrusionOk="0">
                  <a:moveTo>
                    <a:pt x="1" y="0"/>
                  </a:moveTo>
                  <a:lnTo>
                    <a:pt x="1" y="29183"/>
                  </a:lnTo>
                  <a:lnTo>
                    <a:pt x="18001" y="29183"/>
                  </a:lnTo>
                  <a:lnTo>
                    <a:pt x="18001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4319818" y="2311063"/>
              <a:ext cx="495407" cy="549482"/>
            </a:xfrm>
            <a:custGeom>
              <a:avLst/>
              <a:gdLst/>
              <a:ahLst/>
              <a:cxnLst/>
              <a:rect l="l" t="t" r="r" b="b"/>
              <a:pathLst>
                <a:path w="8905" h="9877" extrusionOk="0">
                  <a:moveTo>
                    <a:pt x="4449" y="1"/>
                  </a:moveTo>
                  <a:cubicBezTo>
                    <a:pt x="4205" y="1"/>
                    <a:pt x="3957" y="68"/>
                    <a:pt x="3728" y="204"/>
                  </a:cubicBezTo>
                  <a:lnTo>
                    <a:pt x="696" y="1948"/>
                  </a:lnTo>
                  <a:cubicBezTo>
                    <a:pt x="271" y="2219"/>
                    <a:pt x="1" y="2669"/>
                    <a:pt x="1" y="3184"/>
                  </a:cubicBezTo>
                  <a:lnTo>
                    <a:pt x="1" y="6693"/>
                  </a:lnTo>
                  <a:cubicBezTo>
                    <a:pt x="1" y="7208"/>
                    <a:pt x="271" y="7659"/>
                    <a:pt x="696" y="7929"/>
                  </a:cubicBezTo>
                  <a:lnTo>
                    <a:pt x="3728" y="9674"/>
                  </a:lnTo>
                  <a:cubicBezTo>
                    <a:pt x="3957" y="9809"/>
                    <a:pt x="4205" y="9876"/>
                    <a:pt x="4449" y="9876"/>
                  </a:cubicBezTo>
                  <a:cubicBezTo>
                    <a:pt x="4694" y="9876"/>
                    <a:pt x="4935" y="9809"/>
                    <a:pt x="5151" y="9674"/>
                  </a:cubicBezTo>
                  <a:lnTo>
                    <a:pt x="8209" y="7929"/>
                  </a:lnTo>
                  <a:cubicBezTo>
                    <a:pt x="8640" y="7659"/>
                    <a:pt x="8904" y="7208"/>
                    <a:pt x="8904" y="6693"/>
                  </a:cubicBezTo>
                  <a:lnTo>
                    <a:pt x="8904" y="3184"/>
                  </a:lnTo>
                  <a:cubicBezTo>
                    <a:pt x="8904" y="2669"/>
                    <a:pt x="8640" y="2219"/>
                    <a:pt x="8209" y="1948"/>
                  </a:cubicBezTo>
                  <a:lnTo>
                    <a:pt x="5151" y="204"/>
                  </a:lnTo>
                  <a:cubicBezTo>
                    <a:pt x="4935" y="68"/>
                    <a:pt x="4694" y="1"/>
                    <a:pt x="4449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31"/>
          <p:cNvSpPr txBox="1"/>
          <p:nvPr/>
        </p:nvSpPr>
        <p:spPr>
          <a:xfrm>
            <a:off x="6135157" y="2269948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8" name="Google Shape;738;p31"/>
          <p:cNvSpPr txBox="1"/>
          <p:nvPr/>
        </p:nvSpPr>
        <p:spPr>
          <a:xfrm>
            <a:off x="6135145" y="266430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31"/>
          <p:cNvSpPr txBox="1"/>
          <p:nvPr/>
        </p:nvSpPr>
        <p:spPr>
          <a:xfrm>
            <a:off x="1743109" y="2664302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3939155" y="22646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1" name="Google Shape;741;p31"/>
          <p:cNvSpPr txBox="1"/>
          <p:nvPr/>
        </p:nvSpPr>
        <p:spPr>
          <a:xfrm>
            <a:off x="3939142" y="2659019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31"/>
          <p:cNvSpPr txBox="1"/>
          <p:nvPr/>
        </p:nvSpPr>
        <p:spPr>
          <a:xfrm>
            <a:off x="1743121" y="2269942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743" name="Google Shape;743;p31"/>
          <p:cNvCxnSpPr>
            <a:stCxn id="744" idx="6"/>
            <a:endCxn id="745" idx="2"/>
          </p:cNvCxnSpPr>
          <p:nvPr/>
        </p:nvCxnSpPr>
        <p:spPr>
          <a:xfrm>
            <a:off x="2563200" y="3945563"/>
            <a:ext cx="4017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6" name="Google Shape;746;p31"/>
          <p:cNvGrpSpPr/>
          <p:nvPr/>
        </p:nvGrpSpPr>
        <p:grpSpPr>
          <a:xfrm>
            <a:off x="2215704" y="1676504"/>
            <a:ext cx="320510" cy="206594"/>
            <a:chOff x="1492675" y="1520750"/>
            <a:chExt cx="481825" cy="310575"/>
          </a:xfrm>
        </p:grpSpPr>
        <p:sp>
          <p:nvSpPr>
            <p:cNvPr id="747" name="Google Shape;747;p31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9" name="Google Shape;749;p31"/>
          <p:cNvGrpSpPr/>
          <p:nvPr/>
        </p:nvGrpSpPr>
        <p:grpSpPr>
          <a:xfrm>
            <a:off x="4409758" y="1619530"/>
            <a:ext cx="324468" cy="320543"/>
            <a:chOff x="3858100" y="1435075"/>
            <a:chExt cx="487775" cy="481875"/>
          </a:xfrm>
        </p:grpSpPr>
        <p:sp>
          <p:nvSpPr>
            <p:cNvPr id="750" name="Google Shape;750;p31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5" name="Google Shape;755;p31"/>
          <p:cNvGrpSpPr/>
          <p:nvPr/>
        </p:nvGrpSpPr>
        <p:grpSpPr>
          <a:xfrm>
            <a:off x="6607740" y="1619571"/>
            <a:ext cx="320510" cy="320510"/>
            <a:chOff x="4456875" y="1435075"/>
            <a:chExt cx="481825" cy="481825"/>
          </a:xfrm>
        </p:grpSpPr>
        <p:sp>
          <p:nvSpPr>
            <p:cNvPr id="756" name="Google Shape;756;p31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5" name="Google Shape;775;p31"/>
          <p:cNvGrpSpPr/>
          <p:nvPr/>
        </p:nvGrpSpPr>
        <p:grpSpPr>
          <a:xfrm>
            <a:off x="2154900" y="3741413"/>
            <a:ext cx="408300" cy="408300"/>
            <a:chOff x="2154900" y="3741413"/>
            <a:chExt cx="408300" cy="408300"/>
          </a:xfrm>
        </p:grpSpPr>
        <p:sp>
          <p:nvSpPr>
            <p:cNvPr id="744" name="Google Shape;744;p31"/>
            <p:cNvSpPr/>
            <p:nvPr/>
          </p:nvSpPr>
          <p:spPr>
            <a:xfrm>
              <a:off x="2154900" y="3741413"/>
              <a:ext cx="408300" cy="40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255675" y="3842225"/>
              <a:ext cx="206700" cy="206700"/>
            </a:xfrm>
            <a:prstGeom prst="octagon">
              <a:avLst>
                <a:gd name="adj" fmla="val 2928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1"/>
          <p:cNvGrpSpPr/>
          <p:nvPr/>
        </p:nvGrpSpPr>
        <p:grpSpPr>
          <a:xfrm>
            <a:off x="4367838" y="3746613"/>
            <a:ext cx="408300" cy="408300"/>
            <a:chOff x="4367838" y="3746613"/>
            <a:chExt cx="408300" cy="408300"/>
          </a:xfrm>
        </p:grpSpPr>
        <p:sp>
          <p:nvSpPr>
            <p:cNvPr id="778" name="Google Shape;778;p31"/>
            <p:cNvSpPr/>
            <p:nvPr/>
          </p:nvSpPr>
          <p:spPr>
            <a:xfrm>
              <a:off x="4367838" y="3746613"/>
              <a:ext cx="408300" cy="4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468650" y="3842225"/>
              <a:ext cx="206700" cy="206700"/>
            </a:xfrm>
            <a:prstGeom prst="octagon">
              <a:avLst>
                <a:gd name="adj" fmla="val 2928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1"/>
          <p:cNvGrpSpPr/>
          <p:nvPr/>
        </p:nvGrpSpPr>
        <p:grpSpPr>
          <a:xfrm>
            <a:off x="6580800" y="3741413"/>
            <a:ext cx="408300" cy="408300"/>
            <a:chOff x="6580800" y="3741413"/>
            <a:chExt cx="408300" cy="408300"/>
          </a:xfrm>
        </p:grpSpPr>
        <p:sp>
          <p:nvSpPr>
            <p:cNvPr id="745" name="Google Shape;745;p31"/>
            <p:cNvSpPr/>
            <p:nvPr/>
          </p:nvSpPr>
          <p:spPr>
            <a:xfrm>
              <a:off x="6580800" y="3741413"/>
              <a:ext cx="408300" cy="4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6681625" y="3842225"/>
              <a:ext cx="206700" cy="206700"/>
            </a:xfrm>
            <a:prstGeom prst="octagon">
              <a:avLst>
                <a:gd name="adj" fmla="val 2928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2376000" y="1152275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2"/>
          <p:cNvSpPr/>
          <p:nvPr/>
        </p:nvSpPr>
        <p:spPr>
          <a:xfrm>
            <a:off x="4572025" y="1152275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2"/>
          <p:cNvSpPr/>
          <p:nvPr/>
        </p:nvSpPr>
        <p:spPr>
          <a:xfrm>
            <a:off x="6768050" y="1152275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 txBox="1"/>
          <p:nvPr/>
        </p:nvSpPr>
        <p:spPr>
          <a:xfrm>
            <a:off x="2420550" y="1093627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1" name="Google Shape;791;p32"/>
          <p:cNvSpPr txBox="1"/>
          <p:nvPr/>
        </p:nvSpPr>
        <p:spPr>
          <a:xfrm>
            <a:off x="6812612" y="109362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2" name="Google Shape;792;p32"/>
          <p:cNvSpPr txBox="1"/>
          <p:nvPr/>
        </p:nvSpPr>
        <p:spPr>
          <a:xfrm>
            <a:off x="4616581" y="109362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3" name="Google Shape;793;p32"/>
          <p:cNvSpPr txBox="1"/>
          <p:nvPr/>
        </p:nvSpPr>
        <p:spPr>
          <a:xfrm>
            <a:off x="457175" y="1808600"/>
            <a:ext cx="1389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794" name="Google Shape;794;p32"/>
          <p:cNvCxnSpPr/>
          <p:nvPr/>
        </p:nvCxnSpPr>
        <p:spPr>
          <a:xfrm>
            <a:off x="1846475" y="2023400"/>
            <a:ext cx="671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95" name="Google Shape;795;p32"/>
          <p:cNvSpPr txBox="1"/>
          <p:nvPr/>
        </p:nvSpPr>
        <p:spPr>
          <a:xfrm>
            <a:off x="457175" y="2468025"/>
            <a:ext cx="1389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6" name="Google Shape;796;p32"/>
          <p:cNvSpPr txBox="1"/>
          <p:nvPr/>
        </p:nvSpPr>
        <p:spPr>
          <a:xfrm>
            <a:off x="457175" y="3127450"/>
            <a:ext cx="1389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7" name="Google Shape;797;p32"/>
          <p:cNvSpPr txBox="1"/>
          <p:nvPr/>
        </p:nvSpPr>
        <p:spPr>
          <a:xfrm>
            <a:off x="457175" y="3786875"/>
            <a:ext cx="1389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798" name="Google Shape;798;p32"/>
          <p:cNvCxnSpPr/>
          <p:nvPr/>
        </p:nvCxnSpPr>
        <p:spPr>
          <a:xfrm>
            <a:off x="1846475" y="2682825"/>
            <a:ext cx="671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32"/>
          <p:cNvCxnSpPr/>
          <p:nvPr/>
        </p:nvCxnSpPr>
        <p:spPr>
          <a:xfrm>
            <a:off x="1846475" y="3342250"/>
            <a:ext cx="671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32"/>
          <p:cNvCxnSpPr/>
          <p:nvPr/>
        </p:nvCxnSpPr>
        <p:spPr>
          <a:xfrm>
            <a:off x="1846475" y="4001675"/>
            <a:ext cx="671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32"/>
          <p:cNvCxnSpPr>
            <a:stCxn id="793" idx="3"/>
            <a:endCxn id="802" idx="2"/>
          </p:cNvCxnSpPr>
          <p:nvPr/>
        </p:nvCxnSpPr>
        <p:spPr>
          <a:xfrm>
            <a:off x="1846475" y="2023400"/>
            <a:ext cx="12423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3" name="Google Shape;803;p32"/>
          <p:cNvCxnSpPr>
            <a:endCxn id="804" idx="2"/>
          </p:cNvCxnSpPr>
          <p:nvPr/>
        </p:nvCxnSpPr>
        <p:spPr>
          <a:xfrm>
            <a:off x="1846375" y="2682825"/>
            <a:ext cx="3476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5" name="Google Shape;805;p32"/>
          <p:cNvCxnSpPr>
            <a:stCxn id="796" idx="3"/>
            <a:endCxn id="806" idx="2"/>
          </p:cNvCxnSpPr>
          <p:nvPr/>
        </p:nvCxnSpPr>
        <p:spPr>
          <a:xfrm>
            <a:off x="1846475" y="3342250"/>
            <a:ext cx="56727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7" name="Google Shape;807;p32"/>
          <p:cNvCxnSpPr>
            <a:endCxn id="808" idx="2"/>
          </p:cNvCxnSpPr>
          <p:nvPr/>
        </p:nvCxnSpPr>
        <p:spPr>
          <a:xfrm>
            <a:off x="1846575" y="4001675"/>
            <a:ext cx="12423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3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grpSp>
        <p:nvGrpSpPr>
          <p:cNvPr id="814" name="Google Shape;814;p33"/>
          <p:cNvGrpSpPr/>
          <p:nvPr/>
        </p:nvGrpSpPr>
        <p:grpSpPr>
          <a:xfrm>
            <a:off x="1353503" y="1529104"/>
            <a:ext cx="2036700" cy="681600"/>
            <a:chOff x="1266625" y="1529104"/>
            <a:chExt cx="2036700" cy="681600"/>
          </a:xfrm>
        </p:grpSpPr>
        <p:sp>
          <p:nvSpPr>
            <p:cNvPr id="815" name="Google Shape;815;p33"/>
            <p:cNvSpPr/>
            <p:nvPr/>
          </p:nvSpPr>
          <p:spPr>
            <a:xfrm>
              <a:off x="1266625" y="1529104"/>
              <a:ext cx="2036700" cy="6816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1353675" y="1656102"/>
              <a:ext cx="1725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First 30 Days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3538264" y="1520150"/>
            <a:ext cx="2073300" cy="681600"/>
            <a:chOff x="3383774" y="1520150"/>
            <a:chExt cx="2073300" cy="681600"/>
          </a:xfrm>
        </p:grpSpPr>
        <p:sp>
          <p:nvSpPr>
            <p:cNvPr id="818" name="Google Shape;818;p33"/>
            <p:cNvSpPr/>
            <p:nvPr/>
          </p:nvSpPr>
          <p:spPr>
            <a:xfrm>
              <a:off x="3383774" y="1520150"/>
              <a:ext cx="2073300" cy="6816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3557775" y="1656102"/>
              <a:ext cx="1725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First 60 Days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20" name="Google Shape;820;p33"/>
          <p:cNvGrpSpPr/>
          <p:nvPr/>
        </p:nvGrpSpPr>
        <p:grpSpPr>
          <a:xfrm>
            <a:off x="5717205" y="1520150"/>
            <a:ext cx="2073300" cy="681600"/>
            <a:chOff x="5537603" y="1520150"/>
            <a:chExt cx="2073300" cy="681600"/>
          </a:xfrm>
        </p:grpSpPr>
        <p:sp>
          <p:nvSpPr>
            <p:cNvPr id="821" name="Google Shape;821;p33"/>
            <p:cNvSpPr/>
            <p:nvPr/>
          </p:nvSpPr>
          <p:spPr>
            <a:xfrm>
              <a:off x="5537603" y="1520150"/>
              <a:ext cx="2073300" cy="6816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 txBox="1"/>
            <p:nvPr/>
          </p:nvSpPr>
          <p:spPr>
            <a:xfrm>
              <a:off x="5711600" y="1656102"/>
              <a:ext cx="1725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First 90 Days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23" name="Google Shape;823;p33"/>
          <p:cNvGrpSpPr/>
          <p:nvPr/>
        </p:nvGrpSpPr>
        <p:grpSpPr>
          <a:xfrm>
            <a:off x="5785899" y="2388075"/>
            <a:ext cx="2004595" cy="2072100"/>
            <a:chOff x="5506800" y="2464275"/>
            <a:chExt cx="1784400" cy="2072100"/>
          </a:xfrm>
        </p:grpSpPr>
        <p:sp>
          <p:nvSpPr>
            <p:cNvPr id="824" name="Google Shape;824;p33"/>
            <p:cNvSpPr/>
            <p:nvPr/>
          </p:nvSpPr>
          <p:spPr>
            <a:xfrm>
              <a:off x="5506800" y="2464275"/>
              <a:ext cx="1784400" cy="2072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5680050" y="2665450"/>
              <a:ext cx="1437900" cy="1669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3"/>
          <p:cNvGrpSpPr/>
          <p:nvPr/>
        </p:nvGrpSpPr>
        <p:grpSpPr>
          <a:xfrm>
            <a:off x="3571067" y="2388075"/>
            <a:ext cx="2004595" cy="2072100"/>
            <a:chOff x="3594300" y="2464275"/>
            <a:chExt cx="1784400" cy="2072100"/>
          </a:xfrm>
        </p:grpSpPr>
        <p:sp>
          <p:nvSpPr>
            <p:cNvPr id="827" name="Google Shape;827;p33"/>
            <p:cNvSpPr/>
            <p:nvPr/>
          </p:nvSpPr>
          <p:spPr>
            <a:xfrm>
              <a:off x="3594300" y="2464275"/>
              <a:ext cx="1784400" cy="2072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3767550" y="2665450"/>
              <a:ext cx="1437900" cy="1669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3"/>
          <p:cNvGrpSpPr/>
          <p:nvPr/>
        </p:nvGrpSpPr>
        <p:grpSpPr>
          <a:xfrm>
            <a:off x="1353495" y="2388075"/>
            <a:ext cx="2004595" cy="2072100"/>
            <a:chOff x="1681800" y="2464275"/>
            <a:chExt cx="1784400" cy="2072100"/>
          </a:xfrm>
        </p:grpSpPr>
        <p:sp>
          <p:nvSpPr>
            <p:cNvPr id="830" name="Google Shape;830;p33"/>
            <p:cNvSpPr/>
            <p:nvPr/>
          </p:nvSpPr>
          <p:spPr>
            <a:xfrm>
              <a:off x="1681800" y="2464275"/>
              <a:ext cx="1784400" cy="2072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1855050" y="2665450"/>
              <a:ext cx="1437900" cy="1669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33"/>
          <p:cNvSpPr txBox="1"/>
          <p:nvPr/>
        </p:nvSpPr>
        <p:spPr>
          <a:xfrm>
            <a:off x="5949902" y="2984125"/>
            <a:ext cx="168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Performance Goal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3" name="Google Shape;833;p33"/>
          <p:cNvSpPr txBox="1"/>
          <p:nvPr/>
        </p:nvSpPr>
        <p:spPr>
          <a:xfrm>
            <a:off x="6157826" y="3374112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33"/>
          <p:cNvSpPr txBox="1"/>
          <p:nvPr/>
        </p:nvSpPr>
        <p:spPr>
          <a:xfrm>
            <a:off x="1723225" y="337411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33"/>
          <p:cNvSpPr txBox="1"/>
          <p:nvPr/>
        </p:nvSpPr>
        <p:spPr>
          <a:xfrm>
            <a:off x="3732615" y="2978850"/>
            <a:ext cx="168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Initiatives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6" name="Google Shape;836;p33"/>
          <p:cNvSpPr txBox="1"/>
          <p:nvPr/>
        </p:nvSpPr>
        <p:spPr>
          <a:xfrm>
            <a:off x="3940521" y="3368832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33"/>
          <p:cNvSpPr txBox="1"/>
          <p:nvPr/>
        </p:nvSpPr>
        <p:spPr>
          <a:xfrm>
            <a:off x="1515252" y="2984125"/>
            <a:ext cx="168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Learning Goal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968025" y="1790913"/>
            <a:ext cx="2032425" cy="2394685"/>
            <a:chOff x="968025" y="1665875"/>
            <a:chExt cx="2032425" cy="2394685"/>
          </a:xfrm>
        </p:grpSpPr>
        <p:sp>
          <p:nvSpPr>
            <p:cNvPr id="77" name="Google Shape;77;p16"/>
            <p:cNvSpPr/>
            <p:nvPr/>
          </p:nvSpPr>
          <p:spPr>
            <a:xfrm>
              <a:off x="968025" y="1665887"/>
              <a:ext cx="183651" cy="2394673"/>
            </a:xfrm>
            <a:custGeom>
              <a:avLst/>
              <a:gdLst/>
              <a:ahLst/>
              <a:cxnLst/>
              <a:rect l="l" t="t" r="r" b="b"/>
              <a:pathLst>
                <a:path w="1983" h="39815" extrusionOk="0">
                  <a:moveTo>
                    <a:pt x="1983" y="0"/>
                  </a:moveTo>
                  <a:lnTo>
                    <a:pt x="1950" y="275"/>
                  </a:lnTo>
                  <a:cubicBezTo>
                    <a:pt x="0" y="13397"/>
                    <a:pt x="0" y="26726"/>
                    <a:pt x="1983" y="39815"/>
                  </a:cubicBezTo>
                  <a:lnTo>
                    <a:pt x="1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2813651" y="1665887"/>
              <a:ext cx="186799" cy="2394673"/>
            </a:xfrm>
            <a:custGeom>
              <a:avLst/>
              <a:gdLst/>
              <a:ahLst/>
              <a:cxnLst/>
              <a:rect l="l" t="t" r="r" b="b"/>
              <a:pathLst>
                <a:path w="2017" h="39815" extrusionOk="0">
                  <a:moveTo>
                    <a:pt x="0" y="0"/>
                  </a:moveTo>
                  <a:lnTo>
                    <a:pt x="0" y="39815"/>
                  </a:lnTo>
                  <a:cubicBezTo>
                    <a:pt x="1983" y="26726"/>
                    <a:pt x="2016" y="13397"/>
                    <a:pt x="67" y="2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1151587" y="1665875"/>
              <a:ext cx="1662117" cy="2394633"/>
            </a:xfrm>
            <a:custGeom>
              <a:avLst/>
              <a:gdLst/>
              <a:ahLst/>
              <a:cxnLst/>
              <a:rect l="l" t="t" r="r" b="b"/>
              <a:pathLst>
                <a:path w="17947" h="41899" extrusionOk="0">
                  <a:moveTo>
                    <a:pt x="1" y="1"/>
                  </a:moveTo>
                  <a:lnTo>
                    <a:pt x="1" y="41898"/>
                  </a:lnTo>
                  <a:lnTo>
                    <a:pt x="17946" y="41898"/>
                  </a:lnTo>
                  <a:lnTo>
                    <a:pt x="17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6144250" y="1790800"/>
            <a:ext cx="2032450" cy="2388040"/>
            <a:chOff x="6276245" y="1663649"/>
            <a:chExt cx="1768732" cy="2396908"/>
          </a:xfrm>
        </p:grpSpPr>
        <p:sp>
          <p:nvSpPr>
            <p:cNvPr id="81" name="Google Shape;81;p16"/>
            <p:cNvSpPr/>
            <p:nvPr/>
          </p:nvSpPr>
          <p:spPr>
            <a:xfrm>
              <a:off x="6276245" y="1663649"/>
              <a:ext cx="159965" cy="2394673"/>
            </a:xfrm>
            <a:custGeom>
              <a:avLst/>
              <a:gdLst/>
              <a:ahLst/>
              <a:cxnLst/>
              <a:rect l="l" t="t" r="r" b="b"/>
              <a:pathLst>
                <a:path w="1984" h="39815" extrusionOk="0">
                  <a:moveTo>
                    <a:pt x="1984" y="0"/>
                  </a:moveTo>
                  <a:lnTo>
                    <a:pt x="1942" y="275"/>
                  </a:lnTo>
                  <a:cubicBezTo>
                    <a:pt x="1" y="13397"/>
                    <a:pt x="1" y="26726"/>
                    <a:pt x="1984" y="39815"/>
                  </a:cubicBezTo>
                  <a:lnTo>
                    <a:pt x="19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7882997" y="1663649"/>
              <a:ext cx="161981" cy="2394673"/>
            </a:xfrm>
            <a:custGeom>
              <a:avLst/>
              <a:gdLst/>
              <a:ahLst/>
              <a:cxnLst/>
              <a:rect l="l" t="t" r="r" b="b"/>
              <a:pathLst>
                <a:path w="2009" h="39815" extrusionOk="0">
                  <a:moveTo>
                    <a:pt x="1" y="0"/>
                  </a:moveTo>
                  <a:lnTo>
                    <a:pt x="1" y="39815"/>
                  </a:lnTo>
                  <a:cubicBezTo>
                    <a:pt x="1975" y="26726"/>
                    <a:pt x="2009" y="13397"/>
                    <a:pt x="68" y="27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436135" y="1665925"/>
              <a:ext cx="1446915" cy="2394633"/>
            </a:xfrm>
            <a:custGeom>
              <a:avLst/>
              <a:gdLst/>
              <a:ahLst/>
              <a:cxnLst/>
              <a:rect l="l" t="t" r="r" b="b"/>
              <a:pathLst>
                <a:path w="17946" h="41899" extrusionOk="0">
                  <a:moveTo>
                    <a:pt x="1" y="1"/>
                  </a:moveTo>
                  <a:lnTo>
                    <a:pt x="1" y="41898"/>
                  </a:lnTo>
                  <a:lnTo>
                    <a:pt x="17946" y="41898"/>
                  </a:lnTo>
                  <a:lnTo>
                    <a:pt x="179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6"/>
          <p:cNvSpPr txBox="1"/>
          <p:nvPr/>
        </p:nvSpPr>
        <p:spPr>
          <a:xfrm>
            <a:off x="1027485" y="13429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195619" y="134293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611552" y="13429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1813238" y="1922395"/>
            <a:ext cx="339253" cy="339253"/>
            <a:chOff x="2298119" y="-439546"/>
            <a:chExt cx="481825" cy="481825"/>
          </a:xfrm>
        </p:grpSpPr>
        <p:sp>
          <p:nvSpPr>
            <p:cNvPr id="88" name="Google Shape;88;p16"/>
            <p:cNvSpPr/>
            <p:nvPr/>
          </p:nvSpPr>
          <p:spPr>
            <a:xfrm>
              <a:off x="2298119" y="-248121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2694319" y="-325721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2312269" y="-325721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412019" y="-439546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6986449" y="1916307"/>
            <a:ext cx="339253" cy="339253"/>
            <a:chOff x="9639662" y="-449192"/>
            <a:chExt cx="481825" cy="481825"/>
          </a:xfrm>
        </p:grpSpPr>
        <p:sp>
          <p:nvSpPr>
            <p:cNvPr id="93" name="Google Shape;93;p16"/>
            <p:cNvSpPr/>
            <p:nvPr/>
          </p:nvSpPr>
          <p:spPr>
            <a:xfrm>
              <a:off x="9807762" y="-418992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9798062" y="-86842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9765912" y="-337017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9780737" y="-308192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9780437" y="-192092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9980837" y="-220692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9892987" y="-449192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0001987" y="-290792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0001987" y="-192092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9639662" y="-192467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9669787" y="-289142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9669712" y="-192092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9639662" y="-449192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9892987" y="-192467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9892987" y="-419067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9892987" y="-308417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9892987" y="-86767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9864762" y="-107867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9892987" y="-192092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2" name="Google Shape;112;p16"/>
          <p:cNvSpPr/>
          <p:nvPr/>
        </p:nvSpPr>
        <p:spPr>
          <a:xfrm>
            <a:off x="6271388" y="3099688"/>
            <a:ext cx="1769400" cy="10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099913" y="3099713"/>
            <a:ext cx="1768800" cy="10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753213" y="2477150"/>
            <a:ext cx="459300" cy="55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929950" y="2477150"/>
            <a:ext cx="459300" cy="55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3556325" y="1789400"/>
            <a:ext cx="2032450" cy="2394629"/>
            <a:chOff x="661853" y="1664512"/>
            <a:chExt cx="2032450" cy="2396067"/>
          </a:xfrm>
        </p:grpSpPr>
        <p:sp>
          <p:nvSpPr>
            <p:cNvPr id="117" name="Google Shape;117;p16"/>
            <p:cNvSpPr/>
            <p:nvPr/>
          </p:nvSpPr>
          <p:spPr>
            <a:xfrm>
              <a:off x="844753" y="1665925"/>
              <a:ext cx="1662652" cy="2394633"/>
            </a:xfrm>
            <a:custGeom>
              <a:avLst/>
              <a:gdLst/>
              <a:ahLst/>
              <a:cxnLst/>
              <a:rect l="l" t="t" r="r" b="b"/>
              <a:pathLst>
                <a:path w="17946" h="41899" extrusionOk="0">
                  <a:moveTo>
                    <a:pt x="1" y="1"/>
                  </a:moveTo>
                  <a:lnTo>
                    <a:pt x="1" y="41898"/>
                  </a:lnTo>
                  <a:lnTo>
                    <a:pt x="17946" y="41898"/>
                  </a:lnTo>
                  <a:lnTo>
                    <a:pt x="17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507340" y="1664512"/>
              <a:ext cx="186963" cy="2396067"/>
            </a:xfrm>
            <a:custGeom>
              <a:avLst/>
              <a:gdLst/>
              <a:ahLst/>
              <a:cxnLst/>
              <a:rect l="l" t="t" r="r" b="b"/>
              <a:pathLst>
                <a:path w="2018" h="39815" extrusionOk="0">
                  <a:moveTo>
                    <a:pt x="1" y="0"/>
                  </a:moveTo>
                  <a:lnTo>
                    <a:pt x="1" y="39815"/>
                  </a:lnTo>
                  <a:cubicBezTo>
                    <a:pt x="1984" y="26726"/>
                    <a:pt x="2017" y="13397"/>
                    <a:pt x="76" y="27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61853" y="1664512"/>
              <a:ext cx="182979" cy="2396067"/>
            </a:xfrm>
            <a:custGeom>
              <a:avLst/>
              <a:gdLst/>
              <a:ahLst/>
              <a:cxnLst/>
              <a:rect l="l" t="t" r="r" b="b"/>
              <a:pathLst>
                <a:path w="1975" h="39815" extrusionOk="0">
                  <a:moveTo>
                    <a:pt x="1975" y="0"/>
                  </a:moveTo>
                  <a:lnTo>
                    <a:pt x="1941" y="275"/>
                  </a:lnTo>
                  <a:cubicBezTo>
                    <a:pt x="0" y="13397"/>
                    <a:pt x="0" y="26726"/>
                    <a:pt x="1975" y="39815"/>
                  </a:cubicBezTo>
                  <a:lnTo>
                    <a:pt x="19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6"/>
          <p:cNvSpPr/>
          <p:nvPr/>
        </p:nvSpPr>
        <p:spPr>
          <a:xfrm>
            <a:off x="3688188" y="3099713"/>
            <a:ext cx="1768800" cy="10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" name="Google Shape;121;p16"/>
          <p:cNvGrpSpPr/>
          <p:nvPr/>
        </p:nvGrpSpPr>
        <p:grpSpPr>
          <a:xfrm>
            <a:off x="4423915" y="1916289"/>
            <a:ext cx="343442" cy="339288"/>
            <a:chOff x="5998066" y="-449192"/>
            <a:chExt cx="487775" cy="481875"/>
          </a:xfrm>
        </p:grpSpPr>
        <p:sp>
          <p:nvSpPr>
            <p:cNvPr id="122" name="Google Shape;122;p16"/>
            <p:cNvSpPr/>
            <p:nvPr/>
          </p:nvSpPr>
          <p:spPr>
            <a:xfrm>
              <a:off x="5998066" y="-15517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057916" y="-75767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016416" y="-449192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234891" y="-428242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133541" y="-341442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7" name="Google Shape;127;p16"/>
          <p:cNvSpPr/>
          <p:nvPr/>
        </p:nvSpPr>
        <p:spPr>
          <a:xfrm>
            <a:off x="4341175" y="2477150"/>
            <a:ext cx="459300" cy="55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 rot="-5400000">
            <a:off x="2996975" y="3268800"/>
            <a:ext cx="563225" cy="237675"/>
          </a:xfrm>
          <a:custGeom>
            <a:avLst/>
            <a:gdLst/>
            <a:ahLst/>
            <a:cxnLst/>
            <a:rect l="l" t="t" r="r" b="b"/>
            <a:pathLst>
              <a:path w="22529" h="9507" extrusionOk="0">
                <a:moveTo>
                  <a:pt x="1984" y="0"/>
                </a:moveTo>
                <a:cubicBezTo>
                  <a:pt x="901" y="0"/>
                  <a:pt x="1" y="900"/>
                  <a:pt x="1" y="1975"/>
                </a:cubicBezTo>
                <a:lnTo>
                  <a:pt x="1" y="4507"/>
                </a:lnTo>
                <a:cubicBezTo>
                  <a:pt x="1" y="5374"/>
                  <a:pt x="559" y="6140"/>
                  <a:pt x="1392" y="6382"/>
                </a:cubicBezTo>
                <a:lnTo>
                  <a:pt x="10656" y="9406"/>
                </a:lnTo>
                <a:cubicBezTo>
                  <a:pt x="10848" y="9473"/>
                  <a:pt x="11056" y="9506"/>
                  <a:pt x="11265" y="9506"/>
                </a:cubicBezTo>
                <a:cubicBezTo>
                  <a:pt x="11473" y="9506"/>
                  <a:pt x="11681" y="9473"/>
                  <a:pt x="11873" y="9406"/>
                </a:cubicBezTo>
                <a:lnTo>
                  <a:pt x="21145" y="6382"/>
                </a:lnTo>
                <a:cubicBezTo>
                  <a:pt x="21978" y="6140"/>
                  <a:pt x="22528" y="5374"/>
                  <a:pt x="22528" y="4507"/>
                </a:cubicBezTo>
                <a:lnTo>
                  <a:pt x="22528" y="1975"/>
                </a:lnTo>
                <a:cubicBezTo>
                  <a:pt x="22528" y="900"/>
                  <a:pt x="21629" y="0"/>
                  <a:pt x="205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rot="-5400000">
            <a:off x="5584975" y="3268800"/>
            <a:ext cx="563225" cy="237675"/>
          </a:xfrm>
          <a:custGeom>
            <a:avLst/>
            <a:gdLst/>
            <a:ahLst/>
            <a:cxnLst/>
            <a:rect l="l" t="t" r="r" b="b"/>
            <a:pathLst>
              <a:path w="22529" h="9507" extrusionOk="0">
                <a:moveTo>
                  <a:pt x="1984" y="0"/>
                </a:moveTo>
                <a:cubicBezTo>
                  <a:pt x="901" y="0"/>
                  <a:pt x="1" y="900"/>
                  <a:pt x="1" y="1975"/>
                </a:cubicBezTo>
                <a:lnTo>
                  <a:pt x="1" y="4507"/>
                </a:lnTo>
                <a:cubicBezTo>
                  <a:pt x="1" y="5374"/>
                  <a:pt x="559" y="6140"/>
                  <a:pt x="1392" y="6382"/>
                </a:cubicBezTo>
                <a:lnTo>
                  <a:pt x="10656" y="9406"/>
                </a:lnTo>
                <a:cubicBezTo>
                  <a:pt x="10848" y="9473"/>
                  <a:pt x="11056" y="9506"/>
                  <a:pt x="11265" y="9506"/>
                </a:cubicBezTo>
                <a:cubicBezTo>
                  <a:pt x="11473" y="9506"/>
                  <a:pt x="11681" y="9473"/>
                  <a:pt x="11873" y="9406"/>
                </a:cubicBezTo>
                <a:lnTo>
                  <a:pt x="21145" y="6382"/>
                </a:lnTo>
                <a:cubicBezTo>
                  <a:pt x="21978" y="6140"/>
                  <a:pt x="22528" y="5374"/>
                  <a:pt x="22528" y="4507"/>
                </a:cubicBezTo>
                <a:lnTo>
                  <a:pt x="22528" y="1975"/>
                </a:lnTo>
                <a:cubicBezTo>
                  <a:pt x="22528" y="900"/>
                  <a:pt x="21629" y="0"/>
                  <a:pt x="205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1027485" y="28032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195619" y="280327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611552" y="28032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/>
          <p:nvPr/>
        </p:nvSpPr>
        <p:spPr>
          <a:xfrm rot="5400000">
            <a:off x="6014225" y="1967550"/>
            <a:ext cx="2540400" cy="1992300"/>
          </a:xfrm>
          <a:prstGeom prst="homePlate">
            <a:avLst>
              <a:gd name="adj" fmla="val 2543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34"/>
          <p:cNvGrpSpPr/>
          <p:nvPr/>
        </p:nvGrpSpPr>
        <p:grpSpPr>
          <a:xfrm>
            <a:off x="6026688" y="1434188"/>
            <a:ext cx="2515465" cy="1059359"/>
            <a:chOff x="6026688" y="1434188"/>
            <a:chExt cx="2515465" cy="1059359"/>
          </a:xfrm>
        </p:grpSpPr>
        <p:sp>
          <p:nvSpPr>
            <p:cNvPr id="844" name="Google Shape;844;p34"/>
            <p:cNvSpPr/>
            <p:nvPr/>
          </p:nvSpPr>
          <p:spPr>
            <a:xfrm>
              <a:off x="6058755" y="1466255"/>
              <a:ext cx="2483398" cy="1027291"/>
            </a:xfrm>
            <a:custGeom>
              <a:avLst/>
              <a:gdLst/>
              <a:ahLst/>
              <a:cxnLst/>
              <a:rect l="l" t="t" r="r" b="b"/>
              <a:pathLst>
                <a:path w="15179" h="6279" extrusionOk="0">
                  <a:moveTo>
                    <a:pt x="0" y="0"/>
                  </a:moveTo>
                  <a:lnTo>
                    <a:pt x="0" y="4589"/>
                  </a:lnTo>
                  <a:lnTo>
                    <a:pt x="2845" y="6278"/>
                  </a:lnTo>
                  <a:lnTo>
                    <a:pt x="5717" y="4589"/>
                  </a:lnTo>
                  <a:lnTo>
                    <a:pt x="5717" y="4312"/>
                  </a:lnTo>
                  <a:lnTo>
                    <a:pt x="13347" y="4312"/>
                  </a:lnTo>
                  <a:cubicBezTo>
                    <a:pt x="14361" y="4312"/>
                    <a:pt x="15178" y="3494"/>
                    <a:pt x="15178" y="2480"/>
                  </a:cubicBezTo>
                  <a:cubicBezTo>
                    <a:pt x="15178" y="1494"/>
                    <a:pt x="14361" y="676"/>
                    <a:pt x="13347" y="676"/>
                  </a:cubicBezTo>
                  <a:lnTo>
                    <a:pt x="6393" y="676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058755" y="1466255"/>
              <a:ext cx="2483398" cy="1027291"/>
            </a:xfrm>
            <a:custGeom>
              <a:avLst/>
              <a:gdLst/>
              <a:ahLst/>
              <a:cxnLst/>
              <a:rect l="l" t="t" r="r" b="b"/>
              <a:pathLst>
                <a:path w="15179" h="6279" extrusionOk="0">
                  <a:moveTo>
                    <a:pt x="0" y="0"/>
                  </a:moveTo>
                  <a:lnTo>
                    <a:pt x="0" y="4589"/>
                  </a:lnTo>
                  <a:lnTo>
                    <a:pt x="2845" y="6278"/>
                  </a:lnTo>
                  <a:lnTo>
                    <a:pt x="5717" y="4589"/>
                  </a:lnTo>
                  <a:lnTo>
                    <a:pt x="5717" y="4312"/>
                  </a:lnTo>
                  <a:lnTo>
                    <a:pt x="13347" y="4312"/>
                  </a:lnTo>
                  <a:cubicBezTo>
                    <a:pt x="14361" y="4312"/>
                    <a:pt x="15178" y="3494"/>
                    <a:pt x="15178" y="2480"/>
                  </a:cubicBezTo>
                  <a:cubicBezTo>
                    <a:pt x="15178" y="1494"/>
                    <a:pt x="14361" y="676"/>
                    <a:pt x="13347" y="676"/>
                  </a:cubicBezTo>
                  <a:lnTo>
                    <a:pt x="6393" y="676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rgbClr val="FFE153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6026688" y="1434188"/>
              <a:ext cx="935508" cy="1031709"/>
            </a:xfrm>
            <a:custGeom>
              <a:avLst/>
              <a:gdLst/>
              <a:ahLst/>
              <a:cxnLst/>
              <a:rect l="l" t="t" r="r" b="b"/>
              <a:pathLst>
                <a:path w="5718" h="6306" extrusionOk="0">
                  <a:moveTo>
                    <a:pt x="0" y="0"/>
                  </a:moveTo>
                  <a:lnTo>
                    <a:pt x="0" y="4589"/>
                  </a:lnTo>
                  <a:lnTo>
                    <a:pt x="2872" y="6305"/>
                  </a:lnTo>
                  <a:lnTo>
                    <a:pt x="5717" y="4589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6961600" y="1434191"/>
              <a:ext cx="115201" cy="110575"/>
            </a:xfrm>
            <a:custGeom>
              <a:avLst/>
              <a:gdLst/>
              <a:ahLst/>
              <a:cxnLst/>
              <a:rect l="l" t="t" r="r" b="b"/>
              <a:pathLst>
                <a:path w="704" h="676" extrusionOk="0">
                  <a:moveTo>
                    <a:pt x="0" y="0"/>
                  </a:moveTo>
                  <a:lnTo>
                    <a:pt x="0" y="676"/>
                  </a:lnTo>
                  <a:lnTo>
                    <a:pt x="703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962200" y="1434200"/>
              <a:ext cx="115201" cy="110575"/>
            </a:xfrm>
            <a:custGeom>
              <a:avLst/>
              <a:gdLst/>
              <a:ahLst/>
              <a:cxnLst/>
              <a:rect l="l" t="t" r="r" b="b"/>
              <a:pathLst>
                <a:path w="704" h="676" extrusionOk="0">
                  <a:moveTo>
                    <a:pt x="0" y="0"/>
                  </a:moveTo>
                  <a:lnTo>
                    <a:pt x="0" y="676"/>
                  </a:lnTo>
                  <a:lnTo>
                    <a:pt x="703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34"/>
          <p:cNvSpPr/>
          <p:nvPr/>
        </p:nvSpPr>
        <p:spPr>
          <a:xfrm rot="5400000">
            <a:off x="3334875" y="1967550"/>
            <a:ext cx="2540400" cy="1992300"/>
          </a:xfrm>
          <a:prstGeom prst="homePlate">
            <a:avLst>
              <a:gd name="adj" fmla="val 2543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0" name="Google Shape;850;p34"/>
          <p:cNvGrpSpPr/>
          <p:nvPr/>
        </p:nvGrpSpPr>
        <p:grpSpPr>
          <a:xfrm>
            <a:off x="3347338" y="1434188"/>
            <a:ext cx="2512003" cy="1059359"/>
            <a:chOff x="3347338" y="1434188"/>
            <a:chExt cx="2512003" cy="1059359"/>
          </a:xfrm>
        </p:grpSpPr>
        <p:sp>
          <p:nvSpPr>
            <p:cNvPr id="851" name="Google Shape;851;p34"/>
            <p:cNvSpPr/>
            <p:nvPr/>
          </p:nvSpPr>
          <p:spPr>
            <a:xfrm>
              <a:off x="3375942" y="1466255"/>
              <a:ext cx="2483398" cy="1027291"/>
            </a:xfrm>
            <a:custGeom>
              <a:avLst/>
              <a:gdLst/>
              <a:ahLst/>
              <a:cxnLst/>
              <a:rect l="l" t="t" r="r" b="b"/>
              <a:pathLst>
                <a:path w="15179" h="6279" extrusionOk="0">
                  <a:moveTo>
                    <a:pt x="0" y="0"/>
                  </a:moveTo>
                  <a:lnTo>
                    <a:pt x="0" y="4589"/>
                  </a:lnTo>
                  <a:lnTo>
                    <a:pt x="2845" y="6278"/>
                  </a:lnTo>
                  <a:lnTo>
                    <a:pt x="5717" y="4589"/>
                  </a:lnTo>
                  <a:lnTo>
                    <a:pt x="5717" y="4312"/>
                  </a:lnTo>
                  <a:lnTo>
                    <a:pt x="13347" y="4312"/>
                  </a:lnTo>
                  <a:cubicBezTo>
                    <a:pt x="14361" y="4312"/>
                    <a:pt x="15178" y="3494"/>
                    <a:pt x="15178" y="2480"/>
                  </a:cubicBezTo>
                  <a:cubicBezTo>
                    <a:pt x="15178" y="1494"/>
                    <a:pt x="14361" y="676"/>
                    <a:pt x="13347" y="676"/>
                  </a:cubicBezTo>
                  <a:lnTo>
                    <a:pt x="6393" y="676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375942" y="1466255"/>
              <a:ext cx="2483398" cy="1027291"/>
            </a:xfrm>
            <a:custGeom>
              <a:avLst/>
              <a:gdLst/>
              <a:ahLst/>
              <a:cxnLst/>
              <a:rect l="l" t="t" r="r" b="b"/>
              <a:pathLst>
                <a:path w="15179" h="6279" extrusionOk="0">
                  <a:moveTo>
                    <a:pt x="0" y="0"/>
                  </a:moveTo>
                  <a:lnTo>
                    <a:pt x="0" y="4589"/>
                  </a:lnTo>
                  <a:lnTo>
                    <a:pt x="2845" y="6278"/>
                  </a:lnTo>
                  <a:lnTo>
                    <a:pt x="5717" y="4589"/>
                  </a:lnTo>
                  <a:lnTo>
                    <a:pt x="5717" y="4312"/>
                  </a:lnTo>
                  <a:lnTo>
                    <a:pt x="13347" y="4312"/>
                  </a:lnTo>
                  <a:cubicBezTo>
                    <a:pt x="14361" y="4312"/>
                    <a:pt x="15178" y="3494"/>
                    <a:pt x="15178" y="2480"/>
                  </a:cubicBezTo>
                  <a:cubicBezTo>
                    <a:pt x="15178" y="1494"/>
                    <a:pt x="14361" y="676"/>
                    <a:pt x="13347" y="676"/>
                  </a:cubicBezTo>
                  <a:lnTo>
                    <a:pt x="6393" y="676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rgbClr val="FFB93B">
                <a:alpha val="64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347338" y="1434188"/>
              <a:ext cx="935508" cy="1031709"/>
            </a:xfrm>
            <a:custGeom>
              <a:avLst/>
              <a:gdLst/>
              <a:ahLst/>
              <a:cxnLst/>
              <a:rect l="l" t="t" r="r" b="b"/>
              <a:pathLst>
                <a:path w="5718" h="6306" extrusionOk="0">
                  <a:moveTo>
                    <a:pt x="0" y="0"/>
                  </a:moveTo>
                  <a:lnTo>
                    <a:pt x="0" y="4589"/>
                  </a:lnTo>
                  <a:lnTo>
                    <a:pt x="2872" y="6305"/>
                  </a:lnTo>
                  <a:lnTo>
                    <a:pt x="5717" y="4589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4282088" y="1434188"/>
              <a:ext cx="115180" cy="110599"/>
            </a:xfrm>
            <a:custGeom>
              <a:avLst/>
              <a:gdLst/>
              <a:ahLst/>
              <a:cxnLst/>
              <a:rect l="l" t="t" r="r" b="b"/>
              <a:pathLst>
                <a:path w="704" h="676" extrusionOk="0">
                  <a:moveTo>
                    <a:pt x="0" y="0"/>
                  </a:moveTo>
                  <a:lnTo>
                    <a:pt x="0" y="676"/>
                  </a:lnTo>
                  <a:lnTo>
                    <a:pt x="703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282088" y="1434188"/>
              <a:ext cx="115180" cy="110599"/>
            </a:xfrm>
            <a:custGeom>
              <a:avLst/>
              <a:gdLst/>
              <a:ahLst/>
              <a:cxnLst/>
              <a:rect l="l" t="t" r="r" b="b"/>
              <a:pathLst>
                <a:path w="704" h="676" extrusionOk="0">
                  <a:moveTo>
                    <a:pt x="0" y="0"/>
                  </a:moveTo>
                  <a:lnTo>
                    <a:pt x="0" y="676"/>
                  </a:lnTo>
                  <a:lnTo>
                    <a:pt x="703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4"/>
          <p:cNvSpPr/>
          <p:nvPr/>
        </p:nvSpPr>
        <p:spPr>
          <a:xfrm rot="5400000">
            <a:off x="648600" y="1967550"/>
            <a:ext cx="2540400" cy="1992300"/>
          </a:xfrm>
          <a:prstGeom prst="homePlate">
            <a:avLst>
              <a:gd name="adj" fmla="val 2543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34"/>
          <p:cNvGrpSpPr/>
          <p:nvPr/>
        </p:nvGrpSpPr>
        <p:grpSpPr>
          <a:xfrm>
            <a:off x="661063" y="1434188"/>
            <a:ext cx="2515465" cy="1059359"/>
            <a:chOff x="661063" y="1434188"/>
            <a:chExt cx="2515465" cy="1059359"/>
          </a:xfrm>
        </p:grpSpPr>
        <p:sp>
          <p:nvSpPr>
            <p:cNvPr id="858" name="Google Shape;858;p34"/>
            <p:cNvSpPr/>
            <p:nvPr/>
          </p:nvSpPr>
          <p:spPr>
            <a:xfrm>
              <a:off x="693130" y="1466255"/>
              <a:ext cx="2483398" cy="1027291"/>
            </a:xfrm>
            <a:custGeom>
              <a:avLst/>
              <a:gdLst/>
              <a:ahLst/>
              <a:cxnLst/>
              <a:rect l="l" t="t" r="r" b="b"/>
              <a:pathLst>
                <a:path w="15179" h="6279" extrusionOk="0">
                  <a:moveTo>
                    <a:pt x="0" y="0"/>
                  </a:moveTo>
                  <a:lnTo>
                    <a:pt x="0" y="4589"/>
                  </a:lnTo>
                  <a:lnTo>
                    <a:pt x="2845" y="6278"/>
                  </a:lnTo>
                  <a:lnTo>
                    <a:pt x="5717" y="4589"/>
                  </a:lnTo>
                  <a:lnTo>
                    <a:pt x="5717" y="4312"/>
                  </a:lnTo>
                  <a:lnTo>
                    <a:pt x="13347" y="4312"/>
                  </a:lnTo>
                  <a:cubicBezTo>
                    <a:pt x="14361" y="4312"/>
                    <a:pt x="15178" y="3494"/>
                    <a:pt x="15178" y="2480"/>
                  </a:cubicBezTo>
                  <a:cubicBezTo>
                    <a:pt x="15178" y="1494"/>
                    <a:pt x="14361" y="676"/>
                    <a:pt x="13347" y="676"/>
                  </a:cubicBezTo>
                  <a:lnTo>
                    <a:pt x="6393" y="676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693130" y="1466255"/>
              <a:ext cx="2483398" cy="1027291"/>
            </a:xfrm>
            <a:custGeom>
              <a:avLst/>
              <a:gdLst/>
              <a:ahLst/>
              <a:cxnLst/>
              <a:rect l="l" t="t" r="r" b="b"/>
              <a:pathLst>
                <a:path w="15179" h="6279" extrusionOk="0">
                  <a:moveTo>
                    <a:pt x="0" y="0"/>
                  </a:moveTo>
                  <a:lnTo>
                    <a:pt x="0" y="4589"/>
                  </a:lnTo>
                  <a:lnTo>
                    <a:pt x="2845" y="6278"/>
                  </a:lnTo>
                  <a:lnTo>
                    <a:pt x="5717" y="4589"/>
                  </a:lnTo>
                  <a:lnTo>
                    <a:pt x="5717" y="4312"/>
                  </a:lnTo>
                  <a:lnTo>
                    <a:pt x="13347" y="4312"/>
                  </a:lnTo>
                  <a:cubicBezTo>
                    <a:pt x="14361" y="4312"/>
                    <a:pt x="15178" y="3494"/>
                    <a:pt x="15178" y="2480"/>
                  </a:cubicBezTo>
                  <a:cubicBezTo>
                    <a:pt x="15178" y="1494"/>
                    <a:pt x="14361" y="676"/>
                    <a:pt x="13347" y="676"/>
                  </a:cubicBezTo>
                  <a:lnTo>
                    <a:pt x="6393" y="676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rgbClr val="FF6573">
                <a:alpha val="5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661062" y="1434188"/>
              <a:ext cx="935508" cy="1031709"/>
            </a:xfrm>
            <a:custGeom>
              <a:avLst/>
              <a:gdLst/>
              <a:ahLst/>
              <a:cxnLst/>
              <a:rect l="l" t="t" r="r" b="b"/>
              <a:pathLst>
                <a:path w="5718" h="6306" extrusionOk="0">
                  <a:moveTo>
                    <a:pt x="0" y="0"/>
                  </a:moveTo>
                  <a:lnTo>
                    <a:pt x="0" y="4589"/>
                  </a:lnTo>
                  <a:lnTo>
                    <a:pt x="2872" y="6305"/>
                  </a:lnTo>
                  <a:lnTo>
                    <a:pt x="5717" y="4589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1596408" y="1434188"/>
              <a:ext cx="115180" cy="110599"/>
            </a:xfrm>
            <a:custGeom>
              <a:avLst/>
              <a:gdLst/>
              <a:ahLst/>
              <a:cxnLst/>
              <a:rect l="l" t="t" r="r" b="b"/>
              <a:pathLst>
                <a:path w="704" h="676" extrusionOk="0">
                  <a:moveTo>
                    <a:pt x="0" y="0"/>
                  </a:moveTo>
                  <a:lnTo>
                    <a:pt x="0" y="676"/>
                  </a:lnTo>
                  <a:lnTo>
                    <a:pt x="703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1549000" y="1437075"/>
              <a:ext cx="48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1596408" y="1434188"/>
              <a:ext cx="115180" cy="110599"/>
            </a:xfrm>
            <a:custGeom>
              <a:avLst/>
              <a:gdLst/>
              <a:ahLst/>
              <a:cxnLst/>
              <a:rect l="l" t="t" r="r" b="b"/>
              <a:pathLst>
                <a:path w="704" h="676" extrusionOk="0">
                  <a:moveTo>
                    <a:pt x="0" y="0"/>
                  </a:moveTo>
                  <a:lnTo>
                    <a:pt x="0" y="676"/>
                  </a:lnTo>
                  <a:lnTo>
                    <a:pt x="703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3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865" name="Google Shape;865;p34"/>
          <p:cNvSpPr/>
          <p:nvPr/>
        </p:nvSpPr>
        <p:spPr>
          <a:xfrm>
            <a:off x="1596400" y="1544623"/>
            <a:ext cx="1543637" cy="593895"/>
          </a:xfrm>
          <a:custGeom>
            <a:avLst/>
            <a:gdLst/>
            <a:ahLst/>
            <a:cxnLst/>
            <a:rect l="l" t="t" r="r" b="b"/>
            <a:pathLst>
              <a:path w="9435" h="3630" extrusionOk="0">
                <a:moveTo>
                  <a:pt x="0" y="1"/>
                </a:moveTo>
                <a:lnTo>
                  <a:pt x="0" y="3630"/>
                </a:lnTo>
                <a:lnTo>
                  <a:pt x="7630" y="3630"/>
                </a:lnTo>
                <a:cubicBezTo>
                  <a:pt x="8617" y="3630"/>
                  <a:pt x="9434" y="2819"/>
                  <a:pt x="9434" y="1832"/>
                </a:cubicBezTo>
                <a:cubicBezTo>
                  <a:pt x="9434" y="819"/>
                  <a:pt x="8617" y="1"/>
                  <a:pt x="76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4"/>
          <p:cNvSpPr/>
          <p:nvPr/>
        </p:nvSpPr>
        <p:spPr>
          <a:xfrm>
            <a:off x="812563" y="1525972"/>
            <a:ext cx="635779" cy="635779"/>
          </a:xfrm>
          <a:custGeom>
            <a:avLst/>
            <a:gdLst/>
            <a:ahLst/>
            <a:cxnLst/>
            <a:rect l="l" t="t" r="r" b="b"/>
            <a:pathLst>
              <a:path w="3886" h="3886" extrusionOk="0">
                <a:moveTo>
                  <a:pt x="1946" y="0"/>
                </a:moveTo>
                <a:cubicBezTo>
                  <a:pt x="872" y="0"/>
                  <a:pt x="0" y="845"/>
                  <a:pt x="0" y="1946"/>
                </a:cubicBezTo>
                <a:cubicBezTo>
                  <a:pt x="0" y="3014"/>
                  <a:pt x="872" y="3886"/>
                  <a:pt x="1946" y="3886"/>
                </a:cubicBezTo>
                <a:cubicBezTo>
                  <a:pt x="3014" y="3886"/>
                  <a:pt x="3886" y="3014"/>
                  <a:pt x="3886" y="1946"/>
                </a:cubicBezTo>
                <a:cubicBezTo>
                  <a:pt x="3886" y="845"/>
                  <a:pt x="3014" y="0"/>
                  <a:pt x="19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4"/>
          <p:cNvSpPr txBox="1"/>
          <p:nvPr/>
        </p:nvSpPr>
        <p:spPr>
          <a:xfrm>
            <a:off x="1622238" y="16416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Days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1141650" y="2893625"/>
            <a:ext cx="15543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4282663" y="1544623"/>
            <a:ext cx="1543637" cy="593895"/>
          </a:xfrm>
          <a:custGeom>
            <a:avLst/>
            <a:gdLst/>
            <a:ahLst/>
            <a:cxnLst/>
            <a:rect l="l" t="t" r="r" b="b"/>
            <a:pathLst>
              <a:path w="9435" h="3630" extrusionOk="0">
                <a:moveTo>
                  <a:pt x="0" y="1"/>
                </a:moveTo>
                <a:lnTo>
                  <a:pt x="0" y="3630"/>
                </a:lnTo>
                <a:lnTo>
                  <a:pt x="7630" y="3630"/>
                </a:lnTo>
                <a:cubicBezTo>
                  <a:pt x="8617" y="3630"/>
                  <a:pt x="9434" y="2819"/>
                  <a:pt x="9434" y="1832"/>
                </a:cubicBezTo>
                <a:cubicBezTo>
                  <a:pt x="9434" y="819"/>
                  <a:pt x="8617" y="1"/>
                  <a:pt x="76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4"/>
          <p:cNvSpPr/>
          <p:nvPr/>
        </p:nvSpPr>
        <p:spPr>
          <a:xfrm>
            <a:off x="3498838" y="1525972"/>
            <a:ext cx="635779" cy="635779"/>
          </a:xfrm>
          <a:custGeom>
            <a:avLst/>
            <a:gdLst/>
            <a:ahLst/>
            <a:cxnLst/>
            <a:rect l="l" t="t" r="r" b="b"/>
            <a:pathLst>
              <a:path w="3886" h="3886" extrusionOk="0">
                <a:moveTo>
                  <a:pt x="1946" y="0"/>
                </a:moveTo>
                <a:cubicBezTo>
                  <a:pt x="872" y="0"/>
                  <a:pt x="0" y="845"/>
                  <a:pt x="0" y="1946"/>
                </a:cubicBezTo>
                <a:cubicBezTo>
                  <a:pt x="0" y="3014"/>
                  <a:pt x="872" y="3886"/>
                  <a:pt x="1946" y="3886"/>
                </a:cubicBezTo>
                <a:cubicBezTo>
                  <a:pt x="3014" y="3886"/>
                  <a:pt x="3886" y="3014"/>
                  <a:pt x="3886" y="1946"/>
                </a:cubicBezTo>
                <a:cubicBezTo>
                  <a:pt x="3886" y="845"/>
                  <a:pt x="3014" y="0"/>
                  <a:pt x="19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4"/>
          <p:cNvSpPr txBox="1"/>
          <p:nvPr/>
        </p:nvSpPr>
        <p:spPr>
          <a:xfrm>
            <a:off x="4308513" y="16416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 Days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3827925" y="2893625"/>
            <a:ext cx="15543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6507275" y="2893625"/>
            <a:ext cx="15543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4" name="Google Shape;874;p34"/>
          <p:cNvGrpSpPr/>
          <p:nvPr/>
        </p:nvGrpSpPr>
        <p:grpSpPr>
          <a:xfrm>
            <a:off x="971216" y="1671777"/>
            <a:ext cx="298169" cy="339253"/>
            <a:chOff x="1529350" y="301646"/>
            <a:chExt cx="423475" cy="481825"/>
          </a:xfrm>
        </p:grpSpPr>
        <p:sp>
          <p:nvSpPr>
            <p:cNvPr id="875" name="Google Shape;875;p34"/>
            <p:cNvSpPr/>
            <p:nvPr/>
          </p:nvSpPr>
          <p:spPr>
            <a:xfrm>
              <a:off x="1585800" y="301646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1529350" y="626021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77" name="Google Shape;877;p34"/>
          <p:cNvGrpSpPr/>
          <p:nvPr/>
        </p:nvGrpSpPr>
        <p:grpSpPr>
          <a:xfrm>
            <a:off x="3639086" y="1686802"/>
            <a:ext cx="339253" cy="339253"/>
            <a:chOff x="900750" y="1436075"/>
            <a:chExt cx="481825" cy="481825"/>
          </a:xfrm>
        </p:grpSpPr>
        <p:sp>
          <p:nvSpPr>
            <p:cNvPr id="878" name="Google Shape;878;p34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82" name="Google Shape;882;p34"/>
          <p:cNvSpPr txBox="1"/>
          <p:nvPr/>
        </p:nvSpPr>
        <p:spPr>
          <a:xfrm>
            <a:off x="6339988" y="26353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83" name="Google Shape;883;p34"/>
          <p:cNvSpPr txBox="1"/>
          <p:nvPr/>
        </p:nvSpPr>
        <p:spPr>
          <a:xfrm>
            <a:off x="3657175" y="26353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84" name="Google Shape;884;p34"/>
          <p:cNvSpPr txBox="1"/>
          <p:nvPr/>
        </p:nvSpPr>
        <p:spPr>
          <a:xfrm>
            <a:off x="949250" y="26353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85" name="Google Shape;885;p34"/>
          <p:cNvSpPr/>
          <p:nvPr/>
        </p:nvSpPr>
        <p:spPr>
          <a:xfrm>
            <a:off x="6962188" y="1544623"/>
            <a:ext cx="1543637" cy="593895"/>
          </a:xfrm>
          <a:custGeom>
            <a:avLst/>
            <a:gdLst/>
            <a:ahLst/>
            <a:cxnLst/>
            <a:rect l="l" t="t" r="r" b="b"/>
            <a:pathLst>
              <a:path w="9435" h="3630" extrusionOk="0">
                <a:moveTo>
                  <a:pt x="0" y="1"/>
                </a:moveTo>
                <a:lnTo>
                  <a:pt x="0" y="3630"/>
                </a:lnTo>
                <a:lnTo>
                  <a:pt x="7630" y="3630"/>
                </a:lnTo>
                <a:cubicBezTo>
                  <a:pt x="8617" y="3630"/>
                  <a:pt x="9434" y="2819"/>
                  <a:pt x="9434" y="1832"/>
                </a:cubicBezTo>
                <a:cubicBezTo>
                  <a:pt x="9434" y="819"/>
                  <a:pt x="8617" y="1"/>
                  <a:pt x="76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6178188" y="1525972"/>
            <a:ext cx="635779" cy="635779"/>
          </a:xfrm>
          <a:custGeom>
            <a:avLst/>
            <a:gdLst/>
            <a:ahLst/>
            <a:cxnLst/>
            <a:rect l="l" t="t" r="r" b="b"/>
            <a:pathLst>
              <a:path w="3886" h="3886" extrusionOk="0">
                <a:moveTo>
                  <a:pt x="1946" y="0"/>
                </a:moveTo>
                <a:cubicBezTo>
                  <a:pt x="872" y="0"/>
                  <a:pt x="0" y="845"/>
                  <a:pt x="0" y="1946"/>
                </a:cubicBezTo>
                <a:cubicBezTo>
                  <a:pt x="0" y="3014"/>
                  <a:pt x="872" y="3886"/>
                  <a:pt x="1946" y="3886"/>
                </a:cubicBezTo>
                <a:cubicBezTo>
                  <a:pt x="3014" y="3886"/>
                  <a:pt x="3886" y="3014"/>
                  <a:pt x="3886" y="1946"/>
                </a:cubicBezTo>
                <a:cubicBezTo>
                  <a:pt x="3886" y="845"/>
                  <a:pt x="3014" y="0"/>
                  <a:pt x="19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4"/>
          <p:cNvSpPr txBox="1"/>
          <p:nvPr/>
        </p:nvSpPr>
        <p:spPr>
          <a:xfrm>
            <a:off x="6987863" y="16416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 Days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88" name="Google Shape;888;p34"/>
          <p:cNvGrpSpPr/>
          <p:nvPr/>
        </p:nvGrpSpPr>
        <p:grpSpPr>
          <a:xfrm>
            <a:off x="6316741" y="1686781"/>
            <a:ext cx="340573" cy="339271"/>
            <a:chOff x="898875" y="4399275"/>
            <a:chExt cx="483700" cy="481850"/>
          </a:xfrm>
        </p:grpSpPr>
        <p:sp>
          <p:nvSpPr>
            <p:cNvPr id="889" name="Google Shape;889;p34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graphicFrame>
        <p:nvGraphicFramePr>
          <p:cNvPr id="902" name="Google Shape;902;p35"/>
          <p:cNvGraphicFramePr/>
          <p:nvPr/>
        </p:nvGraphicFramePr>
        <p:xfrm>
          <a:off x="903925" y="1598000"/>
          <a:ext cx="7239000" cy="2915130"/>
        </p:xfrm>
        <a:graphic>
          <a:graphicData uri="http://schemas.openxmlformats.org/drawingml/2006/table">
            <a:tbl>
              <a:tblPr>
                <a:noFill/>
                <a:tableStyleId>{80475695-7CD6-4B5F-80C2-C34407A0B83C}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4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First 30 Days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accent4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First 60 Days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accent4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First 90 Days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accent4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Mars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accent4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Jupiter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accent4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Mercury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03" name="Google Shape;903;p35"/>
          <p:cNvGrpSpPr/>
          <p:nvPr/>
        </p:nvGrpSpPr>
        <p:grpSpPr>
          <a:xfrm>
            <a:off x="3468650" y="2276725"/>
            <a:ext cx="333712" cy="333712"/>
            <a:chOff x="3475575" y="2422500"/>
            <a:chExt cx="333712" cy="333712"/>
          </a:xfrm>
        </p:grpSpPr>
        <p:sp>
          <p:nvSpPr>
            <p:cNvPr id="904" name="Google Shape;904;p35"/>
            <p:cNvSpPr/>
            <p:nvPr/>
          </p:nvSpPr>
          <p:spPr>
            <a:xfrm>
              <a:off x="3475575" y="2422500"/>
              <a:ext cx="333712" cy="33371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577357" y="2545817"/>
              <a:ext cx="131663" cy="87094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6" name="Google Shape;906;p35"/>
          <p:cNvGrpSpPr/>
          <p:nvPr/>
        </p:nvGrpSpPr>
        <p:grpSpPr>
          <a:xfrm>
            <a:off x="5271644" y="3912977"/>
            <a:ext cx="333712" cy="333712"/>
            <a:chOff x="3475575" y="2989777"/>
            <a:chExt cx="333712" cy="333712"/>
          </a:xfrm>
        </p:grpSpPr>
        <p:sp>
          <p:nvSpPr>
            <p:cNvPr id="907" name="Google Shape;907;p35"/>
            <p:cNvSpPr/>
            <p:nvPr/>
          </p:nvSpPr>
          <p:spPr>
            <a:xfrm>
              <a:off x="3585443" y="3100605"/>
              <a:ext cx="113933" cy="112080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475575" y="2989777"/>
              <a:ext cx="333712" cy="33371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9" name="Google Shape;909;p35"/>
          <p:cNvGrpSpPr/>
          <p:nvPr/>
        </p:nvGrpSpPr>
        <p:grpSpPr>
          <a:xfrm>
            <a:off x="7071175" y="3116625"/>
            <a:ext cx="333712" cy="333712"/>
            <a:chOff x="3475575" y="2422500"/>
            <a:chExt cx="333712" cy="333712"/>
          </a:xfrm>
        </p:grpSpPr>
        <p:sp>
          <p:nvSpPr>
            <p:cNvPr id="910" name="Google Shape;910;p35"/>
            <p:cNvSpPr/>
            <p:nvPr/>
          </p:nvSpPr>
          <p:spPr>
            <a:xfrm>
              <a:off x="3475575" y="2422500"/>
              <a:ext cx="333712" cy="33371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577357" y="2545817"/>
              <a:ext cx="131663" cy="87094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2" name="Google Shape;912;p35"/>
          <p:cNvGrpSpPr/>
          <p:nvPr/>
        </p:nvGrpSpPr>
        <p:grpSpPr>
          <a:xfrm>
            <a:off x="3468650" y="3912988"/>
            <a:ext cx="333712" cy="333712"/>
            <a:chOff x="3475575" y="2422500"/>
            <a:chExt cx="333712" cy="333712"/>
          </a:xfrm>
        </p:grpSpPr>
        <p:sp>
          <p:nvSpPr>
            <p:cNvPr id="913" name="Google Shape;913;p35"/>
            <p:cNvSpPr/>
            <p:nvPr/>
          </p:nvSpPr>
          <p:spPr>
            <a:xfrm>
              <a:off x="3475575" y="2422500"/>
              <a:ext cx="333712" cy="33371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3577357" y="2545817"/>
              <a:ext cx="131663" cy="87094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5" name="Google Shape;915;p35"/>
          <p:cNvGrpSpPr/>
          <p:nvPr/>
        </p:nvGrpSpPr>
        <p:grpSpPr>
          <a:xfrm>
            <a:off x="5271644" y="2276714"/>
            <a:ext cx="333712" cy="333712"/>
            <a:chOff x="3475575" y="2989777"/>
            <a:chExt cx="333712" cy="333712"/>
          </a:xfrm>
        </p:grpSpPr>
        <p:sp>
          <p:nvSpPr>
            <p:cNvPr id="916" name="Google Shape;916;p35"/>
            <p:cNvSpPr/>
            <p:nvPr/>
          </p:nvSpPr>
          <p:spPr>
            <a:xfrm>
              <a:off x="3585443" y="3100605"/>
              <a:ext cx="113933" cy="112080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3475575" y="2989777"/>
              <a:ext cx="333712" cy="33371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8" name="Google Shape;918;p35"/>
          <p:cNvGrpSpPr/>
          <p:nvPr/>
        </p:nvGrpSpPr>
        <p:grpSpPr>
          <a:xfrm>
            <a:off x="5271644" y="3094845"/>
            <a:ext cx="333712" cy="333712"/>
            <a:chOff x="3475575" y="2422500"/>
            <a:chExt cx="333712" cy="333712"/>
          </a:xfrm>
        </p:grpSpPr>
        <p:sp>
          <p:nvSpPr>
            <p:cNvPr id="919" name="Google Shape;919;p35"/>
            <p:cNvSpPr/>
            <p:nvPr/>
          </p:nvSpPr>
          <p:spPr>
            <a:xfrm>
              <a:off x="3475575" y="2422500"/>
              <a:ext cx="333712" cy="33371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3577357" y="2545817"/>
              <a:ext cx="131663" cy="87094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1" name="Google Shape;921;p35"/>
          <p:cNvGrpSpPr/>
          <p:nvPr/>
        </p:nvGrpSpPr>
        <p:grpSpPr>
          <a:xfrm>
            <a:off x="3468675" y="3094856"/>
            <a:ext cx="333712" cy="333712"/>
            <a:chOff x="3475575" y="2989777"/>
            <a:chExt cx="333712" cy="333712"/>
          </a:xfrm>
        </p:grpSpPr>
        <p:sp>
          <p:nvSpPr>
            <p:cNvPr id="922" name="Google Shape;922;p35"/>
            <p:cNvSpPr/>
            <p:nvPr/>
          </p:nvSpPr>
          <p:spPr>
            <a:xfrm>
              <a:off x="3585443" y="3100605"/>
              <a:ext cx="113933" cy="112080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3475575" y="2989777"/>
              <a:ext cx="333712" cy="33371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4" name="Google Shape;924;p35"/>
          <p:cNvGrpSpPr/>
          <p:nvPr/>
        </p:nvGrpSpPr>
        <p:grpSpPr>
          <a:xfrm>
            <a:off x="7074644" y="2276714"/>
            <a:ext cx="333712" cy="333712"/>
            <a:chOff x="3475575" y="2989777"/>
            <a:chExt cx="333712" cy="333712"/>
          </a:xfrm>
        </p:grpSpPr>
        <p:sp>
          <p:nvSpPr>
            <p:cNvPr id="925" name="Google Shape;925;p35"/>
            <p:cNvSpPr/>
            <p:nvPr/>
          </p:nvSpPr>
          <p:spPr>
            <a:xfrm>
              <a:off x="3585443" y="3100605"/>
              <a:ext cx="113933" cy="112080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3475575" y="2989777"/>
              <a:ext cx="333712" cy="33371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7" name="Google Shape;927;p35"/>
          <p:cNvGrpSpPr/>
          <p:nvPr/>
        </p:nvGrpSpPr>
        <p:grpSpPr>
          <a:xfrm>
            <a:off x="7074644" y="3912977"/>
            <a:ext cx="333712" cy="333712"/>
            <a:chOff x="3475575" y="2989777"/>
            <a:chExt cx="333712" cy="333712"/>
          </a:xfrm>
        </p:grpSpPr>
        <p:sp>
          <p:nvSpPr>
            <p:cNvPr id="928" name="Google Shape;928;p35"/>
            <p:cNvSpPr/>
            <p:nvPr/>
          </p:nvSpPr>
          <p:spPr>
            <a:xfrm>
              <a:off x="3585443" y="3100605"/>
              <a:ext cx="113933" cy="112080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3475575" y="2989777"/>
              <a:ext cx="333712" cy="33371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1095750" y="1943575"/>
            <a:ext cx="2103300" cy="25404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3520350" y="1943575"/>
            <a:ext cx="2103300" cy="2540400"/>
          </a:xfrm>
          <a:prstGeom prst="foldedCorner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944950" y="1943575"/>
            <a:ext cx="2103300" cy="2540400"/>
          </a:xfrm>
          <a:prstGeom prst="foldedCorner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1410500" y="1437475"/>
            <a:ext cx="1520100" cy="402900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3811950" y="1437475"/>
            <a:ext cx="1520100" cy="402900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6236550" y="1437475"/>
            <a:ext cx="1520100" cy="402900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 txBox="1"/>
          <p:nvPr/>
        </p:nvSpPr>
        <p:spPr>
          <a:xfrm>
            <a:off x="1284750" y="14108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2" name="Google Shape;942;p36"/>
          <p:cNvSpPr txBox="1"/>
          <p:nvPr/>
        </p:nvSpPr>
        <p:spPr>
          <a:xfrm>
            <a:off x="3709350" y="14108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3" name="Google Shape;943;p36"/>
          <p:cNvSpPr txBox="1"/>
          <p:nvPr/>
        </p:nvSpPr>
        <p:spPr>
          <a:xfrm>
            <a:off x="6133950" y="14108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4" name="Google Shape;944;p36"/>
          <p:cNvSpPr txBox="1"/>
          <p:nvPr/>
        </p:nvSpPr>
        <p:spPr>
          <a:xfrm>
            <a:off x="1219805" y="2539335"/>
            <a:ext cx="1855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6"/>
          <p:cNvSpPr txBox="1"/>
          <p:nvPr/>
        </p:nvSpPr>
        <p:spPr>
          <a:xfrm>
            <a:off x="1219800" y="3255998"/>
            <a:ext cx="1855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6" name="Google Shape;946;p36"/>
          <p:cNvSpPr txBox="1"/>
          <p:nvPr/>
        </p:nvSpPr>
        <p:spPr>
          <a:xfrm>
            <a:off x="1219800" y="3559375"/>
            <a:ext cx="1855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36"/>
          <p:cNvSpPr txBox="1"/>
          <p:nvPr/>
        </p:nvSpPr>
        <p:spPr>
          <a:xfrm>
            <a:off x="1219805" y="2235950"/>
            <a:ext cx="1855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8" name="Google Shape;948;p36"/>
          <p:cNvSpPr txBox="1"/>
          <p:nvPr/>
        </p:nvSpPr>
        <p:spPr>
          <a:xfrm>
            <a:off x="3644402" y="2539335"/>
            <a:ext cx="1855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36"/>
          <p:cNvSpPr txBox="1"/>
          <p:nvPr/>
        </p:nvSpPr>
        <p:spPr>
          <a:xfrm>
            <a:off x="3644402" y="3255998"/>
            <a:ext cx="1855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0" name="Google Shape;950;p36"/>
          <p:cNvSpPr txBox="1"/>
          <p:nvPr/>
        </p:nvSpPr>
        <p:spPr>
          <a:xfrm>
            <a:off x="3644402" y="3559375"/>
            <a:ext cx="1855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36"/>
          <p:cNvSpPr txBox="1"/>
          <p:nvPr/>
        </p:nvSpPr>
        <p:spPr>
          <a:xfrm>
            <a:off x="3644402" y="2235950"/>
            <a:ext cx="1855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Target date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2" name="Google Shape;952;p36"/>
          <p:cNvSpPr txBox="1"/>
          <p:nvPr/>
        </p:nvSpPr>
        <p:spPr>
          <a:xfrm>
            <a:off x="6101630" y="2539335"/>
            <a:ext cx="1855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36"/>
          <p:cNvSpPr txBox="1"/>
          <p:nvPr/>
        </p:nvSpPr>
        <p:spPr>
          <a:xfrm>
            <a:off x="6101625" y="3255998"/>
            <a:ext cx="1855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Performance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4" name="Google Shape;954;p36"/>
          <p:cNvSpPr txBox="1"/>
          <p:nvPr/>
        </p:nvSpPr>
        <p:spPr>
          <a:xfrm>
            <a:off x="6101625" y="3559375"/>
            <a:ext cx="1855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36"/>
          <p:cNvSpPr txBox="1"/>
          <p:nvPr/>
        </p:nvSpPr>
        <p:spPr>
          <a:xfrm>
            <a:off x="6101630" y="2235950"/>
            <a:ext cx="1855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Tools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7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3423800" y="1392000"/>
            <a:ext cx="50190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3423800" y="2431042"/>
            <a:ext cx="50190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3423800" y="3470083"/>
            <a:ext cx="50190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1174777" y="3453720"/>
            <a:ext cx="2406194" cy="607909"/>
          </a:xfrm>
          <a:custGeom>
            <a:avLst/>
            <a:gdLst/>
            <a:ahLst/>
            <a:cxnLst/>
            <a:rect l="l" t="t" r="r" b="b"/>
            <a:pathLst>
              <a:path w="27302" h="7898" extrusionOk="0">
                <a:moveTo>
                  <a:pt x="0" y="1"/>
                </a:moveTo>
                <a:lnTo>
                  <a:pt x="0" y="7897"/>
                </a:lnTo>
                <a:lnTo>
                  <a:pt x="26450" y="7897"/>
                </a:lnTo>
                <a:cubicBezTo>
                  <a:pt x="26906" y="7897"/>
                  <a:pt x="27302" y="7501"/>
                  <a:pt x="27302" y="6997"/>
                </a:cubicBezTo>
                <a:lnTo>
                  <a:pt x="27302" y="901"/>
                </a:lnTo>
                <a:cubicBezTo>
                  <a:pt x="27302" y="397"/>
                  <a:pt x="26906" y="1"/>
                  <a:pt x="264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1174777" y="2418220"/>
            <a:ext cx="2406194" cy="607909"/>
          </a:xfrm>
          <a:custGeom>
            <a:avLst/>
            <a:gdLst/>
            <a:ahLst/>
            <a:cxnLst/>
            <a:rect l="l" t="t" r="r" b="b"/>
            <a:pathLst>
              <a:path w="27302" h="7898" extrusionOk="0">
                <a:moveTo>
                  <a:pt x="0" y="1"/>
                </a:moveTo>
                <a:lnTo>
                  <a:pt x="0" y="7897"/>
                </a:lnTo>
                <a:lnTo>
                  <a:pt x="26450" y="7897"/>
                </a:lnTo>
                <a:cubicBezTo>
                  <a:pt x="26906" y="7897"/>
                  <a:pt x="27302" y="7441"/>
                  <a:pt x="27302" y="6997"/>
                </a:cubicBezTo>
                <a:lnTo>
                  <a:pt x="27302" y="901"/>
                </a:lnTo>
                <a:cubicBezTo>
                  <a:pt x="27302" y="397"/>
                  <a:pt x="26906" y="1"/>
                  <a:pt x="264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1174777" y="1381900"/>
            <a:ext cx="2406194" cy="604138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858800" y="3446333"/>
            <a:ext cx="619916" cy="618993"/>
          </a:xfrm>
          <a:custGeom>
            <a:avLst/>
            <a:gdLst/>
            <a:ahLst/>
            <a:cxnLst/>
            <a:rect l="l" t="t" r="r" b="b"/>
            <a:pathLst>
              <a:path w="8054" h="8042" extrusionOk="0">
                <a:moveTo>
                  <a:pt x="4057" y="1"/>
                </a:moveTo>
                <a:lnTo>
                  <a:pt x="1" y="4045"/>
                </a:lnTo>
                <a:lnTo>
                  <a:pt x="4057" y="8041"/>
                </a:lnTo>
                <a:lnTo>
                  <a:pt x="8053" y="4045"/>
                </a:lnTo>
                <a:lnTo>
                  <a:pt x="4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858800" y="2409903"/>
            <a:ext cx="619916" cy="619916"/>
          </a:xfrm>
          <a:custGeom>
            <a:avLst/>
            <a:gdLst/>
            <a:ahLst/>
            <a:cxnLst/>
            <a:rect l="l" t="t" r="r" b="b"/>
            <a:pathLst>
              <a:path w="8054" h="8054" extrusionOk="0">
                <a:moveTo>
                  <a:pt x="4057" y="1"/>
                </a:moveTo>
                <a:lnTo>
                  <a:pt x="1" y="4057"/>
                </a:lnTo>
                <a:lnTo>
                  <a:pt x="4057" y="8053"/>
                </a:lnTo>
                <a:lnTo>
                  <a:pt x="8053" y="4057"/>
                </a:lnTo>
                <a:lnTo>
                  <a:pt x="40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858800" y="1374500"/>
            <a:ext cx="619916" cy="618916"/>
          </a:xfrm>
          <a:custGeom>
            <a:avLst/>
            <a:gdLst/>
            <a:ahLst/>
            <a:cxnLst/>
            <a:rect l="l" t="t" r="r" b="b"/>
            <a:pathLst>
              <a:path w="8054" h="8041" extrusionOk="0">
                <a:moveTo>
                  <a:pt x="4057" y="0"/>
                </a:moveTo>
                <a:lnTo>
                  <a:pt x="1" y="3996"/>
                </a:lnTo>
                <a:lnTo>
                  <a:pt x="4057" y="8041"/>
                </a:lnTo>
                <a:lnTo>
                  <a:pt x="8053" y="3996"/>
                </a:lnTo>
                <a:lnTo>
                  <a:pt x="40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4826475" y="3504800"/>
            <a:ext cx="29826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37"/>
          <p:cNvSpPr/>
          <p:nvPr/>
        </p:nvSpPr>
        <p:spPr>
          <a:xfrm>
            <a:off x="4826475" y="2468924"/>
            <a:ext cx="29826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37"/>
          <p:cNvSpPr/>
          <p:nvPr/>
        </p:nvSpPr>
        <p:spPr>
          <a:xfrm>
            <a:off x="4826475" y="1433025"/>
            <a:ext cx="29826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37"/>
          <p:cNvSpPr txBox="1"/>
          <p:nvPr/>
        </p:nvSpPr>
        <p:spPr>
          <a:xfrm>
            <a:off x="1491883" y="2508777"/>
            <a:ext cx="880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 Days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4" name="Google Shape;974;p37"/>
          <p:cNvSpPr txBox="1"/>
          <p:nvPr/>
        </p:nvSpPr>
        <p:spPr>
          <a:xfrm>
            <a:off x="1484431" y="1469175"/>
            <a:ext cx="880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Days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5" name="Google Shape;975;p37"/>
          <p:cNvSpPr txBox="1"/>
          <p:nvPr/>
        </p:nvSpPr>
        <p:spPr>
          <a:xfrm>
            <a:off x="1491879" y="3545176"/>
            <a:ext cx="880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 Days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6" name="Google Shape;976;p37"/>
          <p:cNvSpPr/>
          <p:nvPr/>
        </p:nvSpPr>
        <p:spPr>
          <a:xfrm>
            <a:off x="2492242" y="1386500"/>
            <a:ext cx="1088736" cy="604118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Process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7" name="Google Shape;977;p37"/>
          <p:cNvSpPr/>
          <p:nvPr/>
        </p:nvSpPr>
        <p:spPr>
          <a:xfrm>
            <a:off x="2492242" y="2417810"/>
            <a:ext cx="1088736" cy="604118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2492242" y="3453508"/>
            <a:ext cx="1088736" cy="604118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Tools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979" name="Google Shape;979;p37"/>
          <p:cNvGrpSpPr/>
          <p:nvPr/>
        </p:nvGrpSpPr>
        <p:grpSpPr>
          <a:xfrm>
            <a:off x="1017140" y="2568254"/>
            <a:ext cx="303236" cy="303236"/>
            <a:chOff x="-65145700" y="3727425"/>
            <a:chExt cx="317425" cy="317425"/>
          </a:xfrm>
        </p:grpSpPr>
        <p:sp>
          <p:nvSpPr>
            <p:cNvPr id="980" name="Google Shape;980;p37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1036981" y="3592171"/>
            <a:ext cx="327460" cy="326785"/>
            <a:chOff x="-60254550" y="3367325"/>
            <a:chExt cx="318200" cy="317575"/>
          </a:xfrm>
        </p:grpSpPr>
        <p:sp>
          <p:nvSpPr>
            <p:cNvPr id="983" name="Google Shape;983;p37"/>
            <p:cNvSpPr/>
            <p:nvPr/>
          </p:nvSpPr>
          <p:spPr>
            <a:xfrm>
              <a:off x="-6021912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51" y="0"/>
                  </a:moveTo>
                  <a:cubicBezTo>
                    <a:pt x="935" y="0"/>
                    <a:pt x="815" y="57"/>
                    <a:pt x="725" y="164"/>
                  </a:cubicBezTo>
                  <a:cubicBezTo>
                    <a:pt x="568" y="290"/>
                    <a:pt x="568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24" y="4143"/>
                    <a:pt x="1023" y="4143"/>
                  </a:cubicBezTo>
                  <a:cubicBezTo>
                    <a:pt x="1144" y="4143"/>
                    <a:pt x="1269" y="4094"/>
                    <a:pt x="1356" y="4007"/>
                  </a:cubicBezTo>
                  <a:cubicBezTo>
                    <a:pt x="1513" y="3850"/>
                    <a:pt x="1513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9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-60156900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18" y="4143"/>
                    <a:pt x="1010" y="4143"/>
                  </a:cubicBezTo>
                  <a:cubicBezTo>
                    <a:pt x="1122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-6009467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25" y="731"/>
                  </a:cubicBezTo>
                  <a:cubicBezTo>
                    <a:pt x="1103" y="1046"/>
                    <a:pt x="1103" y="1456"/>
                    <a:pt x="725" y="1771"/>
                  </a:cubicBezTo>
                  <a:cubicBezTo>
                    <a:pt x="32" y="2401"/>
                    <a:pt x="1" y="3377"/>
                    <a:pt x="725" y="4039"/>
                  </a:cubicBezTo>
                  <a:cubicBezTo>
                    <a:pt x="796" y="4110"/>
                    <a:pt x="893" y="4143"/>
                    <a:pt x="992" y="4143"/>
                  </a:cubicBezTo>
                  <a:cubicBezTo>
                    <a:pt x="1113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1985" y="1771"/>
                    <a:pt x="2048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-60254550" y="3478525"/>
              <a:ext cx="318200" cy="206375"/>
            </a:xfrm>
            <a:custGeom>
              <a:avLst/>
              <a:gdLst/>
              <a:ahLst/>
              <a:cxnLst/>
              <a:rect l="l" t="t" r="r" b="b"/>
              <a:pathLst>
                <a:path w="12728" h="8255" extrusionOk="0">
                  <a:moveTo>
                    <a:pt x="10428" y="1607"/>
                  </a:moveTo>
                  <a:cubicBezTo>
                    <a:pt x="11184" y="1607"/>
                    <a:pt x="11814" y="2237"/>
                    <a:pt x="11814" y="2994"/>
                  </a:cubicBezTo>
                  <a:cubicBezTo>
                    <a:pt x="11814" y="3718"/>
                    <a:pt x="11184" y="4380"/>
                    <a:pt x="10428" y="4380"/>
                  </a:cubicBezTo>
                  <a:lnTo>
                    <a:pt x="9767" y="4380"/>
                  </a:lnTo>
                  <a:cubicBezTo>
                    <a:pt x="9861" y="4002"/>
                    <a:pt x="9893" y="3655"/>
                    <a:pt x="9893" y="3246"/>
                  </a:cubicBezTo>
                  <a:lnTo>
                    <a:pt x="9893" y="1607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3309"/>
                  </a:lnTo>
                  <a:cubicBezTo>
                    <a:pt x="0" y="5041"/>
                    <a:pt x="882" y="6522"/>
                    <a:pt x="2237" y="7436"/>
                  </a:cubicBezTo>
                  <a:lnTo>
                    <a:pt x="441" y="7436"/>
                  </a:lnTo>
                  <a:cubicBezTo>
                    <a:pt x="189" y="7436"/>
                    <a:pt x="32" y="7625"/>
                    <a:pt x="32" y="7845"/>
                  </a:cubicBezTo>
                  <a:cubicBezTo>
                    <a:pt x="32" y="8066"/>
                    <a:pt x="252" y="8255"/>
                    <a:pt x="441" y="8255"/>
                  </a:cubicBezTo>
                  <a:lnTo>
                    <a:pt x="9546" y="8255"/>
                  </a:lnTo>
                  <a:cubicBezTo>
                    <a:pt x="9767" y="8255"/>
                    <a:pt x="9924" y="8066"/>
                    <a:pt x="9924" y="7845"/>
                  </a:cubicBezTo>
                  <a:cubicBezTo>
                    <a:pt x="9924" y="7593"/>
                    <a:pt x="9735" y="7436"/>
                    <a:pt x="9546" y="7436"/>
                  </a:cubicBezTo>
                  <a:lnTo>
                    <a:pt x="7719" y="7436"/>
                  </a:lnTo>
                  <a:cubicBezTo>
                    <a:pt x="8538" y="6900"/>
                    <a:pt x="9168" y="6144"/>
                    <a:pt x="9578" y="5230"/>
                  </a:cubicBezTo>
                  <a:lnTo>
                    <a:pt x="10523" y="5230"/>
                  </a:lnTo>
                  <a:cubicBezTo>
                    <a:pt x="11751" y="5230"/>
                    <a:pt x="12728" y="4254"/>
                    <a:pt x="12728" y="3025"/>
                  </a:cubicBezTo>
                  <a:cubicBezTo>
                    <a:pt x="12728" y="1796"/>
                    <a:pt x="11657" y="788"/>
                    <a:pt x="10428" y="788"/>
                  </a:cubicBezTo>
                  <a:lnTo>
                    <a:pt x="9893" y="788"/>
                  </a:lnTo>
                  <a:lnTo>
                    <a:pt x="9893" y="379"/>
                  </a:lnTo>
                  <a:cubicBezTo>
                    <a:pt x="9893" y="158"/>
                    <a:pt x="9704" y="1"/>
                    <a:pt x="9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37"/>
          <p:cNvGrpSpPr/>
          <p:nvPr/>
        </p:nvGrpSpPr>
        <p:grpSpPr>
          <a:xfrm>
            <a:off x="1018671" y="1528241"/>
            <a:ext cx="300190" cy="300215"/>
            <a:chOff x="3497300" y="3955025"/>
            <a:chExt cx="295375" cy="295400"/>
          </a:xfrm>
        </p:grpSpPr>
        <p:sp>
          <p:nvSpPr>
            <p:cNvPr id="988" name="Google Shape;988;p37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37"/>
          <p:cNvSpPr/>
          <p:nvPr/>
        </p:nvSpPr>
        <p:spPr>
          <a:xfrm>
            <a:off x="3623692" y="1386500"/>
            <a:ext cx="1088736" cy="604118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2" name="Google Shape;992;p37"/>
          <p:cNvSpPr/>
          <p:nvPr/>
        </p:nvSpPr>
        <p:spPr>
          <a:xfrm>
            <a:off x="3623692" y="2417810"/>
            <a:ext cx="1088736" cy="604118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3" name="Google Shape;993;p37"/>
          <p:cNvSpPr/>
          <p:nvPr/>
        </p:nvSpPr>
        <p:spPr>
          <a:xfrm>
            <a:off x="3623692" y="3453508"/>
            <a:ext cx="1088736" cy="604118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8"/>
          <p:cNvSpPr/>
          <p:nvPr/>
        </p:nvSpPr>
        <p:spPr>
          <a:xfrm>
            <a:off x="458250" y="1246900"/>
            <a:ext cx="8065800" cy="350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1211750" y="1741724"/>
            <a:ext cx="4264891" cy="366376"/>
          </a:xfrm>
          <a:custGeom>
            <a:avLst/>
            <a:gdLst/>
            <a:ahLst/>
            <a:cxnLst/>
            <a:rect l="l" t="t" r="r" b="b"/>
            <a:pathLst>
              <a:path w="35076" h="1533" extrusionOk="0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5517525" y="1695938"/>
            <a:ext cx="642482" cy="457948"/>
          </a:xfrm>
          <a:custGeom>
            <a:avLst/>
            <a:gdLst/>
            <a:ahLst/>
            <a:cxnLst/>
            <a:rect l="l" t="t" r="r" b="b"/>
            <a:pathLst>
              <a:path w="5284" h="2903" extrusionOk="0">
                <a:moveTo>
                  <a:pt x="859" y="1"/>
                </a:moveTo>
                <a:lnTo>
                  <a:pt x="859" y="941"/>
                </a:lnTo>
                <a:lnTo>
                  <a:pt x="1" y="1452"/>
                </a:lnTo>
                <a:lnTo>
                  <a:pt x="859" y="1963"/>
                </a:lnTo>
                <a:lnTo>
                  <a:pt x="859" y="2902"/>
                </a:lnTo>
                <a:lnTo>
                  <a:pt x="5283" y="2902"/>
                </a:lnTo>
                <a:lnTo>
                  <a:pt x="5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1273883" y="1822265"/>
            <a:ext cx="827542" cy="205295"/>
          </a:xfrm>
          <a:custGeom>
            <a:avLst/>
            <a:gdLst/>
            <a:ahLst/>
            <a:cxnLst/>
            <a:rect l="l" t="t" r="r" b="b"/>
            <a:pathLst>
              <a:path w="6806" h="859" extrusionOk="0">
                <a:moveTo>
                  <a:pt x="1" y="1"/>
                </a:moveTo>
                <a:lnTo>
                  <a:pt x="1" y="859"/>
                </a:lnTo>
                <a:lnTo>
                  <a:pt x="6805" y="859"/>
                </a:lnTo>
                <a:lnTo>
                  <a:pt x="68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5710129" y="1741724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5517525" y="2800817"/>
            <a:ext cx="642482" cy="456213"/>
          </a:xfrm>
          <a:custGeom>
            <a:avLst/>
            <a:gdLst/>
            <a:ahLst/>
            <a:cxnLst/>
            <a:rect l="l" t="t" r="r" b="b"/>
            <a:pathLst>
              <a:path w="5284" h="2892" extrusionOk="0">
                <a:moveTo>
                  <a:pt x="859" y="0"/>
                </a:moveTo>
                <a:lnTo>
                  <a:pt x="859" y="940"/>
                </a:lnTo>
                <a:lnTo>
                  <a:pt x="1" y="1451"/>
                </a:lnTo>
                <a:lnTo>
                  <a:pt x="859" y="1962"/>
                </a:lnTo>
                <a:lnTo>
                  <a:pt x="859" y="2892"/>
                </a:lnTo>
                <a:lnTo>
                  <a:pt x="5283" y="2892"/>
                </a:lnTo>
                <a:lnTo>
                  <a:pt x="52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38"/>
          <p:cNvGrpSpPr/>
          <p:nvPr/>
        </p:nvGrpSpPr>
        <p:grpSpPr>
          <a:xfrm>
            <a:off x="5710129" y="2846571"/>
            <a:ext cx="367261" cy="364686"/>
            <a:chOff x="-64781025" y="3361050"/>
            <a:chExt cx="317425" cy="315200"/>
          </a:xfrm>
        </p:grpSpPr>
        <p:sp>
          <p:nvSpPr>
            <p:cNvPr id="1006" name="Google Shape;1006;p38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38"/>
          <p:cNvSpPr/>
          <p:nvPr/>
        </p:nvSpPr>
        <p:spPr>
          <a:xfrm>
            <a:off x="5517525" y="3903961"/>
            <a:ext cx="642482" cy="457790"/>
          </a:xfrm>
          <a:custGeom>
            <a:avLst/>
            <a:gdLst/>
            <a:ahLst/>
            <a:cxnLst/>
            <a:rect l="l" t="t" r="r" b="b"/>
            <a:pathLst>
              <a:path w="5284" h="2902" extrusionOk="0">
                <a:moveTo>
                  <a:pt x="859" y="0"/>
                </a:moveTo>
                <a:lnTo>
                  <a:pt x="859" y="940"/>
                </a:lnTo>
                <a:lnTo>
                  <a:pt x="1" y="1451"/>
                </a:lnTo>
                <a:lnTo>
                  <a:pt x="859" y="1962"/>
                </a:lnTo>
                <a:lnTo>
                  <a:pt x="859" y="2902"/>
                </a:lnTo>
                <a:lnTo>
                  <a:pt x="5283" y="2902"/>
                </a:lnTo>
                <a:lnTo>
                  <a:pt x="52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5709669" y="3949682"/>
            <a:ext cx="368186" cy="366364"/>
            <a:chOff x="-62151950" y="4111775"/>
            <a:chExt cx="318225" cy="316650"/>
          </a:xfrm>
        </p:grpSpPr>
        <p:sp>
          <p:nvSpPr>
            <p:cNvPr id="1012" name="Google Shape;1012;p38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38"/>
          <p:cNvSpPr txBox="1"/>
          <p:nvPr/>
        </p:nvSpPr>
        <p:spPr>
          <a:xfrm>
            <a:off x="6196738" y="370245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Tools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7" name="Google Shape;1017;p38"/>
          <p:cNvSpPr txBox="1"/>
          <p:nvPr/>
        </p:nvSpPr>
        <p:spPr>
          <a:xfrm>
            <a:off x="6196738" y="400083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8" name="Google Shape;1018;p38"/>
          <p:cNvSpPr txBox="1"/>
          <p:nvPr/>
        </p:nvSpPr>
        <p:spPr>
          <a:xfrm>
            <a:off x="6196738" y="149440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9" name="Google Shape;1019;p38"/>
          <p:cNvSpPr txBox="1"/>
          <p:nvPr/>
        </p:nvSpPr>
        <p:spPr>
          <a:xfrm>
            <a:off x="6196738" y="179277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0" name="Google Shape;1020;p38"/>
          <p:cNvSpPr txBox="1"/>
          <p:nvPr/>
        </p:nvSpPr>
        <p:spPr>
          <a:xfrm>
            <a:off x="6196738" y="259842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1" name="Google Shape;1021;p38"/>
          <p:cNvSpPr txBox="1"/>
          <p:nvPr/>
        </p:nvSpPr>
        <p:spPr>
          <a:xfrm>
            <a:off x="6196738" y="289680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2" name="Google Shape;1022;p38"/>
          <p:cNvSpPr txBox="1"/>
          <p:nvPr/>
        </p:nvSpPr>
        <p:spPr>
          <a:xfrm>
            <a:off x="1211753" y="1308925"/>
            <a:ext cx="1071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3" name="Google Shape;1023;p38"/>
          <p:cNvSpPr txBox="1"/>
          <p:nvPr/>
        </p:nvSpPr>
        <p:spPr>
          <a:xfrm>
            <a:off x="1211753" y="2434000"/>
            <a:ext cx="1071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4" name="Google Shape;1024;p38"/>
          <p:cNvSpPr txBox="1"/>
          <p:nvPr/>
        </p:nvSpPr>
        <p:spPr>
          <a:xfrm>
            <a:off x="1211753" y="3544975"/>
            <a:ext cx="1071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5" name="Google Shape;1025;p38"/>
          <p:cNvSpPr/>
          <p:nvPr/>
        </p:nvSpPr>
        <p:spPr>
          <a:xfrm>
            <a:off x="1211750" y="2845737"/>
            <a:ext cx="4264891" cy="366376"/>
          </a:xfrm>
          <a:custGeom>
            <a:avLst/>
            <a:gdLst/>
            <a:ahLst/>
            <a:cxnLst/>
            <a:rect l="l" t="t" r="r" b="b"/>
            <a:pathLst>
              <a:path w="35076" h="1533" extrusionOk="0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8"/>
          <p:cNvSpPr/>
          <p:nvPr/>
        </p:nvSpPr>
        <p:spPr>
          <a:xfrm>
            <a:off x="1273863" y="2926275"/>
            <a:ext cx="2126756" cy="205301"/>
          </a:xfrm>
          <a:custGeom>
            <a:avLst/>
            <a:gdLst/>
            <a:ahLst/>
            <a:cxnLst/>
            <a:rect l="l" t="t" r="r" b="b"/>
            <a:pathLst>
              <a:path w="6806" h="859" extrusionOk="0">
                <a:moveTo>
                  <a:pt x="1" y="1"/>
                </a:moveTo>
                <a:lnTo>
                  <a:pt x="1" y="859"/>
                </a:lnTo>
                <a:lnTo>
                  <a:pt x="6805" y="859"/>
                </a:lnTo>
                <a:lnTo>
                  <a:pt x="68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8"/>
          <p:cNvSpPr/>
          <p:nvPr/>
        </p:nvSpPr>
        <p:spPr>
          <a:xfrm>
            <a:off x="1211750" y="3949737"/>
            <a:ext cx="4264891" cy="366376"/>
          </a:xfrm>
          <a:custGeom>
            <a:avLst/>
            <a:gdLst/>
            <a:ahLst/>
            <a:cxnLst/>
            <a:rect l="l" t="t" r="r" b="b"/>
            <a:pathLst>
              <a:path w="35076" h="1533" extrusionOk="0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8"/>
          <p:cNvSpPr/>
          <p:nvPr/>
        </p:nvSpPr>
        <p:spPr>
          <a:xfrm>
            <a:off x="1273884" y="4030275"/>
            <a:ext cx="3639951" cy="205301"/>
          </a:xfrm>
          <a:custGeom>
            <a:avLst/>
            <a:gdLst/>
            <a:ahLst/>
            <a:cxnLst/>
            <a:rect l="l" t="t" r="r" b="b"/>
            <a:pathLst>
              <a:path w="6806" h="859" extrusionOk="0">
                <a:moveTo>
                  <a:pt x="1" y="1"/>
                </a:moveTo>
                <a:lnTo>
                  <a:pt x="1" y="859"/>
                </a:lnTo>
                <a:lnTo>
                  <a:pt x="6805" y="859"/>
                </a:lnTo>
                <a:lnTo>
                  <a:pt x="6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8"/>
          <p:cNvSpPr txBox="1"/>
          <p:nvPr/>
        </p:nvSpPr>
        <p:spPr>
          <a:xfrm>
            <a:off x="617775" y="1710100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0" name="Google Shape;1030;p38"/>
          <p:cNvSpPr txBox="1"/>
          <p:nvPr/>
        </p:nvSpPr>
        <p:spPr>
          <a:xfrm>
            <a:off x="617775" y="2814113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1" name="Google Shape;1031;p38"/>
          <p:cNvSpPr txBox="1"/>
          <p:nvPr/>
        </p:nvSpPr>
        <p:spPr>
          <a:xfrm>
            <a:off x="617775" y="3918138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9"/>
          <p:cNvSpPr/>
          <p:nvPr/>
        </p:nvSpPr>
        <p:spPr>
          <a:xfrm>
            <a:off x="458250" y="1246900"/>
            <a:ext cx="8065800" cy="350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9"/>
          <p:cNvSpPr/>
          <p:nvPr/>
        </p:nvSpPr>
        <p:spPr>
          <a:xfrm rot="-5400000">
            <a:off x="6242341" y="1962278"/>
            <a:ext cx="1607625" cy="2144868"/>
          </a:xfrm>
          <a:prstGeom prst="flowChartOffpageConnector">
            <a:avLst/>
          </a:prstGeom>
          <a:solidFill>
            <a:srgbClr val="FFFFFF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9"/>
          <p:cNvSpPr/>
          <p:nvPr/>
        </p:nvSpPr>
        <p:spPr>
          <a:xfrm rot="-5400000">
            <a:off x="3782369" y="1962278"/>
            <a:ext cx="1607625" cy="2144868"/>
          </a:xfrm>
          <a:prstGeom prst="flowChartOffpageConnector">
            <a:avLst/>
          </a:prstGeom>
          <a:solidFill>
            <a:srgbClr val="FFFFFF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1040" name="Google Shape;1040;p39"/>
          <p:cNvSpPr/>
          <p:nvPr/>
        </p:nvSpPr>
        <p:spPr>
          <a:xfrm rot="-5400000">
            <a:off x="1332696" y="1962278"/>
            <a:ext cx="1607625" cy="2144868"/>
          </a:xfrm>
          <a:prstGeom prst="flowChartOffpageConnector">
            <a:avLst/>
          </a:prstGeom>
          <a:solidFill>
            <a:srgbClr val="FFFFFF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9"/>
          <p:cNvSpPr txBox="1"/>
          <p:nvPr/>
        </p:nvSpPr>
        <p:spPr>
          <a:xfrm>
            <a:off x="6293385" y="1738960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2" name="Google Shape;1042;p39"/>
          <p:cNvSpPr txBox="1"/>
          <p:nvPr/>
        </p:nvSpPr>
        <p:spPr>
          <a:xfrm>
            <a:off x="3832937" y="1733680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3" name="Google Shape;1043;p39"/>
          <p:cNvSpPr txBox="1"/>
          <p:nvPr/>
        </p:nvSpPr>
        <p:spPr>
          <a:xfrm>
            <a:off x="1372475" y="1738955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4" name="Google Shape;1044;p39"/>
          <p:cNvSpPr txBox="1"/>
          <p:nvPr/>
        </p:nvSpPr>
        <p:spPr>
          <a:xfrm>
            <a:off x="1142675" y="264745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5" name="Google Shape;1045;p39"/>
          <p:cNvSpPr txBox="1"/>
          <p:nvPr/>
        </p:nvSpPr>
        <p:spPr>
          <a:xfrm>
            <a:off x="6063585" y="264745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Tools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6" name="Google Shape;1046;p39"/>
          <p:cNvSpPr txBox="1"/>
          <p:nvPr/>
        </p:nvSpPr>
        <p:spPr>
          <a:xfrm>
            <a:off x="3603137" y="264745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7" name="Google Shape;1047;p39"/>
          <p:cNvSpPr txBox="1"/>
          <p:nvPr/>
        </p:nvSpPr>
        <p:spPr>
          <a:xfrm>
            <a:off x="1203125" y="294590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39"/>
          <p:cNvSpPr txBox="1"/>
          <p:nvPr/>
        </p:nvSpPr>
        <p:spPr>
          <a:xfrm>
            <a:off x="3663587" y="294590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39"/>
          <p:cNvSpPr txBox="1"/>
          <p:nvPr/>
        </p:nvSpPr>
        <p:spPr>
          <a:xfrm>
            <a:off x="6124035" y="294590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0" name="Google Shape;1050;p39"/>
          <p:cNvGrpSpPr/>
          <p:nvPr/>
        </p:nvGrpSpPr>
        <p:grpSpPr>
          <a:xfrm>
            <a:off x="1909950" y="1406472"/>
            <a:ext cx="340204" cy="298116"/>
            <a:chOff x="899850" y="871450"/>
            <a:chExt cx="483175" cy="423400"/>
          </a:xfrm>
        </p:grpSpPr>
        <p:sp>
          <p:nvSpPr>
            <p:cNvPr id="1051" name="Google Shape;1051;p39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5" name="Google Shape;1055;p39"/>
          <p:cNvGrpSpPr/>
          <p:nvPr/>
        </p:nvGrpSpPr>
        <p:grpSpPr>
          <a:xfrm>
            <a:off x="4296118" y="1406466"/>
            <a:ext cx="339306" cy="339253"/>
            <a:chOff x="2685825" y="840375"/>
            <a:chExt cx="481900" cy="481825"/>
          </a:xfrm>
        </p:grpSpPr>
        <p:sp>
          <p:nvSpPr>
            <p:cNvPr id="1056" name="Google Shape;1056;p39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8" name="Google Shape;1058;p39"/>
          <p:cNvGrpSpPr/>
          <p:nvPr/>
        </p:nvGrpSpPr>
        <p:grpSpPr>
          <a:xfrm>
            <a:off x="6751016" y="1406487"/>
            <a:ext cx="350431" cy="339887"/>
            <a:chOff x="3270675" y="841800"/>
            <a:chExt cx="497700" cy="482725"/>
          </a:xfrm>
        </p:grpSpPr>
        <p:sp>
          <p:nvSpPr>
            <p:cNvPr id="1059" name="Google Shape;1059;p39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0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1067" name="Google Shape;1067;p40"/>
          <p:cNvSpPr/>
          <p:nvPr/>
        </p:nvSpPr>
        <p:spPr>
          <a:xfrm>
            <a:off x="1135525" y="1499325"/>
            <a:ext cx="2124000" cy="18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0"/>
          <p:cNvSpPr/>
          <p:nvPr/>
        </p:nvSpPr>
        <p:spPr>
          <a:xfrm>
            <a:off x="3560125" y="1499325"/>
            <a:ext cx="2124000" cy="18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0"/>
          <p:cNvSpPr/>
          <p:nvPr/>
        </p:nvSpPr>
        <p:spPr>
          <a:xfrm>
            <a:off x="5984725" y="1499325"/>
            <a:ext cx="2124000" cy="183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0"/>
          <p:cNvSpPr/>
          <p:nvPr/>
        </p:nvSpPr>
        <p:spPr>
          <a:xfrm>
            <a:off x="6224875" y="1706434"/>
            <a:ext cx="1643700" cy="141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0"/>
          <p:cNvSpPr/>
          <p:nvPr/>
        </p:nvSpPr>
        <p:spPr>
          <a:xfrm>
            <a:off x="3800275" y="1706434"/>
            <a:ext cx="1643700" cy="141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0"/>
          <p:cNvSpPr/>
          <p:nvPr/>
        </p:nvSpPr>
        <p:spPr>
          <a:xfrm>
            <a:off x="1375675" y="1706434"/>
            <a:ext cx="1643700" cy="141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0"/>
          <p:cNvSpPr txBox="1"/>
          <p:nvPr/>
        </p:nvSpPr>
        <p:spPr>
          <a:xfrm>
            <a:off x="1334863" y="202745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4" name="Google Shape;1074;p40"/>
          <p:cNvSpPr txBox="1"/>
          <p:nvPr/>
        </p:nvSpPr>
        <p:spPr>
          <a:xfrm>
            <a:off x="6184063" y="202745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Tools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5" name="Google Shape;1075;p40"/>
          <p:cNvSpPr txBox="1"/>
          <p:nvPr/>
        </p:nvSpPr>
        <p:spPr>
          <a:xfrm>
            <a:off x="3759463" y="202745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6" name="Google Shape;1076;p40"/>
          <p:cNvSpPr txBox="1"/>
          <p:nvPr/>
        </p:nvSpPr>
        <p:spPr>
          <a:xfrm>
            <a:off x="1395313" y="2324875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40"/>
          <p:cNvSpPr txBox="1"/>
          <p:nvPr/>
        </p:nvSpPr>
        <p:spPr>
          <a:xfrm>
            <a:off x="3819913" y="2324875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40"/>
          <p:cNvSpPr txBox="1"/>
          <p:nvPr/>
        </p:nvSpPr>
        <p:spPr>
          <a:xfrm>
            <a:off x="6244513" y="2324875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40"/>
          <p:cNvSpPr/>
          <p:nvPr/>
        </p:nvSpPr>
        <p:spPr>
          <a:xfrm rot="5400000">
            <a:off x="2013775" y="3120475"/>
            <a:ext cx="367500" cy="3750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0"/>
          <p:cNvSpPr/>
          <p:nvPr/>
        </p:nvSpPr>
        <p:spPr>
          <a:xfrm rot="5400000">
            <a:off x="4388250" y="3120475"/>
            <a:ext cx="367500" cy="3750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0"/>
          <p:cNvSpPr/>
          <p:nvPr/>
        </p:nvSpPr>
        <p:spPr>
          <a:xfrm rot="5400000">
            <a:off x="6862975" y="3120475"/>
            <a:ext cx="367500" cy="3750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2" name="Google Shape;1082;p40"/>
          <p:cNvCxnSpPr/>
          <p:nvPr/>
        </p:nvCxnSpPr>
        <p:spPr>
          <a:xfrm>
            <a:off x="1152250" y="3804125"/>
            <a:ext cx="6962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40"/>
          <p:cNvGrpSpPr/>
          <p:nvPr/>
        </p:nvGrpSpPr>
        <p:grpSpPr>
          <a:xfrm>
            <a:off x="2051725" y="3588950"/>
            <a:ext cx="291600" cy="291600"/>
            <a:chOff x="388725" y="4081475"/>
            <a:chExt cx="291600" cy="291600"/>
          </a:xfrm>
        </p:grpSpPr>
        <p:sp>
          <p:nvSpPr>
            <p:cNvPr id="1084" name="Google Shape;1084;p40"/>
            <p:cNvSpPr/>
            <p:nvPr/>
          </p:nvSpPr>
          <p:spPr>
            <a:xfrm>
              <a:off x="388725" y="4081475"/>
              <a:ext cx="291600" cy="29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458169" y="4150925"/>
              <a:ext cx="152700" cy="15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6" name="Google Shape;1086;p40"/>
          <p:cNvSpPr/>
          <p:nvPr/>
        </p:nvSpPr>
        <p:spPr>
          <a:xfrm>
            <a:off x="4495644" y="3658400"/>
            <a:ext cx="152700" cy="15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40"/>
          <p:cNvGrpSpPr/>
          <p:nvPr/>
        </p:nvGrpSpPr>
        <p:grpSpPr>
          <a:xfrm>
            <a:off x="4426200" y="3588950"/>
            <a:ext cx="291600" cy="291600"/>
            <a:chOff x="388725" y="4081475"/>
            <a:chExt cx="291600" cy="291600"/>
          </a:xfrm>
        </p:grpSpPr>
        <p:sp>
          <p:nvSpPr>
            <p:cNvPr id="1088" name="Google Shape;1088;p40"/>
            <p:cNvSpPr/>
            <p:nvPr/>
          </p:nvSpPr>
          <p:spPr>
            <a:xfrm>
              <a:off x="388725" y="4081475"/>
              <a:ext cx="291600" cy="29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458169" y="4150925"/>
              <a:ext cx="152700" cy="15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0"/>
          <p:cNvGrpSpPr/>
          <p:nvPr/>
        </p:nvGrpSpPr>
        <p:grpSpPr>
          <a:xfrm>
            <a:off x="6900925" y="3588950"/>
            <a:ext cx="291600" cy="291600"/>
            <a:chOff x="388725" y="4081475"/>
            <a:chExt cx="291600" cy="291600"/>
          </a:xfrm>
        </p:grpSpPr>
        <p:sp>
          <p:nvSpPr>
            <p:cNvPr id="1091" name="Google Shape;1091;p40"/>
            <p:cNvSpPr/>
            <p:nvPr/>
          </p:nvSpPr>
          <p:spPr>
            <a:xfrm>
              <a:off x="388725" y="4081475"/>
              <a:ext cx="291600" cy="29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458169" y="4150925"/>
              <a:ext cx="152700" cy="15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40"/>
          <p:cNvSpPr txBox="1"/>
          <p:nvPr/>
        </p:nvSpPr>
        <p:spPr>
          <a:xfrm>
            <a:off x="1334863" y="3977727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4" name="Google Shape;1094;p40"/>
          <p:cNvSpPr txBox="1"/>
          <p:nvPr/>
        </p:nvSpPr>
        <p:spPr>
          <a:xfrm>
            <a:off x="6184063" y="397772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5" name="Google Shape;1095;p40"/>
          <p:cNvSpPr txBox="1"/>
          <p:nvPr/>
        </p:nvSpPr>
        <p:spPr>
          <a:xfrm>
            <a:off x="3709338" y="397772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1"/>
          <p:cNvSpPr/>
          <p:nvPr/>
        </p:nvSpPr>
        <p:spPr>
          <a:xfrm>
            <a:off x="3558825" y="1485425"/>
            <a:ext cx="2075100" cy="25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1"/>
          <p:cNvSpPr/>
          <p:nvPr/>
        </p:nvSpPr>
        <p:spPr>
          <a:xfrm>
            <a:off x="6280975" y="1485425"/>
            <a:ext cx="2075100" cy="25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1"/>
          <p:cNvSpPr/>
          <p:nvPr/>
        </p:nvSpPr>
        <p:spPr>
          <a:xfrm>
            <a:off x="968525" y="1485425"/>
            <a:ext cx="2075100" cy="25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1104" name="Google Shape;1104;p41"/>
          <p:cNvSpPr/>
          <p:nvPr/>
        </p:nvSpPr>
        <p:spPr>
          <a:xfrm>
            <a:off x="968525" y="2161875"/>
            <a:ext cx="1894500" cy="190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41"/>
          <p:cNvSpPr/>
          <p:nvPr/>
        </p:nvSpPr>
        <p:spPr>
          <a:xfrm>
            <a:off x="3558825" y="2161875"/>
            <a:ext cx="1894500" cy="1905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1"/>
          <p:cNvSpPr/>
          <p:nvPr/>
        </p:nvSpPr>
        <p:spPr>
          <a:xfrm>
            <a:off x="6280975" y="2161875"/>
            <a:ext cx="1894500" cy="1905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1"/>
          <p:cNvSpPr txBox="1"/>
          <p:nvPr/>
        </p:nvSpPr>
        <p:spPr>
          <a:xfrm>
            <a:off x="6387450" y="2652625"/>
            <a:ext cx="168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Performance Goal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8" name="Google Shape;1108;p41"/>
          <p:cNvSpPr txBox="1"/>
          <p:nvPr/>
        </p:nvSpPr>
        <p:spPr>
          <a:xfrm>
            <a:off x="6595374" y="304093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41"/>
          <p:cNvSpPr txBox="1"/>
          <p:nvPr/>
        </p:nvSpPr>
        <p:spPr>
          <a:xfrm>
            <a:off x="1282997" y="304094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41"/>
          <p:cNvSpPr txBox="1"/>
          <p:nvPr/>
        </p:nvSpPr>
        <p:spPr>
          <a:xfrm>
            <a:off x="3672163" y="2647350"/>
            <a:ext cx="168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Initiatives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1" name="Google Shape;1111;p41"/>
          <p:cNvSpPr txBox="1"/>
          <p:nvPr/>
        </p:nvSpPr>
        <p:spPr>
          <a:xfrm>
            <a:off x="3880069" y="303565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41"/>
          <p:cNvSpPr txBox="1"/>
          <p:nvPr/>
        </p:nvSpPr>
        <p:spPr>
          <a:xfrm>
            <a:off x="1075025" y="2652625"/>
            <a:ext cx="168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Learning Goal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3" name="Google Shape;1113;p41"/>
          <p:cNvSpPr txBox="1"/>
          <p:nvPr/>
        </p:nvSpPr>
        <p:spPr>
          <a:xfrm>
            <a:off x="3558825" y="1540975"/>
            <a:ext cx="1530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 </a:t>
            </a: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Days</a:t>
            </a:r>
            <a:endParaRPr sz="4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4" name="Google Shape;1114;p41"/>
          <p:cNvSpPr txBox="1"/>
          <p:nvPr/>
        </p:nvSpPr>
        <p:spPr>
          <a:xfrm>
            <a:off x="968525" y="1540975"/>
            <a:ext cx="1530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 </a:t>
            </a: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Days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5" name="Google Shape;1115;p41"/>
          <p:cNvSpPr txBox="1"/>
          <p:nvPr/>
        </p:nvSpPr>
        <p:spPr>
          <a:xfrm>
            <a:off x="6280975" y="1540975"/>
            <a:ext cx="1530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 </a:t>
            </a: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Days</a:t>
            </a:r>
            <a:endParaRPr sz="4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6" name="Google Shape;1116;p41"/>
          <p:cNvSpPr/>
          <p:nvPr/>
        </p:nvSpPr>
        <p:spPr>
          <a:xfrm>
            <a:off x="5834324" y="2639189"/>
            <a:ext cx="246249" cy="3738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1"/>
          <p:cNvSpPr/>
          <p:nvPr/>
        </p:nvSpPr>
        <p:spPr>
          <a:xfrm>
            <a:off x="3178099" y="2639189"/>
            <a:ext cx="246249" cy="3738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1123" name="Google Shape;1123;p42"/>
          <p:cNvSpPr/>
          <p:nvPr/>
        </p:nvSpPr>
        <p:spPr>
          <a:xfrm>
            <a:off x="1080600" y="2033588"/>
            <a:ext cx="1863600" cy="108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2"/>
          <p:cNvSpPr/>
          <p:nvPr/>
        </p:nvSpPr>
        <p:spPr>
          <a:xfrm>
            <a:off x="3955725" y="2033513"/>
            <a:ext cx="1863600" cy="108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2"/>
          <p:cNvSpPr/>
          <p:nvPr/>
        </p:nvSpPr>
        <p:spPr>
          <a:xfrm>
            <a:off x="6830875" y="2033513"/>
            <a:ext cx="1863600" cy="1085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2"/>
          <p:cNvSpPr/>
          <p:nvPr/>
        </p:nvSpPr>
        <p:spPr>
          <a:xfrm>
            <a:off x="1080600" y="3658200"/>
            <a:ext cx="1863600" cy="108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2"/>
          <p:cNvSpPr/>
          <p:nvPr/>
        </p:nvSpPr>
        <p:spPr>
          <a:xfrm>
            <a:off x="3955737" y="3658200"/>
            <a:ext cx="1863600" cy="108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2"/>
          <p:cNvSpPr/>
          <p:nvPr/>
        </p:nvSpPr>
        <p:spPr>
          <a:xfrm>
            <a:off x="6830874" y="3658200"/>
            <a:ext cx="1863600" cy="1085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2"/>
          <p:cNvSpPr txBox="1"/>
          <p:nvPr/>
        </p:nvSpPr>
        <p:spPr>
          <a:xfrm>
            <a:off x="4122388" y="1260900"/>
            <a:ext cx="1530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 </a:t>
            </a: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Days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0" name="Google Shape;1130;p42"/>
          <p:cNvSpPr txBox="1"/>
          <p:nvPr/>
        </p:nvSpPr>
        <p:spPr>
          <a:xfrm>
            <a:off x="6997513" y="1260900"/>
            <a:ext cx="1530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 </a:t>
            </a: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Days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1" name="Google Shape;1131;p42"/>
          <p:cNvSpPr txBox="1"/>
          <p:nvPr/>
        </p:nvSpPr>
        <p:spPr>
          <a:xfrm>
            <a:off x="1187963" y="1260900"/>
            <a:ext cx="1530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</a:t>
            </a:r>
            <a:r>
              <a:rPr lang="en" sz="3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Days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2" name="Google Shape;1132;p42"/>
          <p:cNvSpPr txBox="1"/>
          <p:nvPr/>
        </p:nvSpPr>
        <p:spPr>
          <a:xfrm>
            <a:off x="1162888" y="216158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3" name="Google Shape;1133;p42"/>
          <p:cNvSpPr txBox="1"/>
          <p:nvPr/>
        </p:nvSpPr>
        <p:spPr>
          <a:xfrm>
            <a:off x="1223372" y="24599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42"/>
          <p:cNvSpPr txBox="1"/>
          <p:nvPr/>
        </p:nvSpPr>
        <p:spPr>
          <a:xfrm>
            <a:off x="1136619" y="379088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5" name="Google Shape;1135;p42"/>
          <p:cNvSpPr txBox="1"/>
          <p:nvPr/>
        </p:nvSpPr>
        <p:spPr>
          <a:xfrm>
            <a:off x="1197073" y="40892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42"/>
          <p:cNvSpPr txBox="1"/>
          <p:nvPr/>
        </p:nvSpPr>
        <p:spPr>
          <a:xfrm>
            <a:off x="4024875" y="216158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7" name="Google Shape;1137;p42"/>
          <p:cNvSpPr txBox="1"/>
          <p:nvPr/>
        </p:nvSpPr>
        <p:spPr>
          <a:xfrm>
            <a:off x="4085360" y="24599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42"/>
          <p:cNvSpPr txBox="1"/>
          <p:nvPr/>
        </p:nvSpPr>
        <p:spPr>
          <a:xfrm>
            <a:off x="4024881" y="379088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9" name="Google Shape;1139;p42"/>
          <p:cNvSpPr txBox="1"/>
          <p:nvPr/>
        </p:nvSpPr>
        <p:spPr>
          <a:xfrm>
            <a:off x="4085335" y="40892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42"/>
          <p:cNvSpPr txBox="1"/>
          <p:nvPr/>
        </p:nvSpPr>
        <p:spPr>
          <a:xfrm>
            <a:off x="6900031" y="379088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1" name="Google Shape;1141;p42"/>
          <p:cNvSpPr txBox="1"/>
          <p:nvPr/>
        </p:nvSpPr>
        <p:spPr>
          <a:xfrm>
            <a:off x="6960485" y="40892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6900025" y="216158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3" name="Google Shape;1143;p42"/>
          <p:cNvSpPr txBox="1"/>
          <p:nvPr/>
        </p:nvSpPr>
        <p:spPr>
          <a:xfrm>
            <a:off x="6960510" y="24599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42"/>
          <p:cNvSpPr/>
          <p:nvPr/>
        </p:nvSpPr>
        <p:spPr>
          <a:xfrm>
            <a:off x="638175" y="2293100"/>
            <a:ext cx="558900" cy="55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/>
          </a:p>
        </p:txBody>
      </p:sp>
      <p:sp>
        <p:nvSpPr>
          <p:cNvPr id="1145" name="Google Shape;1145;p42"/>
          <p:cNvSpPr/>
          <p:nvPr/>
        </p:nvSpPr>
        <p:spPr>
          <a:xfrm>
            <a:off x="3526425" y="2293100"/>
            <a:ext cx="558900" cy="55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/>
          </a:p>
        </p:txBody>
      </p:sp>
      <p:sp>
        <p:nvSpPr>
          <p:cNvPr id="1146" name="Google Shape;1146;p42"/>
          <p:cNvSpPr/>
          <p:nvPr/>
        </p:nvSpPr>
        <p:spPr>
          <a:xfrm>
            <a:off x="6414675" y="2293100"/>
            <a:ext cx="558900" cy="55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/>
          </a:p>
        </p:txBody>
      </p:sp>
      <p:sp>
        <p:nvSpPr>
          <p:cNvPr id="1147" name="Google Shape;1147;p42"/>
          <p:cNvSpPr/>
          <p:nvPr/>
        </p:nvSpPr>
        <p:spPr>
          <a:xfrm>
            <a:off x="638175" y="3943300"/>
            <a:ext cx="558900" cy="55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/>
          </a:p>
        </p:txBody>
      </p:sp>
      <p:sp>
        <p:nvSpPr>
          <p:cNvPr id="1148" name="Google Shape;1148;p42"/>
          <p:cNvSpPr/>
          <p:nvPr/>
        </p:nvSpPr>
        <p:spPr>
          <a:xfrm>
            <a:off x="3526425" y="3943300"/>
            <a:ext cx="558900" cy="55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/>
          </a:p>
        </p:txBody>
      </p:sp>
      <p:sp>
        <p:nvSpPr>
          <p:cNvPr id="1149" name="Google Shape;1149;p42"/>
          <p:cNvSpPr/>
          <p:nvPr/>
        </p:nvSpPr>
        <p:spPr>
          <a:xfrm>
            <a:off x="6414675" y="3943300"/>
            <a:ext cx="558900" cy="55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3"/>
          <p:cNvSpPr/>
          <p:nvPr/>
        </p:nvSpPr>
        <p:spPr>
          <a:xfrm>
            <a:off x="751975" y="880150"/>
            <a:ext cx="7640100" cy="4055100"/>
          </a:xfrm>
          <a:prstGeom prst="roundRect">
            <a:avLst>
              <a:gd name="adj" fmla="val 952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3"/>
          <p:cNvSpPr/>
          <p:nvPr/>
        </p:nvSpPr>
        <p:spPr>
          <a:xfrm rot="-5400000">
            <a:off x="1584866" y="2165950"/>
            <a:ext cx="1054800" cy="1803600"/>
          </a:xfrm>
          <a:prstGeom prst="wedgeRectCallout">
            <a:avLst>
              <a:gd name="adj1" fmla="val -19729"/>
              <a:gd name="adj2" fmla="val 55742"/>
            </a:avLst>
          </a:prstGeom>
          <a:solidFill>
            <a:srgbClr val="FFE153">
              <a:alpha val="7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43"/>
          <p:cNvSpPr/>
          <p:nvPr/>
        </p:nvSpPr>
        <p:spPr>
          <a:xfrm rot="-5400000">
            <a:off x="1584866" y="3288775"/>
            <a:ext cx="1054800" cy="1803600"/>
          </a:xfrm>
          <a:prstGeom prst="wedgeRectCallout">
            <a:avLst>
              <a:gd name="adj1" fmla="val -19729"/>
              <a:gd name="adj2" fmla="val 55742"/>
            </a:avLst>
          </a:prstGeom>
          <a:solidFill>
            <a:srgbClr val="FFE153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3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1158" name="Google Shape;1158;p43"/>
          <p:cNvSpPr/>
          <p:nvPr/>
        </p:nvSpPr>
        <p:spPr>
          <a:xfrm rot="-5400000">
            <a:off x="1584866" y="1043125"/>
            <a:ext cx="1054800" cy="1803600"/>
          </a:xfrm>
          <a:prstGeom prst="wedgeRectCallout">
            <a:avLst>
              <a:gd name="adj1" fmla="val -19729"/>
              <a:gd name="adj2" fmla="val 5574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3"/>
          <p:cNvSpPr txBox="1"/>
          <p:nvPr/>
        </p:nvSpPr>
        <p:spPr>
          <a:xfrm>
            <a:off x="1249616" y="378205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Metric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0" name="Google Shape;1160;p43"/>
          <p:cNvSpPr txBox="1"/>
          <p:nvPr/>
        </p:nvSpPr>
        <p:spPr>
          <a:xfrm>
            <a:off x="1262775" y="4083675"/>
            <a:ext cx="1698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43"/>
          <p:cNvSpPr txBox="1"/>
          <p:nvPr/>
        </p:nvSpPr>
        <p:spPr>
          <a:xfrm>
            <a:off x="1249616" y="152010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2" name="Google Shape;1162;p43"/>
          <p:cNvSpPr txBox="1"/>
          <p:nvPr/>
        </p:nvSpPr>
        <p:spPr>
          <a:xfrm>
            <a:off x="1262775" y="1821725"/>
            <a:ext cx="1698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43"/>
          <p:cNvSpPr txBox="1"/>
          <p:nvPr/>
        </p:nvSpPr>
        <p:spPr>
          <a:xfrm>
            <a:off x="1249616" y="265107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Focus area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4" name="Google Shape;1164;p43"/>
          <p:cNvSpPr txBox="1"/>
          <p:nvPr/>
        </p:nvSpPr>
        <p:spPr>
          <a:xfrm>
            <a:off x="1262775" y="2952700"/>
            <a:ext cx="1698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43"/>
          <p:cNvSpPr txBox="1"/>
          <p:nvPr/>
        </p:nvSpPr>
        <p:spPr>
          <a:xfrm>
            <a:off x="1584716" y="987925"/>
            <a:ext cx="1055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6" name="Google Shape;1166;p43"/>
          <p:cNvSpPr/>
          <p:nvPr/>
        </p:nvSpPr>
        <p:spPr>
          <a:xfrm rot="-5400000">
            <a:off x="4096866" y="2165950"/>
            <a:ext cx="1054800" cy="1803600"/>
          </a:xfrm>
          <a:prstGeom prst="wedgeRectCallout">
            <a:avLst>
              <a:gd name="adj1" fmla="val -19729"/>
              <a:gd name="adj2" fmla="val 55742"/>
            </a:avLst>
          </a:prstGeom>
          <a:solidFill>
            <a:srgbClr val="FFB93B">
              <a:alpha val="7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3"/>
          <p:cNvSpPr/>
          <p:nvPr/>
        </p:nvSpPr>
        <p:spPr>
          <a:xfrm rot="-5400000">
            <a:off x="4096866" y="3288775"/>
            <a:ext cx="1054800" cy="1803600"/>
          </a:xfrm>
          <a:prstGeom prst="wedgeRectCallout">
            <a:avLst>
              <a:gd name="adj1" fmla="val -19729"/>
              <a:gd name="adj2" fmla="val 55742"/>
            </a:avLst>
          </a:prstGeom>
          <a:solidFill>
            <a:srgbClr val="FFB93B">
              <a:alpha val="5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3"/>
          <p:cNvSpPr/>
          <p:nvPr/>
        </p:nvSpPr>
        <p:spPr>
          <a:xfrm rot="-5400000">
            <a:off x="4096866" y="1043125"/>
            <a:ext cx="1054800" cy="1803600"/>
          </a:xfrm>
          <a:prstGeom prst="wedgeRectCallout">
            <a:avLst>
              <a:gd name="adj1" fmla="val -19729"/>
              <a:gd name="adj2" fmla="val 557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3"/>
          <p:cNvSpPr txBox="1"/>
          <p:nvPr/>
        </p:nvSpPr>
        <p:spPr>
          <a:xfrm>
            <a:off x="3761616" y="378205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Target date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43"/>
          <p:cNvSpPr txBox="1"/>
          <p:nvPr/>
        </p:nvSpPr>
        <p:spPr>
          <a:xfrm>
            <a:off x="3761612" y="4083675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43"/>
          <p:cNvSpPr txBox="1"/>
          <p:nvPr/>
        </p:nvSpPr>
        <p:spPr>
          <a:xfrm>
            <a:off x="3761616" y="152010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Learning goal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2" name="Google Shape;1172;p43"/>
          <p:cNvSpPr txBox="1"/>
          <p:nvPr/>
        </p:nvSpPr>
        <p:spPr>
          <a:xfrm>
            <a:off x="3761626" y="1821725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43"/>
          <p:cNvSpPr txBox="1"/>
          <p:nvPr/>
        </p:nvSpPr>
        <p:spPr>
          <a:xfrm>
            <a:off x="3761616" y="265107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4" name="Google Shape;1174;p43"/>
          <p:cNvSpPr txBox="1"/>
          <p:nvPr/>
        </p:nvSpPr>
        <p:spPr>
          <a:xfrm>
            <a:off x="3761626" y="2952700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43"/>
          <p:cNvSpPr txBox="1"/>
          <p:nvPr/>
        </p:nvSpPr>
        <p:spPr>
          <a:xfrm>
            <a:off x="4096716" y="987925"/>
            <a:ext cx="1055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6" name="Google Shape;1176;p43"/>
          <p:cNvSpPr/>
          <p:nvPr/>
        </p:nvSpPr>
        <p:spPr>
          <a:xfrm rot="-5400000">
            <a:off x="6622025" y="2165950"/>
            <a:ext cx="1054800" cy="1803600"/>
          </a:xfrm>
          <a:prstGeom prst="wedgeRectCallout">
            <a:avLst>
              <a:gd name="adj1" fmla="val -19729"/>
              <a:gd name="adj2" fmla="val 55742"/>
            </a:avLst>
          </a:prstGeom>
          <a:solidFill>
            <a:srgbClr val="FF6573">
              <a:alpha val="7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 rot="-5400000">
            <a:off x="6622025" y="3288775"/>
            <a:ext cx="1054800" cy="1803600"/>
          </a:xfrm>
          <a:prstGeom prst="wedgeRectCallout">
            <a:avLst>
              <a:gd name="adj1" fmla="val -19729"/>
              <a:gd name="adj2" fmla="val 55742"/>
            </a:avLst>
          </a:prstGeom>
          <a:solidFill>
            <a:srgbClr val="FF6573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3"/>
          <p:cNvSpPr/>
          <p:nvPr/>
        </p:nvSpPr>
        <p:spPr>
          <a:xfrm rot="-5400000">
            <a:off x="6622025" y="1043125"/>
            <a:ext cx="1054800" cy="1803600"/>
          </a:xfrm>
          <a:prstGeom prst="wedgeRectCallout">
            <a:avLst>
              <a:gd name="adj1" fmla="val -19729"/>
              <a:gd name="adj2" fmla="val 557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3"/>
          <p:cNvSpPr txBox="1"/>
          <p:nvPr/>
        </p:nvSpPr>
        <p:spPr>
          <a:xfrm>
            <a:off x="6286775" y="378205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Tools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0" name="Google Shape;1180;p43"/>
          <p:cNvSpPr txBox="1"/>
          <p:nvPr/>
        </p:nvSpPr>
        <p:spPr>
          <a:xfrm>
            <a:off x="6286775" y="4083675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43"/>
          <p:cNvSpPr txBox="1"/>
          <p:nvPr/>
        </p:nvSpPr>
        <p:spPr>
          <a:xfrm>
            <a:off x="6286775" y="152010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Initiatives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2" name="Google Shape;1182;p43"/>
          <p:cNvSpPr txBox="1"/>
          <p:nvPr/>
        </p:nvSpPr>
        <p:spPr>
          <a:xfrm>
            <a:off x="6286775" y="1821725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43"/>
          <p:cNvSpPr txBox="1"/>
          <p:nvPr/>
        </p:nvSpPr>
        <p:spPr>
          <a:xfrm>
            <a:off x="6286775" y="265107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Performance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4" name="Google Shape;1184;p43"/>
          <p:cNvSpPr txBox="1"/>
          <p:nvPr/>
        </p:nvSpPr>
        <p:spPr>
          <a:xfrm>
            <a:off x="6286775" y="2952700"/>
            <a:ext cx="1725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43"/>
          <p:cNvSpPr txBox="1"/>
          <p:nvPr/>
        </p:nvSpPr>
        <p:spPr>
          <a:xfrm>
            <a:off x="6621875" y="987925"/>
            <a:ext cx="1055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7618475" y="1438575"/>
            <a:ext cx="564900" cy="630900"/>
          </a:xfrm>
          <a:prstGeom prst="trapezoid">
            <a:avLst>
              <a:gd name="adj" fmla="val 724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618475" y="2564288"/>
            <a:ext cx="564900" cy="630900"/>
          </a:xfrm>
          <a:prstGeom prst="trapezoid">
            <a:avLst>
              <a:gd name="adj" fmla="val 724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618475" y="3683263"/>
            <a:ext cx="564900" cy="630900"/>
          </a:xfrm>
          <a:prstGeom prst="trapezoid">
            <a:avLst>
              <a:gd name="adj" fmla="val 724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377900" y="1279225"/>
            <a:ext cx="1821900" cy="965100"/>
          </a:xfrm>
          <a:prstGeom prst="trapezoid">
            <a:avLst>
              <a:gd name="adj" fmla="val 7242"/>
            </a:avLst>
          </a:prstGeom>
          <a:solidFill>
            <a:srgbClr val="FFB9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1377900" y="2397113"/>
            <a:ext cx="1821900" cy="965100"/>
          </a:xfrm>
          <a:prstGeom prst="trapezoid">
            <a:avLst>
              <a:gd name="adj" fmla="val 724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1377900" y="3515113"/>
            <a:ext cx="1821900" cy="965100"/>
          </a:xfrm>
          <a:prstGeom prst="trapezoid">
            <a:avLst>
              <a:gd name="adj" fmla="val 72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3724525" y="1631700"/>
            <a:ext cx="563225" cy="260275"/>
          </a:xfrm>
          <a:custGeom>
            <a:avLst/>
            <a:gdLst/>
            <a:ahLst/>
            <a:cxnLst/>
            <a:rect l="l" t="t" r="r" b="b"/>
            <a:pathLst>
              <a:path w="22529" h="10411" extrusionOk="0">
                <a:moveTo>
                  <a:pt x="1995" y="1"/>
                </a:moveTo>
                <a:cubicBezTo>
                  <a:pt x="931" y="1"/>
                  <a:pt x="1" y="866"/>
                  <a:pt x="1" y="1973"/>
                </a:cubicBezTo>
                <a:lnTo>
                  <a:pt x="1" y="5405"/>
                </a:lnTo>
                <a:cubicBezTo>
                  <a:pt x="1" y="6280"/>
                  <a:pt x="559" y="7038"/>
                  <a:pt x="1392" y="7280"/>
                </a:cubicBezTo>
                <a:lnTo>
                  <a:pt x="10656" y="10304"/>
                </a:lnTo>
                <a:cubicBezTo>
                  <a:pt x="10848" y="10375"/>
                  <a:pt x="11056" y="10410"/>
                  <a:pt x="11265" y="10410"/>
                </a:cubicBezTo>
                <a:cubicBezTo>
                  <a:pt x="11473" y="10410"/>
                  <a:pt x="11681" y="10375"/>
                  <a:pt x="11873" y="10304"/>
                </a:cubicBezTo>
                <a:lnTo>
                  <a:pt x="21145" y="7280"/>
                </a:lnTo>
                <a:cubicBezTo>
                  <a:pt x="21978" y="7038"/>
                  <a:pt x="22528" y="6280"/>
                  <a:pt x="22528" y="5405"/>
                </a:cubicBezTo>
                <a:lnTo>
                  <a:pt x="22528" y="1973"/>
                </a:lnTo>
                <a:cubicBezTo>
                  <a:pt x="22528" y="866"/>
                  <a:pt x="21598" y="1"/>
                  <a:pt x="20539" y="1"/>
                </a:cubicBezTo>
                <a:cubicBezTo>
                  <a:pt x="20339" y="1"/>
                  <a:pt x="20133" y="32"/>
                  <a:pt x="19929" y="98"/>
                </a:cubicBezTo>
                <a:lnTo>
                  <a:pt x="11873" y="2698"/>
                </a:lnTo>
                <a:cubicBezTo>
                  <a:pt x="11681" y="2768"/>
                  <a:pt x="11473" y="2804"/>
                  <a:pt x="11265" y="2804"/>
                </a:cubicBezTo>
                <a:cubicBezTo>
                  <a:pt x="11056" y="2804"/>
                  <a:pt x="10848" y="2768"/>
                  <a:pt x="10656" y="2698"/>
                </a:cubicBezTo>
                <a:lnTo>
                  <a:pt x="2609" y="98"/>
                </a:lnTo>
                <a:cubicBezTo>
                  <a:pt x="2403" y="32"/>
                  <a:pt x="2197" y="1"/>
                  <a:pt x="1995" y="1"/>
                </a:cubicBezTo>
                <a:close/>
              </a:path>
            </a:pathLst>
          </a:custGeom>
          <a:solidFill>
            <a:srgbClr val="FFB9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 rot="-5400000">
            <a:off x="3724525" y="2749588"/>
            <a:ext cx="563225" cy="260275"/>
          </a:xfrm>
          <a:custGeom>
            <a:avLst/>
            <a:gdLst/>
            <a:ahLst/>
            <a:cxnLst/>
            <a:rect l="l" t="t" r="r" b="b"/>
            <a:pathLst>
              <a:path w="22529" h="10411" extrusionOk="0">
                <a:moveTo>
                  <a:pt x="1995" y="1"/>
                </a:moveTo>
                <a:cubicBezTo>
                  <a:pt x="931" y="1"/>
                  <a:pt x="1" y="866"/>
                  <a:pt x="1" y="1973"/>
                </a:cubicBezTo>
                <a:lnTo>
                  <a:pt x="1" y="5405"/>
                </a:lnTo>
                <a:cubicBezTo>
                  <a:pt x="1" y="6280"/>
                  <a:pt x="559" y="7038"/>
                  <a:pt x="1392" y="7280"/>
                </a:cubicBezTo>
                <a:lnTo>
                  <a:pt x="10656" y="10304"/>
                </a:lnTo>
                <a:cubicBezTo>
                  <a:pt x="10848" y="10375"/>
                  <a:pt x="11056" y="10410"/>
                  <a:pt x="11265" y="10410"/>
                </a:cubicBezTo>
                <a:cubicBezTo>
                  <a:pt x="11473" y="10410"/>
                  <a:pt x="11681" y="10375"/>
                  <a:pt x="11873" y="10304"/>
                </a:cubicBezTo>
                <a:lnTo>
                  <a:pt x="21145" y="7280"/>
                </a:lnTo>
                <a:cubicBezTo>
                  <a:pt x="21978" y="7038"/>
                  <a:pt x="22528" y="6280"/>
                  <a:pt x="22528" y="5405"/>
                </a:cubicBezTo>
                <a:lnTo>
                  <a:pt x="22528" y="1973"/>
                </a:lnTo>
                <a:cubicBezTo>
                  <a:pt x="22528" y="866"/>
                  <a:pt x="21598" y="1"/>
                  <a:pt x="20539" y="1"/>
                </a:cubicBezTo>
                <a:cubicBezTo>
                  <a:pt x="20339" y="1"/>
                  <a:pt x="20133" y="32"/>
                  <a:pt x="19929" y="98"/>
                </a:cubicBezTo>
                <a:lnTo>
                  <a:pt x="11873" y="2698"/>
                </a:lnTo>
                <a:cubicBezTo>
                  <a:pt x="11681" y="2768"/>
                  <a:pt x="11473" y="2804"/>
                  <a:pt x="11265" y="2804"/>
                </a:cubicBezTo>
                <a:cubicBezTo>
                  <a:pt x="11056" y="2804"/>
                  <a:pt x="10848" y="2768"/>
                  <a:pt x="10656" y="2698"/>
                </a:cubicBezTo>
                <a:lnTo>
                  <a:pt x="2609" y="98"/>
                </a:lnTo>
                <a:cubicBezTo>
                  <a:pt x="2403" y="32"/>
                  <a:pt x="2197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 rot="-5400000">
            <a:off x="3724525" y="3867488"/>
            <a:ext cx="563225" cy="260275"/>
          </a:xfrm>
          <a:custGeom>
            <a:avLst/>
            <a:gdLst/>
            <a:ahLst/>
            <a:cxnLst/>
            <a:rect l="l" t="t" r="r" b="b"/>
            <a:pathLst>
              <a:path w="22529" h="10411" extrusionOk="0">
                <a:moveTo>
                  <a:pt x="1995" y="1"/>
                </a:moveTo>
                <a:cubicBezTo>
                  <a:pt x="931" y="1"/>
                  <a:pt x="1" y="866"/>
                  <a:pt x="1" y="1973"/>
                </a:cubicBezTo>
                <a:lnTo>
                  <a:pt x="1" y="5405"/>
                </a:lnTo>
                <a:cubicBezTo>
                  <a:pt x="1" y="6280"/>
                  <a:pt x="559" y="7038"/>
                  <a:pt x="1392" y="7280"/>
                </a:cubicBezTo>
                <a:lnTo>
                  <a:pt x="10656" y="10304"/>
                </a:lnTo>
                <a:cubicBezTo>
                  <a:pt x="10848" y="10375"/>
                  <a:pt x="11056" y="10410"/>
                  <a:pt x="11265" y="10410"/>
                </a:cubicBezTo>
                <a:cubicBezTo>
                  <a:pt x="11473" y="10410"/>
                  <a:pt x="11681" y="10375"/>
                  <a:pt x="11873" y="10304"/>
                </a:cubicBezTo>
                <a:lnTo>
                  <a:pt x="21145" y="7280"/>
                </a:lnTo>
                <a:cubicBezTo>
                  <a:pt x="21978" y="7038"/>
                  <a:pt x="22528" y="6280"/>
                  <a:pt x="22528" y="5405"/>
                </a:cubicBezTo>
                <a:lnTo>
                  <a:pt x="22528" y="1973"/>
                </a:lnTo>
                <a:cubicBezTo>
                  <a:pt x="22528" y="866"/>
                  <a:pt x="21598" y="1"/>
                  <a:pt x="20539" y="1"/>
                </a:cubicBezTo>
                <a:cubicBezTo>
                  <a:pt x="20339" y="1"/>
                  <a:pt x="20133" y="32"/>
                  <a:pt x="19929" y="98"/>
                </a:cubicBezTo>
                <a:lnTo>
                  <a:pt x="11873" y="2698"/>
                </a:lnTo>
                <a:cubicBezTo>
                  <a:pt x="11681" y="2768"/>
                  <a:pt x="11473" y="2804"/>
                  <a:pt x="11265" y="2804"/>
                </a:cubicBezTo>
                <a:cubicBezTo>
                  <a:pt x="11056" y="2804"/>
                  <a:pt x="10848" y="2768"/>
                  <a:pt x="10656" y="2698"/>
                </a:cubicBezTo>
                <a:lnTo>
                  <a:pt x="2609" y="98"/>
                </a:lnTo>
                <a:cubicBezTo>
                  <a:pt x="2403" y="32"/>
                  <a:pt x="2197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 rot="-5400000">
            <a:off x="3294175" y="1631700"/>
            <a:ext cx="563225" cy="260275"/>
          </a:xfrm>
          <a:custGeom>
            <a:avLst/>
            <a:gdLst/>
            <a:ahLst/>
            <a:cxnLst/>
            <a:rect l="l" t="t" r="r" b="b"/>
            <a:pathLst>
              <a:path w="22529" h="10411" extrusionOk="0">
                <a:moveTo>
                  <a:pt x="1995" y="1"/>
                </a:moveTo>
                <a:cubicBezTo>
                  <a:pt x="931" y="1"/>
                  <a:pt x="1" y="866"/>
                  <a:pt x="1" y="1973"/>
                </a:cubicBezTo>
                <a:lnTo>
                  <a:pt x="1" y="5405"/>
                </a:lnTo>
                <a:cubicBezTo>
                  <a:pt x="1" y="6280"/>
                  <a:pt x="559" y="7038"/>
                  <a:pt x="1392" y="7280"/>
                </a:cubicBezTo>
                <a:lnTo>
                  <a:pt x="10656" y="10304"/>
                </a:lnTo>
                <a:cubicBezTo>
                  <a:pt x="10848" y="10375"/>
                  <a:pt x="11056" y="10410"/>
                  <a:pt x="11265" y="10410"/>
                </a:cubicBezTo>
                <a:cubicBezTo>
                  <a:pt x="11473" y="10410"/>
                  <a:pt x="11681" y="10375"/>
                  <a:pt x="11873" y="10304"/>
                </a:cubicBezTo>
                <a:lnTo>
                  <a:pt x="21145" y="7280"/>
                </a:lnTo>
                <a:cubicBezTo>
                  <a:pt x="21978" y="7038"/>
                  <a:pt x="22528" y="6280"/>
                  <a:pt x="22528" y="5405"/>
                </a:cubicBezTo>
                <a:lnTo>
                  <a:pt x="22528" y="1973"/>
                </a:lnTo>
                <a:cubicBezTo>
                  <a:pt x="22528" y="866"/>
                  <a:pt x="21598" y="1"/>
                  <a:pt x="20539" y="1"/>
                </a:cubicBezTo>
                <a:cubicBezTo>
                  <a:pt x="20339" y="1"/>
                  <a:pt x="20133" y="32"/>
                  <a:pt x="19929" y="98"/>
                </a:cubicBezTo>
                <a:lnTo>
                  <a:pt x="11873" y="2698"/>
                </a:lnTo>
                <a:cubicBezTo>
                  <a:pt x="11681" y="2768"/>
                  <a:pt x="11473" y="2804"/>
                  <a:pt x="11265" y="2804"/>
                </a:cubicBezTo>
                <a:cubicBezTo>
                  <a:pt x="11056" y="2804"/>
                  <a:pt x="10848" y="2768"/>
                  <a:pt x="10656" y="2698"/>
                </a:cubicBezTo>
                <a:lnTo>
                  <a:pt x="2609" y="98"/>
                </a:lnTo>
                <a:cubicBezTo>
                  <a:pt x="2403" y="32"/>
                  <a:pt x="2197" y="1"/>
                  <a:pt x="1995" y="1"/>
                </a:cubicBezTo>
                <a:close/>
              </a:path>
            </a:pathLst>
          </a:custGeom>
          <a:solidFill>
            <a:srgbClr val="FFB9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 rot="-5400000">
            <a:off x="3294175" y="2749588"/>
            <a:ext cx="563225" cy="260275"/>
          </a:xfrm>
          <a:custGeom>
            <a:avLst/>
            <a:gdLst/>
            <a:ahLst/>
            <a:cxnLst/>
            <a:rect l="l" t="t" r="r" b="b"/>
            <a:pathLst>
              <a:path w="22529" h="10411" extrusionOk="0">
                <a:moveTo>
                  <a:pt x="1995" y="1"/>
                </a:moveTo>
                <a:cubicBezTo>
                  <a:pt x="931" y="1"/>
                  <a:pt x="1" y="866"/>
                  <a:pt x="1" y="1973"/>
                </a:cubicBezTo>
                <a:lnTo>
                  <a:pt x="1" y="5405"/>
                </a:lnTo>
                <a:cubicBezTo>
                  <a:pt x="1" y="6280"/>
                  <a:pt x="559" y="7038"/>
                  <a:pt x="1392" y="7280"/>
                </a:cubicBezTo>
                <a:lnTo>
                  <a:pt x="10656" y="10304"/>
                </a:lnTo>
                <a:cubicBezTo>
                  <a:pt x="10848" y="10375"/>
                  <a:pt x="11056" y="10410"/>
                  <a:pt x="11265" y="10410"/>
                </a:cubicBezTo>
                <a:cubicBezTo>
                  <a:pt x="11473" y="10410"/>
                  <a:pt x="11681" y="10375"/>
                  <a:pt x="11873" y="10304"/>
                </a:cubicBezTo>
                <a:lnTo>
                  <a:pt x="21145" y="7280"/>
                </a:lnTo>
                <a:cubicBezTo>
                  <a:pt x="21978" y="7038"/>
                  <a:pt x="22528" y="6280"/>
                  <a:pt x="22528" y="5405"/>
                </a:cubicBezTo>
                <a:lnTo>
                  <a:pt x="22528" y="1973"/>
                </a:lnTo>
                <a:cubicBezTo>
                  <a:pt x="22528" y="866"/>
                  <a:pt x="21598" y="1"/>
                  <a:pt x="20539" y="1"/>
                </a:cubicBezTo>
                <a:cubicBezTo>
                  <a:pt x="20339" y="1"/>
                  <a:pt x="20133" y="32"/>
                  <a:pt x="19929" y="98"/>
                </a:cubicBezTo>
                <a:lnTo>
                  <a:pt x="11873" y="2698"/>
                </a:lnTo>
                <a:cubicBezTo>
                  <a:pt x="11681" y="2768"/>
                  <a:pt x="11473" y="2804"/>
                  <a:pt x="11265" y="2804"/>
                </a:cubicBezTo>
                <a:cubicBezTo>
                  <a:pt x="11056" y="2804"/>
                  <a:pt x="10848" y="2768"/>
                  <a:pt x="10656" y="2698"/>
                </a:cubicBezTo>
                <a:lnTo>
                  <a:pt x="2609" y="98"/>
                </a:lnTo>
                <a:cubicBezTo>
                  <a:pt x="2403" y="32"/>
                  <a:pt x="2197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rot="-5400000">
            <a:off x="3294175" y="3867488"/>
            <a:ext cx="563225" cy="260275"/>
          </a:xfrm>
          <a:custGeom>
            <a:avLst/>
            <a:gdLst/>
            <a:ahLst/>
            <a:cxnLst/>
            <a:rect l="l" t="t" r="r" b="b"/>
            <a:pathLst>
              <a:path w="22529" h="10411" extrusionOk="0">
                <a:moveTo>
                  <a:pt x="1995" y="1"/>
                </a:moveTo>
                <a:cubicBezTo>
                  <a:pt x="931" y="1"/>
                  <a:pt x="1" y="866"/>
                  <a:pt x="1" y="1973"/>
                </a:cubicBezTo>
                <a:lnTo>
                  <a:pt x="1" y="5405"/>
                </a:lnTo>
                <a:cubicBezTo>
                  <a:pt x="1" y="6280"/>
                  <a:pt x="559" y="7038"/>
                  <a:pt x="1392" y="7280"/>
                </a:cubicBezTo>
                <a:lnTo>
                  <a:pt x="10656" y="10304"/>
                </a:lnTo>
                <a:cubicBezTo>
                  <a:pt x="10848" y="10375"/>
                  <a:pt x="11056" y="10410"/>
                  <a:pt x="11265" y="10410"/>
                </a:cubicBezTo>
                <a:cubicBezTo>
                  <a:pt x="11473" y="10410"/>
                  <a:pt x="11681" y="10375"/>
                  <a:pt x="11873" y="10304"/>
                </a:cubicBezTo>
                <a:lnTo>
                  <a:pt x="21145" y="7280"/>
                </a:lnTo>
                <a:cubicBezTo>
                  <a:pt x="21978" y="7038"/>
                  <a:pt x="22528" y="6280"/>
                  <a:pt x="22528" y="5405"/>
                </a:cubicBezTo>
                <a:lnTo>
                  <a:pt x="22528" y="1973"/>
                </a:lnTo>
                <a:cubicBezTo>
                  <a:pt x="22528" y="866"/>
                  <a:pt x="21598" y="1"/>
                  <a:pt x="20539" y="1"/>
                </a:cubicBezTo>
                <a:cubicBezTo>
                  <a:pt x="20339" y="1"/>
                  <a:pt x="20133" y="32"/>
                  <a:pt x="19929" y="98"/>
                </a:cubicBezTo>
                <a:lnTo>
                  <a:pt x="11873" y="2698"/>
                </a:lnTo>
                <a:cubicBezTo>
                  <a:pt x="11681" y="2768"/>
                  <a:pt x="11473" y="2804"/>
                  <a:pt x="11265" y="2804"/>
                </a:cubicBezTo>
                <a:cubicBezTo>
                  <a:pt x="11056" y="2804"/>
                  <a:pt x="10848" y="2768"/>
                  <a:pt x="10656" y="2698"/>
                </a:cubicBezTo>
                <a:lnTo>
                  <a:pt x="2609" y="98"/>
                </a:lnTo>
                <a:cubicBezTo>
                  <a:pt x="2403" y="32"/>
                  <a:pt x="2197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589988" y="1539224"/>
            <a:ext cx="1450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589976" y="3782863"/>
            <a:ext cx="1450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589982" y="2664863"/>
            <a:ext cx="1450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4338300" y="1320225"/>
            <a:ext cx="2360400" cy="867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338300" y="2468638"/>
            <a:ext cx="2360400" cy="867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4338300" y="3617050"/>
            <a:ext cx="2360400" cy="867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577875" y="265147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4577875" y="1503074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4577875" y="37998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/>
          <p:nvPr/>
        </p:nvSpPr>
        <p:spPr>
          <a:xfrm rot="-5400000">
            <a:off x="6876963" y="1631700"/>
            <a:ext cx="563225" cy="260275"/>
          </a:xfrm>
          <a:custGeom>
            <a:avLst/>
            <a:gdLst/>
            <a:ahLst/>
            <a:cxnLst/>
            <a:rect l="l" t="t" r="r" b="b"/>
            <a:pathLst>
              <a:path w="22529" h="10411" extrusionOk="0">
                <a:moveTo>
                  <a:pt x="1995" y="1"/>
                </a:moveTo>
                <a:cubicBezTo>
                  <a:pt x="931" y="1"/>
                  <a:pt x="1" y="866"/>
                  <a:pt x="1" y="1973"/>
                </a:cubicBezTo>
                <a:lnTo>
                  <a:pt x="1" y="5405"/>
                </a:lnTo>
                <a:cubicBezTo>
                  <a:pt x="1" y="6280"/>
                  <a:pt x="559" y="7038"/>
                  <a:pt x="1392" y="7280"/>
                </a:cubicBezTo>
                <a:lnTo>
                  <a:pt x="10656" y="10304"/>
                </a:lnTo>
                <a:cubicBezTo>
                  <a:pt x="10848" y="10375"/>
                  <a:pt x="11056" y="10410"/>
                  <a:pt x="11265" y="10410"/>
                </a:cubicBezTo>
                <a:cubicBezTo>
                  <a:pt x="11473" y="10410"/>
                  <a:pt x="11681" y="10375"/>
                  <a:pt x="11873" y="10304"/>
                </a:cubicBezTo>
                <a:lnTo>
                  <a:pt x="21145" y="7280"/>
                </a:lnTo>
                <a:cubicBezTo>
                  <a:pt x="21978" y="7038"/>
                  <a:pt x="22528" y="6280"/>
                  <a:pt x="22528" y="5405"/>
                </a:cubicBezTo>
                <a:lnTo>
                  <a:pt x="22528" y="1973"/>
                </a:lnTo>
                <a:cubicBezTo>
                  <a:pt x="22528" y="866"/>
                  <a:pt x="21598" y="1"/>
                  <a:pt x="20539" y="1"/>
                </a:cubicBezTo>
                <a:cubicBezTo>
                  <a:pt x="20339" y="1"/>
                  <a:pt x="20133" y="32"/>
                  <a:pt x="19929" y="98"/>
                </a:cubicBezTo>
                <a:lnTo>
                  <a:pt x="11873" y="2698"/>
                </a:lnTo>
                <a:cubicBezTo>
                  <a:pt x="11681" y="2768"/>
                  <a:pt x="11473" y="2804"/>
                  <a:pt x="11265" y="2804"/>
                </a:cubicBezTo>
                <a:cubicBezTo>
                  <a:pt x="11056" y="2804"/>
                  <a:pt x="10848" y="2768"/>
                  <a:pt x="10656" y="2698"/>
                </a:cubicBezTo>
                <a:lnTo>
                  <a:pt x="2609" y="98"/>
                </a:lnTo>
                <a:cubicBezTo>
                  <a:pt x="2403" y="32"/>
                  <a:pt x="2197" y="1"/>
                  <a:pt x="1995" y="1"/>
                </a:cubicBezTo>
                <a:close/>
              </a:path>
            </a:pathLst>
          </a:custGeom>
          <a:solidFill>
            <a:srgbClr val="FFB9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 rot="-5400000">
            <a:off x="6876963" y="2749588"/>
            <a:ext cx="563225" cy="260275"/>
          </a:xfrm>
          <a:custGeom>
            <a:avLst/>
            <a:gdLst/>
            <a:ahLst/>
            <a:cxnLst/>
            <a:rect l="l" t="t" r="r" b="b"/>
            <a:pathLst>
              <a:path w="22529" h="10411" extrusionOk="0">
                <a:moveTo>
                  <a:pt x="1995" y="1"/>
                </a:moveTo>
                <a:cubicBezTo>
                  <a:pt x="931" y="1"/>
                  <a:pt x="1" y="866"/>
                  <a:pt x="1" y="1973"/>
                </a:cubicBezTo>
                <a:lnTo>
                  <a:pt x="1" y="5405"/>
                </a:lnTo>
                <a:cubicBezTo>
                  <a:pt x="1" y="6280"/>
                  <a:pt x="559" y="7038"/>
                  <a:pt x="1392" y="7280"/>
                </a:cubicBezTo>
                <a:lnTo>
                  <a:pt x="10656" y="10304"/>
                </a:lnTo>
                <a:cubicBezTo>
                  <a:pt x="10848" y="10375"/>
                  <a:pt x="11056" y="10410"/>
                  <a:pt x="11265" y="10410"/>
                </a:cubicBezTo>
                <a:cubicBezTo>
                  <a:pt x="11473" y="10410"/>
                  <a:pt x="11681" y="10375"/>
                  <a:pt x="11873" y="10304"/>
                </a:cubicBezTo>
                <a:lnTo>
                  <a:pt x="21145" y="7280"/>
                </a:lnTo>
                <a:cubicBezTo>
                  <a:pt x="21978" y="7038"/>
                  <a:pt x="22528" y="6280"/>
                  <a:pt x="22528" y="5405"/>
                </a:cubicBezTo>
                <a:lnTo>
                  <a:pt x="22528" y="1973"/>
                </a:lnTo>
                <a:cubicBezTo>
                  <a:pt x="22528" y="866"/>
                  <a:pt x="21598" y="1"/>
                  <a:pt x="20539" y="1"/>
                </a:cubicBezTo>
                <a:cubicBezTo>
                  <a:pt x="20339" y="1"/>
                  <a:pt x="20133" y="32"/>
                  <a:pt x="19929" y="98"/>
                </a:cubicBezTo>
                <a:lnTo>
                  <a:pt x="11873" y="2698"/>
                </a:lnTo>
                <a:cubicBezTo>
                  <a:pt x="11681" y="2768"/>
                  <a:pt x="11473" y="2804"/>
                  <a:pt x="11265" y="2804"/>
                </a:cubicBezTo>
                <a:cubicBezTo>
                  <a:pt x="11056" y="2804"/>
                  <a:pt x="10848" y="2768"/>
                  <a:pt x="10656" y="2698"/>
                </a:cubicBezTo>
                <a:lnTo>
                  <a:pt x="2609" y="98"/>
                </a:lnTo>
                <a:cubicBezTo>
                  <a:pt x="2403" y="32"/>
                  <a:pt x="2197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 rot="-5400000">
            <a:off x="6876963" y="3867488"/>
            <a:ext cx="563225" cy="260275"/>
          </a:xfrm>
          <a:custGeom>
            <a:avLst/>
            <a:gdLst/>
            <a:ahLst/>
            <a:cxnLst/>
            <a:rect l="l" t="t" r="r" b="b"/>
            <a:pathLst>
              <a:path w="22529" h="10411" extrusionOk="0">
                <a:moveTo>
                  <a:pt x="1995" y="1"/>
                </a:moveTo>
                <a:cubicBezTo>
                  <a:pt x="931" y="1"/>
                  <a:pt x="1" y="866"/>
                  <a:pt x="1" y="1973"/>
                </a:cubicBezTo>
                <a:lnTo>
                  <a:pt x="1" y="5405"/>
                </a:lnTo>
                <a:cubicBezTo>
                  <a:pt x="1" y="6280"/>
                  <a:pt x="559" y="7038"/>
                  <a:pt x="1392" y="7280"/>
                </a:cubicBezTo>
                <a:lnTo>
                  <a:pt x="10656" y="10304"/>
                </a:lnTo>
                <a:cubicBezTo>
                  <a:pt x="10848" y="10375"/>
                  <a:pt x="11056" y="10410"/>
                  <a:pt x="11265" y="10410"/>
                </a:cubicBezTo>
                <a:cubicBezTo>
                  <a:pt x="11473" y="10410"/>
                  <a:pt x="11681" y="10375"/>
                  <a:pt x="11873" y="10304"/>
                </a:cubicBezTo>
                <a:lnTo>
                  <a:pt x="21145" y="7280"/>
                </a:lnTo>
                <a:cubicBezTo>
                  <a:pt x="21978" y="7038"/>
                  <a:pt x="22528" y="6280"/>
                  <a:pt x="22528" y="5405"/>
                </a:cubicBezTo>
                <a:lnTo>
                  <a:pt x="22528" y="1973"/>
                </a:lnTo>
                <a:cubicBezTo>
                  <a:pt x="22528" y="866"/>
                  <a:pt x="21598" y="1"/>
                  <a:pt x="20539" y="1"/>
                </a:cubicBezTo>
                <a:cubicBezTo>
                  <a:pt x="20339" y="1"/>
                  <a:pt x="20133" y="32"/>
                  <a:pt x="19929" y="98"/>
                </a:cubicBezTo>
                <a:lnTo>
                  <a:pt x="11873" y="2698"/>
                </a:lnTo>
                <a:cubicBezTo>
                  <a:pt x="11681" y="2768"/>
                  <a:pt x="11473" y="2804"/>
                  <a:pt x="11265" y="2804"/>
                </a:cubicBezTo>
                <a:cubicBezTo>
                  <a:pt x="11056" y="2804"/>
                  <a:pt x="10848" y="2768"/>
                  <a:pt x="10656" y="2698"/>
                </a:cubicBezTo>
                <a:lnTo>
                  <a:pt x="2609" y="98"/>
                </a:lnTo>
                <a:cubicBezTo>
                  <a:pt x="2403" y="32"/>
                  <a:pt x="2197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7"/>
          <p:cNvGrpSpPr/>
          <p:nvPr/>
        </p:nvGrpSpPr>
        <p:grpSpPr>
          <a:xfrm>
            <a:off x="7718618" y="3828002"/>
            <a:ext cx="339253" cy="339253"/>
            <a:chOff x="10694877" y="2210146"/>
            <a:chExt cx="481825" cy="481825"/>
          </a:xfrm>
        </p:grpSpPr>
        <p:sp>
          <p:nvSpPr>
            <p:cNvPr id="163" name="Google Shape;163;p17"/>
            <p:cNvSpPr/>
            <p:nvPr/>
          </p:nvSpPr>
          <p:spPr>
            <a:xfrm>
              <a:off x="10694877" y="2408721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0694877" y="2210146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65" name="Google Shape;165;p17"/>
          <p:cNvGrpSpPr/>
          <p:nvPr/>
        </p:nvGrpSpPr>
        <p:grpSpPr>
          <a:xfrm>
            <a:off x="7740664" y="2732811"/>
            <a:ext cx="342580" cy="339271"/>
            <a:chOff x="10705775" y="876784"/>
            <a:chExt cx="486550" cy="481850"/>
          </a:xfrm>
        </p:grpSpPr>
        <p:sp>
          <p:nvSpPr>
            <p:cNvPr id="166" name="Google Shape;166;p17"/>
            <p:cNvSpPr/>
            <p:nvPr/>
          </p:nvSpPr>
          <p:spPr>
            <a:xfrm>
              <a:off x="10792350" y="961509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0840975" y="1017984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0705775" y="876809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0901875" y="876784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7742353" y="1584389"/>
            <a:ext cx="339200" cy="339271"/>
            <a:chOff x="10705775" y="-742445"/>
            <a:chExt cx="481750" cy="481850"/>
          </a:xfrm>
        </p:grpSpPr>
        <p:sp>
          <p:nvSpPr>
            <p:cNvPr id="171" name="Google Shape;171;p17"/>
            <p:cNvSpPr/>
            <p:nvPr/>
          </p:nvSpPr>
          <p:spPr>
            <a:xfrm>
              <a:off x="10847825" y="-375420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0769675" y="-742445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0705775" y="-573045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0708625" y="-667545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0708625" y="-498170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1131100" y="-57304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1133975" y="-667545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1133825" y="-498345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79" name="Google Shape;179;p17"/>
          <p:cNvSpPr/>
          <p:nvPr/>
        </p:nvSpPr>
        <p:spPr>
          <a:xfrm>
            <a:off x="995050" y="1446325"/>
            <a:ext cx="564900" cy="630900"/>
          </a:xfrm>
          <a:prstGeom prst="trapezoid">
            <a:avLst>
              <a:gd name="adj" fmla="val 724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995050" y="2564213"/>
            <a:ext cx="564900" cy="630900"/>
          </a:xfrm>
          <a:prstGeom prst="trapezoid">
            <a:avLst>
              <a:gd name="adj" fmla="val 724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995050" y="3682213"/>
            <a:ext cx="564900" cy="630900"/>
          </a:xfrm>
          <a:prstGeom prst="trapezoid">
            <a:avLst>
              <a:gd name="adj" fmla="val 724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1191" name="Google Shape;1191;p44"/>
          <p:cNvSpPr/>
          <p:nvPr/>
        </p:nvSpPr>
        <p:spPr>
          <a:xfrm>
            <a:off x="913300" y="3718751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44"/>
          <p:cNvSpPr/>
          <p:nvPr/>
        </p:nvSpPr>
        <p:spPr>
          <a:xfrm>
            <a:off x="475347" y="3853868"/>
            <a:ext cx="369900" cy="3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3" name="Google Shape;1193;p44"/>
          <p:cNvSpPr/>
          <p:nvPr/>
        </p:nvSpPr>
        <p:spPr>
          <a:xfrm>
            <a:off x="913300" y="1880625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58750" bIns="91425" anchor="ctr" anchorCtr="0">
            <a:noAutofit/>
          </a:bodyPr>
          <a:lstStyle/>
          <a:p>
            <a:pPr marL="0" marR="53652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44"/>
          <p:cNvSpPr/>
          <p:nvPr/>
        </p:nvSpPr>
        <p:spPr>
          <a:xfrm>
            <a:off x="475347" y="2015752"/>
            <a:ext cx="369900" cy="3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5" name="Google Shape;1195;p44"/>
          <p:cNvSpPr/>
          <p:nvPr/>
        </p:nvSpPr>
        <p:spPr>
          <a:xfrm>
            <a:off x="913300" y="2799688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44"/>
          <p:cNvSpPr/>
          <p:nvPr/>
        </p:nvSpPr>
        <p:spPr>
          <a:xfrm>
            <a:off x="475347" y="2937436"/>
            <a:ext cx="369900" cy="3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7" name="Google Shape;1197;p44"/>
          <p:cNvSpPr/>
          <p:nvPr/>
        </p:nvSpPr>
        <p:spPr>
          <a:xfrm>
            <a:off x="3732026" y="3718776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44"/>
          <p:cNvSpPr/>
          <p:nvPr/>
        </p:nvSpPr>
        <p:spPr>
          <a:xfrm>
            <a:off x="3294204" y="3853880"/>
            <a:ext cx="369900" cy="3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9" name="Google Shape;1199;p44"/>
          <p:cNvSpPr/>
          <p:nvPr/>
        </p:nvSpPr>
        <p:spPr>
          <a:xfrm>
            <a:off x="3732026" y="1880650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58750" bIns="91425" anchor="ctr" anchorCtr="0">
            <a:noAutofit/>
          </a:bodyPr>
          <a:lstStyle/>
          <a:p>
            <a:pPr marL="0" marR="33213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44"/>
          <p:cNvSpPr/>
          <p:nvPr/>
        </p:nvSpPr>
        <p:spPr>
          <a:xfrm>
            <a:off x="3294204" y="2015764"/>
            <a:ext cx="369900" cy="3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1" name="Google Shape;1201;p44"/>
          <p:cNvSpPr/>
          <p:nvPr/>
        </p:nvSpPr>
        <p:spPr>
          <a:xfrm>
            <a:off x="3732026" y="2799713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44"/>
          <p:cNvSpPr/>
          <p:nvPr/>
        </p:nvSpPr>
        <p:spPr>
          <a:xfrm>
            <a:off x="3294204" y="2937448"/>
            <a:ext cx="369900" cy="3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3" name="Google Shape;1203;p44"/>
          <p:cNvSpPr/>
          <p:nvPr/>
        </p:nvSpPr>
        <p:spPr>
          <a:xfrm>
            <a:off x="6550974" y="3718776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44"/>
          <p:cNvSpPr/>
          <p:nvPr/>
        </p:nvSpPr>
        <p:spPr>
          <a:xfrm>
            <a:off x="6113038" y="3853880"/>
            <a:ext cx="369900" cy="3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5" name="Google Shape;1205;p44"/>
          <p:cNvSpPr/>
          <p:nvPr/>
        </p:nvSpPr>
        <p:spPr>
          <a:xfrm>
            <a:off x="6550974" y="1880650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274300" tIns="91425" rIns="58750" bIns="91425" anchor="ctr" anchorCtr="0">
            <a:noAutofit/>
          </a:bodyPr>
          <a:lstStyle/>
          <a:p>
            <a:pPr marL="89999" marR="253912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44"/>
          <p:cNvSpPr/>
          <p:nvPr/>
        </p:nvSpPr>
        <p:spPr>
          <a:xfrm>
            <a:off x="6113038" y="2015764"/>
            <a:ext cx="369900" cy="3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7" name="Google Shape;1207;p44"/>
          <p:cNvSpPr/>
          <p:nvPr/>
        </p:nvSpPr>
        <p:spPr>
          <a:xfrm>
            <a:off x="6550974" y="2799713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3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44"/>
          <p:cNvSpPr/>
          <p:nvPr/>
        </p:nvSpPr>
        <p:spPr>
          <a:xfrm>
            <a:off x="6113038" y="2937448"/>
            <a:ext cx="369900" cy="3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9" name="Google Shape;1209;p44"/>
          <p:cNvSpPr txBox="1"/>
          <p:nvPr/>
        </p:nvSpPr>
        <p:spPr>
          <a:xfrm>
            <a:off x="4025725" y="1166700"/>
            <a:ext cx="1530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 </a:t>
            </a: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Days</a:t>
            </a:r>
            <a:endParaRPr sz="4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0" name="Google Shape;1210;p44"/>
          <p:cNvSpPr txBox="1"/>
          <p:nvPr/>
        </p:nvSpPr>
        <p:spPr>
          <a:xfrm>
            <a:off x="1206913" y="1166700"/>
            <a:ext cx="1530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 </a:t>
            </a: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Days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1" name="Google Shape;1211;p44"/>
          <p:cNvSpPr txBox="1"/>
          <p:nvPr/>
        </p:nvSpPr>
        <p:spPr>
          <a:xfrm>
            <a:off x="6844563" y="1166700"/>
            <a:ext cx="1530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 </a:t>
            </a: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Days</a:t>
            </a:r>
            <a:endParaRPr sz="4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grpSp>
        <p:nvGrpSpPr>
          <p:cNvPr id="1217" name="Google Shape;1217;p45"/>
          <p:cNvGrpSpPr/>
          <p:nvPr/>
        </p:nvGrpSpPr>
        <p:grpSpPr>
          <a:xfrm>
            <a:off x="1340499" y="1637276"/>
            <a:ext cx="629152" cy="647591"/>
            <a:chOff x="1708775" y="2037050"/>
            <a:chExt cx="977400" cy="1006045"/>
          </a:xfrm>
        </p:grpSpPr>
        <p:sp>
          <p:nvSpPr>
            <p:cNvPr id="1218" name="Google Shape;1218;p45"/>
            <p:cNvSpPr/>
            <p:nvPr/>
          </p:nvSpPr>
          <p:spPr>
            <a:xfrm>
              <a:off x="1708775" y="2037050"/>
              <a:ext cx="977400" cy="843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19" name="Google Shape;1219;p45"/>
            <p:cNvSpPr/>
            <p:nvPr/>
          </p:nvSpPr>
          <p:spPr>
            <a:xfrm rot="5400000">
              <a:off x="2023872" y="2692245"/>
              <a:ext cx="347400" cy="3543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45"/>
          <p:cNvGrpSpPr/>
          <p:nvPr/>
        </p:nvGrpSpPr>
        <p:grpSpPr>
          <a:xfrm>
            <a:off x="4267899" y="1637276"/>
            <a:ext cx="629152" cy="647591"/>
            <a:chOff x="1708775" y="2037050"/>
            <a:chExt cx="977400" cy="1006045"/>
          </a:xfrm>
        </p:grpSpPr>
        <p:sp>
          <p:nvSpPr>
            <p:cNvPr id="1221" name="Google Shape;1221;p45"/>
            <p:cNvSpPr/>
            <p:nvPr/>
          </p:nvSpPr>
          <p:spPr>
            <a:xfrm>
              <a:off x="1708775" y="2037050"/>
              <a:ext cx="977400" cy="843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 rot="5400000">
              <a:off x="2023872" y="2692245"/>
              <a:ext cx="347400" cy="3543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45"/>
          <p:cNvGrpSpPr/>
          <p:nvPr/>
        </p:nvGrpSpPr>
        <p:grpSpPr>
          <a:xfrm>
            <a:off x="7195299" y="1637276"/>
            <a:ext cx="629152" cy="647591"/>
            <a:chOff x="1708775" y="2037050"/>
            <a:chExt cx="977400" cy="1006045"/>
          </a:xfrm>
        </p:grpSpPr>
        <p:sp>
          <p:nvSpPr>
            <p:cNvPr id="1224" name="Google Shape;1224;p45"/>
            <p:cNvSpPr/>
            <p:nvPr/>
          </p:nvSpPr>
          <p:spPr>
            <a:xfrm>
              <a:off x="1708775" y="2037050"/>
              <a:ext cx="977400" cy="843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 rot="5400000">
              <a:off x="2023872" y="2692245"/>
              <a:ext cx="347400" cy="3543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45"/>
          <p:cNvSpPr/>
          <p:nvPr/>
        </p:nvSpPr>
        <p:spPr>
          <a:xfrm>
            <a:off x="833225" y="2406750"/>
            <a:ext cx="1643700" cy="147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5"/>
          <p:cNvSpPr/>
          <p:nvPr/>
        </p:nvSpPr>
        <p:spPr>
          <a:xfrm>
            <a:off x="3760625" y="2406750"/>
            <a:ext cx="1643700" cy="147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5"/>
          <p:cNvSpPr/>
          <p:nvPr/>
        </p:nvSpPr>
        <p:spPr>
          <a:xfrm>
            <a:off x="6688025" y="2406750"/>
            <a:ext cx="1643700" cy="147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5"/>
          <p:cNvSpPr txBox="1"/>
          <p:nvPr/>
        </p:nvSpPr>
        <p:spPr>
          <a:xfrm>
            <a:off x="792425" y="271165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0" name="Google Shape;1230;p45"/>
          <p:cNvSpPr txBox="1"/>
          <p:nvPr/>
        </p:nvSpPr>
        <p:spPr>
          <a:xfrm>
            <a:off x="6647225" y="271165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Tools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1" name="Google Shape;1231;p45"/>
          <p:cNvSpPr txBox="1"/>
          <p:nvPr/>
        </p:nvSpPr>
        <p:spPr>
          <a:xfrm>
            <a:off x="3719825" y="271165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2" name="Google Shape;1232;p45"/>
          <p:cNvSpPr txBox="1"/>
          <p:nvPr/>
        </p:nvSpPr>
        <p:spPr>
          <a:xfrm>
            <a:off x="852875" y="301490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45"/>
          <p:cNvSpPr txBox="1"/>
          <p:nvPr/>
        </p:nvSpPr>
        <p:spPr>
          <a:xfrm>
            <a:off x="3780275" y="301490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45"/>
          <p:cNvSpPr txBox="1"/>
          <p:nvPr/>
        </p:nvSpPr>
        <p:spPr>
          <a:xfrm>
            <a:off x="6707675" y="301490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35" name="Google Shape;1235;p45"/>
          <p:cNvGrpSpPr/>
          <p:nvPr/>
        </p:nvGrpSpPr>
        <p:grpSpPr>
          <a:xfrm>
            <a:off x="457175" y="4111475"/>
            <a:ext cx="2395800" cy="222600"/>
            <a:chOff x="457175" y="4111475"/>
            <a:chExt cx="2395800" cy="222600"/>
          </a:xfrm>
        </p:grpSpPr>
        <p:sp>
          <p:nvSpPr>
            <p:cNvPr id="1236" name="Google Shape;1236;p45"/>
            <p:cNvSpPr/>
            <p:nvPr/>
          </p:nvSpPr>
          <p:spPr>
            <a:xfrm>
              <a:off x="457175" y="4111475"/>
              <a:ext cx="2395800" cy="222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507678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738707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45"/>
          <p:cNvGrpSpPr/>
          <p:nvPr/>
        </p:nvGrpSpPr>
        <p:grpSpPr>
          <a:xfrm>
            <a:off x="3384575" y="4111475"/>
            <a:ext cx="2395800" cy="222600"/>
            <a:chOff x="3359325" y="4111475"/>
            <a:chExt cx="2395800" cy="222600"/>
          </a:xfrm>
        </p:grpSpPr>
        <p:sp>
          <p:nvSpPr>
            <p:cNvPr id="1240" name="Google Shape;1240;p45"/>
            <p:cNvSpPr/>
            <p:nvPr/>
          </p:nvSpPr>
          <p:spPr>
            <a:xfrm>
              <a:off x="3359325" y="4111475"/>
              <a:ext cx="2395800" cy="222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3409828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3640857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3871886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4102915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4333944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45"/>
          <p:cNvGrpSpPr/>
          <p:nvPr/>
        </p:nvGrpSpPr>
        <p:grpSpPr>
          <a:xfrm>
            <a:off x="6311975" y="4111475"/>
            <a:ext cx="2395800" cy="222600"/>
            <a:chOff x="6311975" y="4111475"/>
            <a:chExt cx="2395800" cy="222600"/>
          </a:xfrm>
        </p:grpSpPr>
        <p:sp>
          <p:nvSpPr>
            <p:cNvPr id="1247" name="Google Shape;1247;p45"/>
            <p:cNvSpPr/>
            <p:nvPr/>
          </p:nvSpPr>
          <p:spPr>
            <a:xfrm>
              <a:off x="6311975" y="4111475"/>
              <a:ext cx="2395800" cy="222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6362478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593507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6824536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7055565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7286594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7517623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7748653" y="4137782"/>
              <a:ext cx="174079" cy="172887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45"/>
          <p:cNvSpPr txBox="1"/>
          <p:nvPr/>
        </p:nvSpPr>
        <p:spPr>
          <a:xfrm>
            <a:off x="1119425" y="1152250"/>
            <a:ext cx="1071300" cy="29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6" name="Google Shape;1256;p45"/>
          <p:cNvSpPr txBox="1"/>
          <p:nvPr/>
        </p:nvSpPr>
        <p:spPr>
          <a:xfrm>
            <a:off x="4046825" y="1152250"/>
            <a:ext cx="1071300" cy="2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7" name="Google Shape;1257;p45"/>
          <p:cNvSpPr txBox="1"/>
          <p:nvPr/>
        </p:nvSpPr>
        <p:spPr>
          <a:xfrm>
            <a:off x="6974225" y="1152250"/>
            <a:ext cx="1071300" cy="29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497237" y="1848082"/>
            <a:ext cx="2181756" cy="2549686"/>
          </a:xfrm>
          <a:custGeom>
            <a:avLst/>
            <a:gdLst/>
            <a:ahLst/>
            <a:cxnLst/>
            <a:rect l="l" t="t" r="r" b="b"/>
            <a:pathLst>
              <a:path w="28730" h="33575" extrusionOk="0">
                <a:moveTo>
                  <a:pt x="8427" y="1"/>
                </a:moveTo>
                <a:cubicBezTo>
                  <a:pt x="5644" y="1"/>
                  <a:pt x="3528" y="134"/>
                  <a:pt x="3045" y="484"/>
                </a:cubicBezTo>
                <a:cubicBezTo>
                  <a:pt x="2037" y="1176"/>
                  <a:pt x="1554" y="2883"/>
                  <a:pt x="1445" y="4266"/>
                </a:cubicBezTo>
                <a:cubicBezTo>
                  <a:pt x="1345" y="5383"/>
                  <a:pt x="1312" y="8090"/>
                  <a:pt x="1312" y="11423"/>
                </a:cubicBezTo>
                <a:cubicBezTo>
                  <a:pt x="1312" y="31171"/>
                  <a:pt x="1" y="33574"/>
                  <a:pt x="10049" y="33574"/>
                </a:cubicBezTo>
                <a:cubicBezTo>
                  <a:pt x="13282" y="33574"/>
                  <a:pt x="17691" y="33325"/>
                  <a:pt x="23698" y="33325"/>
                </a:cubicBezTo>
                <a:cubicBezTo>
                  <a:pt x="23885" y="33325"/>
                  <a:pt x="24124" y="33343"/>
                  <a:pt x="24392" y="33343"/>
                </a:cubicBezTo>
                <a:cubicBezTo>
                  <a:pt x="25666" y="33343"/>
                  <a:pt x="27588" y="32940"/>
                  <a:pt x="27588" y="28293"/>
                </a:cubicBezTo>
                <a:cubicBezTo>
                  <a:pt x="27588" y="25544"/>
                  <a:pt x="26964" y="24086"/>
                  <a:pt x="26964" y="19887"/>
                </a:cubicBezTo>
                <a:cubicBezTo>
                  <a:pt x="26964" y="16213"/>
                  <a:pt x="27447" y="5241"/>
                  <a:pt x="27447" y="5033"/>
                </a:cubicBezTo>
                <a:cubicBezTo>
                  <a:pt x="27447" y="2084"/>
                  <a:pt x="28730" y="1"/>
                  <a:pt x="8427" y="1"/>
                </a:cubicBezTo>
                <a:close/>
              </a:path>
            </a:pathLst>
          </a:custGeom>
          <a:solidFill>
            <a:srgbClr val="FFB9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62637" y="1974675"/>
            <a:ext cx="1939811" cy="2423094"/>
          </a:xfrm>
          <a:custGeom>
            <a:avLst/>
            <a:gdLst/>
            <a:ahLst/>
            <a:cxnLst/>
            <a:rect l="l" t="t" r="r" b="b"/>
            <a:pathLst>
              <a:path w="25544" h="31908" extrusionOk="0">
                <a:moveTo>
                  <a:pt x="23878" y="0"/>
                </a:moveTo>
                <a:lnTo>
                  <a:pt x="23878" y="0"/>
                </a:lnTo>
                <a:cubicBezTo>
                  <a:pt x="23986" y="483"/>
                  <a:pt x="23919" y="1042"/>
                  <a:pt x="23919" y="1633"/>
                </a:cubicBezTo>
                <a:cubicBezTo>
                  <a:pt x="23919" y="1841"/>
                  <a:pt x="23428" y="12838"/>
                  <a:pt x="23428" y="16487"/>
                </a:cubicBezTo>
                <a:cubicBezTo>
                  <a:pt x="23428" y="20686"/>
                  <a:pt x="24053" y="22178"/>
                  <a:pt x="24053" y="24919"/>
                </a:cubicBezTo>
                <a:cubicBezTo>
                  <a:pt x="24053" y="29532"/>
                  <a:pt x="22140" y="29935"/>
                  <a:pt x="20886" y="29935"/>
                </a:cubicBezTo>
                <a:cubicBezTo>
                  <a:pt x="20621" y="29935"/>
                  <a:pt x="20385" y="29917"/>
                  <a:pt x="20204" y="29917"/>
                </a:cubicBezTo>
                <a:cubicBezTo>
                  <a:pt x="14187" y="29917"/>
                  <a:pt x="9764" y="30166"/>
                  <a:pt x="6520" y="30166"/>
                </a:cubicBezTo>
                <a:cubicBezTo>
                  <a:pt x="3347" y="30166"/>
                  <a:pt x="1303" y="29928"/>
                  <a:pt x="0" y="28984"/>
                </a:cubicBezTo>
                <a:lnTo>
                  <a:pt x="0" y="28984"/>
                </a:lnTo>
                <a:cubicBezTo>
                  <a:pt x="1056" y="31407"/>
                  <a:pt x="3282" y="31908"/>
                  <a:pt x="7868" y="31908"/>
                </a:cubicBezTo>
                <a:cubicBezTo>
                  <a:pt x="11104" y="31908"/>
                  <a:pt x="15516" y="31658"/>
                  <a:pt x="21520" y="31658"/>
                </a:cubicBezTo>
                <a:cubicBezTo>
                  <a:pt x="21707" y="31658"/>
                  <a:pt x="21946" y="31676"/>
                  <a:pt x="22214" y="31676"/>
                </a:cubicBezTo>
                <a:cubicBezTo>
                  <a:pt x="23488" y="31676"/>
                  <a:pt x="25410" y="31273"/>
                  <a:pt x="25410" y="26626"/>
                </a:cubicBezTo>
                <a:cubicBezTo>
                  <a:pt x="25410" y="23877"/>
                  <a:pt x="24786" y="22419"/>
                  <a:pt x="24786" y="18220"/>
                </a:cubicBezTo>
                <a:cubicBezTo>
                  <a:pt x="24786" y="14546"/>
                  <a:pt x="25269" y="3574"/>
                  <a:pt x="25269" y="3366"/>
                </a:cubicBezTo>
                <a:cubicBezTo>
                  <a:pt x="25269" y="2008"/>
                  <a:pt x="25544" y="867"/>
                  <a:pt x="23878" y="0"/>
                </a:cubicBezTo>
                <a:close/>
              </a:path>
            </a:pathLst>
          </a:custGeom>
          <a:solidFill>
            <a:srgbClr val="FFB9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496250" y="1753232"/>
            <a:ext cx="2053721" cy="2623119"/>
          </a:xfrm>
          <a:custGeom>
            <a:avLst/>
            <a:gdLst/>
            <a:ahLst/>
            <a:cxnLst/>
            <a:rect l="l" t="t" r="r" b="b"/>
            <a:pathLst>
              <a:path w="27044" h="34542" extrusionOk="0">
                <a:moveTo>
                  <a:pt x="8232" y="1108"/>
                </a:moveTo>
                <a:cubicBezTo>
                  <a:pt x="10348" y="1108"/>
                  <a:pt x="12705" y="1142"/>
                  <a:pt x="15313" y="1250"/>
                </a:cubicBezTo>
                <a:cubicBezTo>
                  <a:pt x="16596" y="1283"/>
                  <a:pt x="17946" y="1350"/>
                  <a:pt x="19337" y="1492"/>
                </a:cubicBezTo>
                <a:cubicBezTo>
                  <a:pt x="19687" y="1525"/>
                  <a:pt x="20028" y="1558"/>
                  <a:pt x="20378" y="1591"/>
                </a:cubicBezTo>
                <a:cubicBezTo>
                  <a:pt x="20553" y="1633"/>
                  <a:pt x="20728" y="1633"/>
                  <a:pt x="20903" y="1666"/>
                </a:cubicBezTo>
                <a:cubicBezTo>
                  <a:pt x="21070" y="1700"/>
                  <a:pt x="21278" y="1700"/>
                  <a:pt x="21453" y="1733"/>
                </a:cubicBezTo>
                <a:cubicBezTo>
                  <a:pt x="22153" y="1841"/>
                  <a:pt x="22844" y="1975"/>
                  <a:pt x="23536" y="2150"/>
                </a:cubicBezTo>
                <a:cubicBezTo>
                  <a:pt x="23711" y="2183"/>
                  <a:pt x="23886" y="2258"/>
                  <a:pt x="24061" y="2291"/>
                </a:cubicBezTo>
                <a:cubicBezTo>
                  <a:pt x="24236" y="2358"/>
                  <a:pt x="24402" y="2391"/>
                  <a:pt x="24544" y="2466"/>
                </a:cubicBezTo>
                <a:cubicBezTo>
                  <a:pt x="24894" y="2600"/>
                  <a:pt x="25169" y="2741"/>
                  <a:pt x="25444" y="2916"/>
                </a:cubicBezTo>
                <a:cubicBezTo>
                  <a:pt x="25727" y="3091"/>
                  <a:pt x="25935" y="3299"/>
                  <a:pt x="26035" y="3574"/>
                </a:cubicBezTo>
                <a:cubicBezTo>
                  <a:pt x="26177" y="3849"/>
                  <a:pt x="26244" y="4199"/>
                  <a:pt x="26244" y="4582"/>
                </a:cubicBezTo>
                <a:cubicBezTo>
                  <a:pt x="26244" y="4966"/>
                  <a:pt x="26277" y="5341"/>
                  <a:pt x="26277" y="5724"/>
                </a:cubicBezTo>
                <a:cubicBezTo>
                  <a:pt x="26277" y="6140"/>
                  <a:pt x="26277" y="6524"/>
                  <a:pt x="26244" y="6940"/>
                </a:cubicBezTo>
                <a:cubicBezTo>
                  <a:pt x="26244" y="7740"/>
                  <a:pt x="26210" y="8540"/>
                  <a:pt x="26177" y="9339"/>
                </a:cubicBezTo>
                <a:cubicBezTo>
                  <a:pt x="26069" y="12597"/>
                  <a:pt x="25969" y="15963"/>
                  <a:pt x="25902" y="19403"/>
                </a:cubicBezTo>
                <a:cubicBezTo>
                  <a:pt x="25902" y="20270"/>
                  <a:pt x="25902" y="21136"/>
                  <a:pt x="25935" y="22003"/>
                </a:cubicBezTo>
                <a:cubicBezTo>
                  <a:pt x="25969" y="22878"/>
                  <a:pt x="26035" y="23744"/>
                  <a:pt x="26144" y="24610"/>
                </a:cubicBezTo>
                <a:cubicBezTo>
                  <a:pt x="26244" y="25443"/>
                  <a:pt x="26385" y="26310"/>
                  <a:pt x="26452" y="27176"/>
                </a:cubicBezTo>
                <a:cubicBezTo>
                  <a:pt x="26485" y="27593"/>
                  <a:pt x="26527" y="28009"/>
                  <a:pt x="26527" y="28459"/>
                </a:cubicBezTo>
                <a:lnTo>
                  <a:pt x="26527" y="28776"/>
                </a:lnTo>
                <a:lnTo>
                  <a:pt x="26527" y="29084"/>
                </a:lnTo>
                <a:cubicBezTo>
                  <a:pt x="26527" y="29334"/>
                  <a:pt x="26527" y="29542"/>
                  <a:pt x="26485" y="29751"/>
                </a:cubicBezTo>
                <a:cubicBezTo>
                  <a:pt x="26418" y="30584"/>
                  <a:pt x="26277" y="31450"/>
                  <a:pt x="25902" y="32175"/>
                </a:cubicBezTo>
                <a:cubicBezTo>
                  <a:pt x="25727" y="32525"/>
                  <a:pt x="25444" y="32833"/>
                  <a:pt x="25169" y="33008"/>
                </a:cubicBezTo>
                <a:cubicBezTo>
                  <a:pt x="24994" y="33116"/>
                  <a:pt x="24861" y="33216"/>
                  <a:pt x="24686" y="33291"/>
                </a:cubicBezTo>
                <a:cubicBezTo>
                  <a:pt x="24511" y="33358"/>
                  <a:pt x="24336" y="33391"/>
                  <a:pt x="24161" y="33425"/>
                </a:cubicBezTo>
                <a:cubicBezTo>
                  <a:pt x="23952" y="33458"/>
                  <a:pt x="23777" y="33458"/>
                  <a:pt x="23569" y="33458"/>
                </a:cubicBezTo>
                <a:cubicBezTo>
                  <a:pt x="23361" y="33458"/>
                  <a:pt x="23153" y="33425"/>
                  <a:pt x="22911" y="33425"/>
                </a:cubicBezTo>
                <a:lnTo>
                  <a:pt x="21628" y="33425"/>
                </a:lnTo>
                <a:cubicBezTo>
                  <a:pt x="20762" y="33425"/>
                  <a:pt x="19895" y="33425"/>
                  <a:pt x="19062" y="33458"/>
                </a:cubicBezTo>
                <a:cubicBezTo>
                  <a:pt x="15621" y="33458"/>
                  <a:pt x="12256" y="33633"/>
                  <a:pt x="8990" y="33633"/>
                </a:cubicBezTo>
                <a:cubicBezTo>
                  <a:pt x="8198" y="33633"/>
                  <a:pt x="7398" y="33633"/>
                  <a:pt x="6632" y="33566"/>
                </a:cubicBezTo>
                <a:cubicBezTo>
                  <a:pt x="6215" y="33566"/>
                  <a:pt x="5832" y="33533"/>
                  <a:pt x="5449" y="33500"/>
                </a:cubicBezTo>
                <a:cubicBezTo>
                  <a:pt x="5074" y="33425"/>
                  <a:pt x="4691" y="33391"/>
                  <a:pt x="4341" y="33291"/>
                </a:cubicBezTo>
                <a:cubicBezTo>
                  <a:pt x="3616" y="33083"/>
                  <a:pt x="2950" y="32767"/>
                  <a:pt x="2466" y="32250"/>
                </a:cubicBezTo>
                <a:cubicBezTo>
                  <a:pt x="1983" y="31758"/>
                  <a:pt x="1667" y="31134"/>
                  <a:pt x="1458" y="30442"/>
                </a:cubicBezTo>
                <a:cubicBezTo>
                  <a:pt x="1217" y="29784"/>
                  <a:pt x="1117" y="29051"/>
                  <a:pt x="1008" y="28359"/>
                </a:cubicBezTo>
                <a:cubicBezTo>
                  <a:pt x="908" y="27626"/>
                  <a:pt x="867" y="26935"/>
                  <a:pt x="834" y="26243"/>
                </a:cubicBezTo>
                <a:cubicBezTo>
                  <a:pt x="767" y="24852"/>
                  <a:pt x="734" y="23502"/>
                  <a:pt x="734" y="22178"/>
                </a:cubicBezTo>
                <a:cubicBezTo>
                  <a:pt x="734" y="19578"/>
                  <a:pt x="767" y="17179"/>
                  <a:pt x="767" y="15063"/>
                </a:cubicBezTo>
                <a:cubicBezTo>
                  <a:pt x="800" y="14022"/>
                  <a:pt x="734" y="13013"/>
                  <a:pt x="867" y="12114"/>
                </a:cubicBezTo>
                <a:cubicBezTo>
                  <a:pt x="908" y="11872"/>
                  <a:pt x="908" y="11664"/>
                  <a:pt x="908" y="11422"/>
                </a:cubicBezTo>
                <a:cubicBezTo>
                  <a:pt x="942" y="11214"/>
                  <a:pt x="942" y="11006"/>
                  <a:pt x="942" y="10797"/>
                </a:cubicBezTo>
                <a:cubicBezTo>
                  <a:pt x="942" y="10381"/>
                  <a:pt x="942" y="9964"/>
                  <a:pt x="975" y="9581"/>
                </a:cubicBezTo>
                <a:cubicBezTo>
                  <a:pt x="975" y="8815"/>
                  <a:pt x="1008" y="8156"/>
                  <a:pt x="1008" y="7565"/>
                </a:cubicBezTo>
                <a:cubicBezTo>
                  <a:pt x="1042" y="6973"/>
                  <a:pt x="1042" y="6490"/>
                  <a:pt x="1042" y="6074"/>
                </a:cubicBezTo>
                <a:cubicBezTo>
                  <a:pt x="1075" y="5657"/>
                  <a:pt x="1075" y="5341"/>
                  <a:pt x="1075" y="5174"/>
                </a:cubicBezTo>
                <a:lnTo>
                  <a:pt x="1075" y="4857"/>
                </a:lnTo>
                <a:lnTo>
                  <a:pt x="1183" y="4857"/>
                </a:lnTo>
                <a:cubicBezTo>
                  <a:pt x="1183" y="4857"/>
                  <a:pt x="1183" y="4757"/>
                  <a:pt x="1217" y="4549"/>
                </a:cubicBezTo>
                <a:cubicBezTo>
                  <a:pt x="1217" y="4374"/>
                  <a:pt x="1283" y="4058"/>
                  <a:pt x="1358" y="3716"/>
                </a:cubicBezTo>
                <a:cubicBezTo>
                  <a:pt x="1425" y="3333"/>
                  <a:pt x="1567" y="2883"/>
                  <a:pt x="1808" y="2391"/>
                </a:cubicBezTo>
                <a:cubicBezTo>
                  <a:pt x="1908" y="2183"/>
                  <a:pt x="2050" y="1941"/>
                  <a:pt x="2258" y="1733"/>
                </a:cubicBezTo>
                <a:lnTo>
                  <a:pt x="2291" y="1700"/>
                </a:lnTo>
                <a:lnTo>
                  <a:pt x="2366" y="1633"/>
                </a:lnTo>
                <a:cubicBezTo>
                  <a:pt x="2366" y="1591"/>
                  <a:pt x="2433" y="1558"/>
                  <a:pt x="2466" y="1558"/>
                </a:cubicBezTo>
                <a:cubicBezTo>
                  <a:pt x="2489" y="1536"/>
                  <a:pt x="2511" y="1514"/>
                  <a:pt x="2536" y="1492"/>
                </a:cubicBezTo>
                <a:lnTo>
                  <a:pt x="2575" y="1492"/>
                </a:lnTo>
                <a:lnTo>
                  <a:pt x="2575" y="1458"/>
                </a:lnTo>
                <a:lnTo>
                  <a:pt x="2641" y="1458"/>
                </a:lnTo>
                <a:cubicBezTo>
                  <a:pt x="2675" y="1425"/>
                  <a:pt x="2708" y="1425"/>
                  <a:pt x="2741" y="1425"/>
                </a:cubicBezTo>
                <a:cubicBezTo>
                  <a:pt x="2783" y="1383"/>
                  <a:pt x="2850" y="1383"/>
                  <a:pt x="2883" y="1383"/>
                </a:cubicBezTo>
                <a:cubicBezTo>
                  <a:pt x="3200" y="1317"/>
                  <a:pt x="3574" y="1250"/>
                  <a:pt x="3991" y="1217"/>
                </a:cubicBezTo>
                <a:cubicBezTo>
                  <a:pt x="4374" y="1175"/>
                  <a:pt x="4824" y="1175"/>
                  <a:pt x="5282" y="1142"/>
                </a:cubicBezTo>
                <a:cubicBezTo>
                  <a:pt x="6182" y="1108"/>
                  <a:pt x="7157" y="1108"/>
                  <a:pt x="8232" y="1108"/>
                </a:cubicBezTo>
                <a:close/>
                <a:moveTo>
                  <a:pt x="8232" y="0"/>
                </a:moveTo>
                <a:cubicBezTo>
                  <a:pt x="7157" y="0"/>
                  <a:pt x="6149" y="0"/>
                  <a:pt x="5241" y="34"/>
                </a:cubicBezTo>
                <a:cubicBezTo>
                  <a:pt x="4757" y="67"/>
                  <a:pt x="4308" y="67"/>
                  <a:pt x="3891" y="100"/>
                </a:cubicBezTo>
                <a:cubicBezTo>
                  <a:pt x="3441" y="175"/>
                  <a:pt x="3058" y="209"/>
                  <a:pt x="2641" y="309"/>
                </a:cubicBezTo>
                <a:cubicBezTo>
                  <a:pt x="2533" y="309"/>
                  <a:pt x="2400" y="342"/>
                  <a:pt x="2291" y="383"/>
                </a:cubicBezTo>
                <a:cubicBezTo>
                  <a:pt x="2225" y="417"/>
                  <a:pt x="2191" y="450"/>
                  <a:pt x="2117" y="450"/>
                </a:cubicBezTo>
                <a:cubicBezTo>
                  <a:pt x="2083" y="483"/>
                  <a:pt x="2050" y="483"/>
                  <a:pt x="2017" y="517"/>
                </a:cubicBezTo>
                <a:lnTo>
                  <a:pt x="1983" y="550"/>
                </a:lnTo>
                <a:lnTo>
                  <a:pt x="1950" y="550"/>
                </a:lnTo>
                <a:lnTo>
                  <a:pt x="1875" y="592"/>
                </a:lnTo>
                <a:cubicBezTo>
                  <a:pt x="1842" y="625"/>
                  <a:pt x="1808" y="625"/>
                  <a:pt x="1775" y="658"/>
                </a:cubicBezTo>
                <a:cubicBezTo>
                  <a:pt x="1742" y="692"/>
                  <a:pt x="1742" y="725"/>
                  <a:pt x="1667" y="758"/>
                </a:cubicBezTo>
                <a:cubicBezTo>
                  <a:pt x="1633" y="800"/>
                  <a:pt x="1600" y="833"/>
                  <a:pt x="1533" y="867"/>
                </a:cubicBezTo>
                <a:lnTo>
                  <a:pt x="1492" y="933"/>
                </a:lnTo>
                <a:lnTo>
                  <a:pt x="1425" y="1008"/>
                </a:lnTo>
                <a:cubicBezTo>
                  <a:pt x="1150" y="1317"/>
                  <a:pt x="975" y="1633"/>
                  <a:pt x="800" y="1908"/>
                </a:cubicBezTo>
                <a:cubicBezTo>
                  <a:pt x="525" y="2500"/>
                  <a:pt x="384" y="3016"/>
                  <a:pt x="284" y="3433"/>
                </a:cubicBezTo>
                <a:cubicBezTo>
                  <a:pt x="175" y="3883"/>
                  <a:pt x="142" y="4199"/>
                  <a:pt x="109" y="4407"/>
                </a:cubicBezTo>
                <a:cubicBezTo>
                  <a:pt x="75" y="4649"/>
                  <a:pt x="75" y="4757"/>
                  <a:pt x="75" y="4757"/>
                </a:cubicBezTo>
                <a:lnTo>
                  <a:pt x="142" y="4757"/>
                </a:lnTo>
                <a:lnTo>
                  <a:pt x="142" y="4857"/>
                </a:lnTo>
                <a:cubicBezTo>
                  <a:pt x="142" y="4891"/>
                  <a:pt x="142" y="4999"/>
                  <a:pt x="109" y="5099"/>
                </a:cubicBezTo>
                <a:cubicBezTo>
                  <a:pt x="75" y="5307"/>
                  <a:pt x="75" y="5624"/>
                  <a:pt x="34" y="6040"/>
                </a:cubicBezTo>
                <a:cubicBezTo>
                  <a:pt x="34" y="6457"/>
                  <a:pt x="0" y="6940"/>
                  <a:pt x="0" y="7532"/>
                </a:cubicBezTo>
                <a:lnTo>
                  <a:pt x="0" y="9581"/>
                </a:lnTo>
                <a:lnTo>
                  <a:pt x="0" y="10797"/>
                </a:lnTo>
                <a:cubicBezTo>
                  <a:pt x="0" y="11006"/>
                  <a:pt x="0" y="11214"/>
                  <a:pt x="34" y="11422"/>
                </a:cubicBezTo>
                <a:cubicBezTo>
                  <a:pt x="34" y="11664"/>
                  <a:pt x="75" y="11872"/>
                  <a:pt x="75" y="12114"/>
                </a:cubicBezTo>
                <a:cubicBezTo>
                  <a:pt x="209" y="13013"/>
                  <a:pt x="142" y="14022"/>
                  <a:pt x="142" y="15063"/>
                </a:cubicBezTo>
                <a:cubicBezTo>
                  <a:pt x="142" y="17179"/>
                  <a:pt x="109" y="19578"/>
                  <a:pt x="109" y="22178"/>
                </a:cubicBezTo>
                <a:cubicBezTo>
                  <a:pt x="109" y="23502"/>
                  <a:pt x="109" y="24852"/>
                  <a:pt x="175" y="26277"/>
                </a:cubicBezTo>
                <a:cubicBezTo>
                  <a:pt x="209" y="26968"/>
                  <a:pt x="242" y="27701"/>
                  <a:pt x="350" y="28426"/>
                </a:cubicBezTo>
                <a:cubicBezTo>
                  <a:pt x="417" y="29159"/>
                  <a:pt x="559" y="29917"/>
                  <a:pt x="800" y="30650"/>
                </a:cubicBezTo>
                <a:cubicBezTo>
                  <a:pt x="1008" y="31417"/>
                  <a:pt x="1392" y="32142"/>
                  <a:pt x="1983" y="32767"/>
                </a:cubicBezTo>
                <a:cubicBezTo>
                  <a:pt x="2258" y="33041"/>
                  <a:pt x="2608" y="33325"/>
                  <a:pt x="2991" y="33500"/>
                </a:cubicBezTo>
                <a:cubicBezTo>
                  <a:pt x="3366" y="33708"/>
                  <a:pt x="3749" y="33841"/>
                  <a:pt x="4133" y="33983"/>
                </a:cubicBezTo>
                <a:cubicBezTo>
                  <a:pt x="4549" y="34083"/>
                  <a:pt x="4932" y="34191"/>
                  <a:pt x="5349" y="34291"/>
                </a:cubicBezTo>
                <a:cubicBezTo>
                  <a:pt x="5732" y="34366"/>
                  <a:pt x="6149" y="34399"/>
                  <a:pt x="6565" y="34433"/>
                </a:cubicBezTo>
                <a:cubicBezTo>
                  <a:pt x="7365" y="34541"/>
                  <a:pt x="8198" y="34541"/>
                  <a:pt x="8990" y="34541"/>
                </a:cubicBezTo>
                <a:cubicBezTo>
                  <a:pt x="10656" y="34541"/>
                  <a:pt x="12289" y="34499"/>
                  <a:pt x="13988" y="34433"/>
                </a:cubicBezTo>
                <a:cubicBezTo>
                  <a:pt x="15655" y="34399"/>
                  <a:pt x="17363" y="34366"/>
                  <a:pt x="19062" y="34291"/>
                </a:cubicBezTo>
                <a:cubicBezTo>
                  <a:pt x="19929" y="34291"/>
                  <a:pt x="20762" y="34291"/>
                  <a:pt x="21628" y="34258"/>
                </a:cubicBezTo>
                <a:lnTo>
                  <a:pt x="23569" y="34258"/>
                </a:lnTo>
                <a:cubicBezTo>
                  <a:pt x="23819" y="34258"/>
                  <a:pt x="24027" y="34258"/>
                  <a:pt x="24269" y="34224"/>
                </a:cubicBezTo>
                <a:cubicBezTo>
                  <a:pt x="24752" y="34158"/>
                  <a:pt x="25277" y="33950"/>
                  <a:pt x="25652" y="33633"/>
                </a:cubicBezTo>
                <a:cubicBezTo>
                  <a:pt x="25827" y="33458"/>
                  <a:pt x="25969" y="33250"/>
                  <a:pt x="26110" y="33041"/>
                </a:cubicBezTo>
                <a:lnTo>
                  <a:pt x="26210" y="32908"/>
                </a:lnTo>
                <a:cubicBezTo>
                  <a:pt x="26244" y="32833"/>
                  <a:pt x="26244" y="32800"/>
                  <a:pt x="26277" y="32733"/>
                </a:cubicBezTo>
                <a:cubicBezTo>
                  <a:pt x="26352" y="32625"/>
                  <a:pt x="26385" y="32525"/>
                  <a:pt x="26452" y="32417"/>
                </a:cubicBezTo>
                <a:cubicBezTo>
                  <a:pt x="26802" y="31550"/>
                  <a:pt x="26902" y="30650"/>
                  <a:pt x="26943" y="29784"/>
                </a:cubicBezTo>
                <a:cubicBezTo>
                  <a:pt x="26977" y="29542"/>
                  <a:pt x="26977" y="29334"/>
                  <a:pt x="26977" y="29126"/>
                </a:cubicBezTo>
                <a:lnTo>
                  <a:pt x="26977" y="28776"/>
                </a:lnTo>
                <a:lnTo>
                  <a:pt x="26977" y="28459"/>
                </a:lnTo>
                <a:cubicBezTo>
                  <a:pt x="26977" y="28009"/>
                  <a:pt x="26943" y="27560"/>
                  <a:pt x="26902" y="27143"/>
                </a:cubicBezTo>
                <a:cubicBezTo>
                  <a:pt x="26835" y="26243"/>
                  <a:pt x="26693" y="25410"/>
                  <a:pt x="26627" y="24544"/>
                </a:cubicBezTo>
                <a:cubicBezTo>
                  <a:pt x="26527" y="23669"/>
                  <a:pt x="26452" y="22836"/>
                  <a:pt x="26418" y="21969"/>
                </a:cubicBezTo>
                <a:cubicBezTo>
                  <a:pt x="26385" y="21103"/>
                  <a:pt x="26385" y="20270"/>
                  <a:pt x="26418" y="19403"/>
                </a:cubicBezTo>
                <a:cubicBezTo>
                  <a:pt x="26485" y="16004"/>
                  <a:pt x="26627" y="12630"/>
                  <a:pt x="26768" y="9373"/>
                </a:cubicBezTo>
                <a:cubicBezTo>
                  <a:pt x="26802" y="8573"/>
                  <a:pt x="26835" y="7740"/>
                  <a:pt x="26902" y="6940"/>
                </a:cubicBezTo>
                <a:cubicBezTo>
                  <a:pt x="26902" y="6557"/>
                  <a:pt x="26943" y="6140"/>
                  <a:pt x="26977" y="5757"/>
                </a:cubicBezTo>
                <a:cubicBezTo>
                  <a:pt x="27010" y="5341"/>
                  <a:pt x="27010" y="4999"/>
                  <a:pt x="27043" y="4549"/>
                </a:cubicBezTo>
                <a:cubicBezTo>
                  <a:pt x="27043" y="4166"/>
                  <a:pt x="27010" y="3716"/>
                  <a:pt x="26868" y="3258"/>
                </a:cubicBezTo>
                <a:cubicBezTo>
                  <a:pt x="26802" y="3016"/>
                  <a:pt x="26660" y="2808"/>
                  <a:pt x="26527" y="2633"/>
                </a:cubicBezTo>
                <a:cubicBezTo>
                  <a:pt x="26452" y="2533"/>
                  <a:pt x="26385" y="2425"/>
                  <a:pt x="26318" y="2358"/>
                </a:cubicBezTo>
                <a:cubicBezTo>
                  <a:pt x="26244" y="2258"/>
                  <a:pt x="26144" y="2183"/>
                  <a:pt x="26069" y="2116"/>
                </a:cubicBezTo>
                <a:cubicBezTo>
                  <a:pt x="25902" y="1975"/>
                  <a:pt x="25727" y="1841"/>
                  <a:pt x="25519" y="1733"/>
                </a:cubicBezTo>
                <a:cubicBezTo>
                  <a:pt x="25344" y="1633"/>
                  <a:pt x="25169" y="1558"/>
                  <a:pt x="24961" y="1458"/>
                </a:cubicBezTo>
                <a:cubicBezTo>
                  <a:pt x="24786" y="1383"/>
                  <a:pt x="24577" y="1317"/>
                  <a:pt x="24402" y="1250"/>
                </a:cubicBezTo>
                <a:cubicBezTo>
                  <a:pt x="24194" y="1175"/>
                  <a:pt x="24027" y="1142"/>
                  <a:pt x="23819" y="1075"/>
                </a:cubicBezTo>
                <a:cubicBezTo>
                  <a:pt x="23086" y="867"/>
                  <a:pt x="22320" y="758"/>
                  <a:pt x="21595" y="658"/>
                </a:cubicBezTo>
                <a:cubicBezTo>
                  <a:pt x="21420" y="625"/>
                  <a:pt x="21245" y="592"/>
                  <a:pt x="21070" y="550"/>
                </a:cubicBezTo>
                <a:cubicBezTo>
                  <a:pt x="20862" y="550"/>
                  <a:pt x="20695" y="517"/>
                  <a:pt x="20520" y="483"/>
                </a:cubicBezTo>
                <a:cubicBezTo>
                  <a:pt x="20170" y="450"/>
                  <a:pt x="19787" y="417"/>
                  <a:pt x="19445" y="383"/>
                </a:cubicBezTo>
                <a:cubicBezTo>
                  <a:pt x="18021" y="242"/>
                  <a:pt x="16663" y="175"/>
                  <a:pt x="15346" y="134"/>
                </a:cubicBezTo>
                <a:cubicBezTo>
                  <a:pt x="12739" y="34"/>
                  <a:pt x="10348" y="0"/>
                  <a:pt x="8232" y="0"/>
                </a:cubicBezTo>
                <a:close/>
              </a:path>
            </a:pathLst>
          </a:custGeom>
          <a:solidFill>
            <a:srgbClr val="2033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4545831" y="1700073"/>
            <a:ext cx="822582" cy="830784"/>
          </a:xfrm>
          <a:custGeom>
            <a:avLst/>
            <a:gdLst/>
            <a:ahLst/>
            <a:cxnLst/>
            <a:rect l="l" t="t" r="r" b="b"/>
            <a:pathLst>
              <a:path w="10832" h="10940" extrusionOk="0">
                <a:moveTo>
                  <a:pt x="5483" y="0"/>
                </a:moveTo>
                <a:cubicBezTo>
                  <a:pt x="2842" y="0"/>
                  <a:pt x="167" y="1808"/>
                  <a:pt x="1" y="5699"/>
                </a:cubicBezTo>
                <a:lnTo>
                  <a:pt x="1" y="5766"/>
                </a:lnTo>
                <a:cubicBezTo>
                  <a:pt x="1" y="6599"/>
                  <a:pt x="1667" y="10939"/>
                  <a:pt x="5583" y="10939"/>
                </a:cubicBezTo>
                <a:cubicBezTo>
                  <a:pt x="8399" y="10939"/>
                  <a:pt x="10831" y="8748"/>
                  <a:pt x="10831" y="5316"/>
                </a:cubicBezTo>
                <a:cubicBezTo>
                  <a:pt x="10831" y="1875"/>
                  <a:pt x="8157" y="0"/>
                  <a:pt x="5483" y="0"/>
                </a:cubicBezTo>
                <a:close/>
              </a:path>
            </a:pathLst>
          </a:custGeom>
          <a:solidFill>
            <a:srgbClr val="FFF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4650857" y="1779128"/>
            <a:ext cx="717557" cy="751730"/>
          </a:xfrm>
          <a:custGeom>
            <a:avLst/>
            <a:gdLst/>
            <a:ahLst/>
            <a:cxnLst/>
            <a:rect l="l" t="t" r="r" b="b"/>
            <a:pathLst>
              <a:path w="9449" h="9899" extrusionOk="0">
                <a:moveTo>
                  <a:pt x="7365" y="1"/>
                </a:moveTo>
                <a:cubicBezTo>
                  <a:pt x="7949" y="834"/>
                  <a:pt x="8332" y="1875"/>
                  <a:pt x="8332" y="3167"/>
                </a:cubicBezTo>
                <a:cubicBezTo>
                  <a:pt x="8332" y="6599"/>
                  <a:pt x="5908" y="8790"/>
                  <a:pt x="3092" y="8790"/>
                </a:cubicBezTo>
                <a:cubicBezTo>
                  <a:pt x="1842" y="8790"/>
                  <a:pt x="801" y="8332"/>
                  <a:pt x="1" y="7707"/>
                </a:cubicBezTo>
                <a:lnTo>
                  <a:pt x="1" y="7707"/>
                </a:lnTo>
                <a:cubicBezTo>
                  <a:pt x="909" y="8857"/>
                  <a:pt x="2292" y="9898"/>
                  <a:pt x="4200" y="9898"/>
                </a:cubicBezTo>
                <a:cubicBezTo>
                  <a:pt x="7016" y="9898"/>
                  <a:pt x="9448" y="7707"/>
                  <a:pt x="9448" y="4275"/>
                </a:cubicBezTo>
                <a:cubicBezTo>
                  <a:pt x="9448" y="2334"/>
                  <a:pt x="8573" y="876"/>
                  <a:pt x="7365" y="1"/>
                </a:cubicBezTo>
                <a:close/>
              </a:path>
            </a:pathLst>
          </a:custGeom>
          <a:solidFill>
            <a:srgbClr val="EAEC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4511050" y="1665900"/>
            <a:ext cx="849085" cy="862375"/>
          </a:xfrm>
          <a:custGeom>
            <a:avLst/>
            <a:gdLst/>
            <a:ahLst/>
            <a:cxnLst/>
            <a:rect l="l" t="t" r="r" b="b"/>
            <a:pathLst>
              <a:path w="11181" h="11356" extrusionOk="0">
                <a:moveTo>
                  <a:pt x="6182" y="384"/>
                </a:moveTo>
                <a:cubicBezTo>
                  <a:pt x="6632" y="450"/>
                  <a:pt x="7082" y="559"/>
                  <a:pt x="7540" y="734"/>
                </a:cubicBezTo>
                <a:cubicBezTo>
                  <a:pt x="7990" y="942"/>
                  <a:pt x="8440" y="1150"/>
                  <a:pt x="8823" y="1425"/>
                </a:cubicBezTo>
                <a:cubicBezTo>
                  <a:pt x="9240" y="1700"/>
                  <a:pt x="9581" y="2050"/>
                  <a:pt x="9898" y="2467"/>
                </a:cubicBezTo>
                <a:cubicBezTo>
                  <a:pt x="10173" y="2883"/>
                  <a:pt x="10414" y="3333"/>
                  <a:pt x="10556" y="3825"/>
                </a:cubicBezTo>
                <a:cubicBezTo>
                  <a:pt x="10623" y="4066"/>
                  <a:pt x="10698" y="4308"/>
                  <a:pt x="10731" y="4583"/>
                </a:cubicBezTo>
                <a:cubicBezTo>
                  <a:pt x="10731" y="4691"/>
                  <a:pt x="10764" y="4824"/>
                  <a:pt x="10764" y="4966"/>
                </a:cubicBezTo>
                <a:lnTo>
                  <a:pt x="10798" y="5349"/>
                </a:lnTo>
                <a:lnTo>
                  <a:pt x="10798" y="5524"/>
                </a:lnTo>
                <a:lnTo>
                  <a:pt x="10798" y="5732"/>
                </a:lnTo>
                <a:cubicBezTo>
                  <a:pt x="10798" y="5866"/>
                  <a:pt x="10764" y="6007"/>
                  <a:pt x="10764" y="6116"/>
                </a:cubicBezTo>
                <a:lnTo>
                  <a:pt x="10698" y="6491"/>
                </a:lnTo>
                <a:lnTo>
                  <a:pt x="10698" y="6699"/>
                </a:lnTo>
                <a:lnTo>
                  <a:pt x="10623" y="6874"/>
                </a:lnTo>
                <a:cubicBezTo>
                  <a:pt x="10589" y="7015"/>
                  <a:pt x="10556" y="7115"/>
                  <a:pt x="10523" y="7257"/>
                </a:cubicBezTo>
                <a:lnTo>
                  <a:pt x="10414" y="7607"/>
                </a:lnTo>
                <a:cubicBezTo>
                  <a:pt x="10381" y="7740"/>
                  <a:pt x="10315" y="7848"/>
                  <a:pt x="10248" y="7948"/>
                </a:cubicBezTo>
                <a:cubicBezTo>
                  <a:pt x="10206" y="8057"/>
                  <a:pt x="10140" y="8198"/>
                  <a:pt x="10073" y="8298"/>
                </a:cubicBezTo>
                <a:lnTo>
                  <a:pt x="9898" y="8615"/>
                </a:lnTo>
                <a:cubicBezTo>
                  <a:pt x="9831" y="8715"/>
                  <a:pt x="9690" y="8782"/>
                  <a:pt x="9623" y="8890"/>
                </a:cubicBezTo>
                <a:cubicBezTo>
                  <a:pt x="9581" y="8923"/>
                  <a:pt x="9548" y="8990"/>
                  <a:pt x="9515" y="9031"/>
                </a:cubicBezTo>
                <a:cubicBezTo>
                  <a:pt x="9481" y="9065"/>
                  <a:pt x="9448" y="9131"/>
                  <a:pt x="9415" y="9165"/>
                </a:cubicBezTo>
                <a:lnTo>
                  <a:pt x="9306" y="9306"/>
                </a:lnTo>
                <a:cubicBezTo>
                  <a:pt x="9240" y="9373"/>
                  <a:pt x="9206" y="9406"/>
                  <a:pt x="9165" y="9448"/>
                </a:cubicBezTo>
                <a:cubicBezTo>
                  <a:pt x="9098" y="9548"/>
                  <a:pt x="8998" y="9615"/>
                  <a:pt x="8923" y="9723"/>
                </a:cubicBezTo>
                <a:cubicBezTo>
                  <a:pt x="8890" y="9756"/>
                  <a:pt x="8823" y="9790"/>
                  <a:pt x="8790" y="9823"/>
                </a:cubicBezTo>
                <a:cubicBezTo>
                  <a:pt x="8748" y="9898"/>
                  <a:pt x="8715" y="9931"/>
                  <a:pt x="8648" y="9965"/>
                </a:cubicBezTo>
                <a:cubicBezTo>
                  <a:pt x="8582" y="10073"/>
                  <a:pt x="8473" y="10140"/>
                  <a:pt x="8373" y="10173"/>
                </a:cubicBezTo>
                <a:cubicBezTo>
                  <a:pt x="8265" y="10240"/>
                  <a:pt x="8165" y="10314"/>
                  <a:pt x="8023" y="10348"/>
                </a:cubicBezTo>
                <a:cubicBezTo>
                  <a:pt x="7915" y="10381"/>
                  <a:pt x="7815" y="10448"/>
                  <a:pt x="7707" y="10489"/>
                </a:cubicBezTo>
                <a:cubicBezTo>
                  <a:pt x="7640" y="10489"/>
                  <a:pt x="7574" y="10489"/>
                  <a:pt x="7540" y="10523"/>
                </a:cubicBezTo>
                <a:cubicBezTo>
                  <a:pt x="7465" y="10523"/>
                  <a:pt x="7399" y="10523"/>
                  <a:pt x="7365" y="10556"/>
                </a:cubicBezTo>
                <a:lnTo>
                  <a:pt x="7190" y="10623"/>
                </a:lnTo>
                <a:lnTo>
                  <a:pt x="7015" y="10656"/>
                </a:lnTo>
                <a:cubicBezTo>
                  <a:pt x="6915" y="10698"/>
                  <a:pt x="6807" y="10731"/>
                  <a:pt x="6707" y="10764"/>
                </a:cubicBezTo>
                <a:cubicBezTo>
                  <a:pt x="6457" y="10798"/>
                  <a:pt x="6249" y="10864"/>
                  <a:pt x="6041" y="10864"/>
                </a:cubicBezTo>
                <a:lnTo>
                  <a:pt x="5699" y="10864"/>
                </a:lnTo>
                <a:cubicBezTo>
                  <a:pt x="5591" y="10864"/>
                  <a:pt x="5457" y="10864"/>
                  <a:pt x="5349" y="10831"/>
                </a:cubicBezTo>
                <a:cubicBezTo>
                  <a:pt x="5249" y="10831"/>
                  <a:pt x="5141" y="10798"/>
                  <a:pt x="5041" y="10764"/>
                </a:cubicBezTo>
                <a:cubicBezTo>
                  <a:pt x="4999" y="10764"/>
                  <a:pt x="4933" y="10764"/>
                  <a:pt x="4899" y="10731"/>
                </a:cubicBezTo>
                <a:cubicBezTo>
                  <a:pt x="4833" y="10731"/>
                  <a:pt x="4791" y="10698"/>
                  <a:pt x="4758" y="10656"/>
                </a:cubicBezTo>
                <a:cubicBezTo>
                  <a:pt x="4549" y="10589"/>
                  <a:pt x="4374" y="10523"/>
                  <a:pt x="4166" y="10448"/>
                </a:cubicBezTo>
                <a:cubicBezTo>
                  <a:pt x="4066" y="10448"/>
                  <a:pt x="3958" y="10414"/>
                  <a:pt x="3891" y="10381"/>
                </a:cubicBezTo>
                <a:cubicBezTo>
                  <a:pt x="3791" y="10348"/>
                  <a:pt x="3716" y="10314"/>
                  <a:pt x="3616" y="10281"/>
                </a:cubicBezTo>
                <a:cubicBezTo>
                  <a:pt x="3541" y="10206"/>
                  <a:pt x="3441" y="10173"/>
                  <a:pt x="3375" y="10140"/>
                </a:cubicBezTo>
                <a:cubicBezTo>
                  <a:pt x="3266" y="10073"/>
                  <a:pt x="3200" y="10031"/>
                  <a:pt x="3125" y="9965"/>
                </a:cubicBezTo>
                <a:cubicBezTo>
                  <a:pt x="2816" y="9756"/>
                  <a:pt x="2500" y="9548"/>
                  <a:pt x="2258" y="9306"/>
                </a:cubicBezTo>
                <a:cubicBezTo>
                  <a:pt x="2158" y="9165"/>
                  <a:pt x="2017" y="9065"/>
                  <a:pt x="1917" y="8923"/>
                </a:cubicBezTo>
                <a:cubicBezTo>
                  <a:pt x="1808" y="8782"/>
                  <a:pt x="1708" y="8682"/>
                  <a:pt x="1567" y="8573"/>
                </a:cubicBezTo>
                <a:cubicBezTo>
                  <a:pt x="1567" y="8540"/>
                  <a:pt x="1500" y="8540"/>
                  <a:pt x="1459" y="8507"/>
                </a:cubicBezTo>
                <a:cubicBezTo>
                  <a:pt x="1459" y="8473"/>
                  <a:pt x="1425" y="8440"/>
                  <a:pt x="1392" y="8407"/>
                </a:cubicBezTo>
                <a:cubicBezTo>
                  <a:pt x="1359" y="8365"/>
                  <a:pt x="1325" y="8298"/>
                  <a:pt x="1250" y="8232"/>
                </a:cubicBezTo>
                <a:cubicBezTo>
                  <a:pt x="1184" y="8123"/>
                  <a:pt x="1117" y="7990"/>
                  <a:pt x="1042" y="7882"/>
                </a:cubicBezTo>
                <a:cubicBezTo>
                  <a:pt x="909" y="7640"/>
                  <a:pt x="767" y="7399"/>
                  <a:pt x="700" y="7190"/>
                </a:cubicBezTo>
                <a:cubicBezTo>
                  <a:pt x="492" y="6774"/>
                  <a:pt x="384" y="6457"/>
                  <a:pt x="317" y="6216"/>
                </a:cubicBezTo>
                <a:cubicBezTo>
                  <a:pt x="284" y="6074"/>
                  <a:pt x="284" y="6007"/>
                  <a:pt x="284" y="5941"/>
                </a:cubicBezTo>
                <a:cubicBezTo>
                  <a:pt x="250" y="5907"/>
                  <a:pt x="250" y="5866"/>
                  <a:pt x="250" y="5866"/>
                </a:cubicBezTo>
                <a:lnTo>
                  <a:pt x="317" y="5866"/>
                </a:lnTo>
                <a:cubicBezTo>
                  <a:pt x="317" y="5866"/>
                  <a:pt x="317" y="5832"/>
                  <a:pt x="350" y="5766"/>
                </a:cubicBezTo>
                <a:cubicBezTo>
                  <a:pt x="350" y="5699"/>
                  <a:pt x="384" y="5624"/>
                  <a:pt x="384" y="5491"/>
                </a:cubicBezTo>
                <a:cubicBezTo>
                  <a:pt x="384" y="5241"/>
                  <a:pt x="417" y="4899"/>
                  <a:pt x="525" y="4449"/>
                </a:cubicBezTo>
                <a:cubicBezTo>
                  <a:pt x="525" y="4341"/>
                  <a:pt x="559" y="4199"/>
                  <a:pt x="592" y="4099"/>
                </a:cubicBezTo>
                <a:cubicBezTo>
                  <a:pt x="625" y="4033"/>
                  <a:pt x="625" y="3958"/>
                  <a:pt x="667" y="3925"/>
                </a:cubicBezTo>
                <a:cubicBezTo>
                  <a:pt x="700" y="3858"/>
                  <a:pt x="700" y="3783"/>
                  <a:pt x="734" y="3716"/>
                </a:cubicBezTo>
                <a:cubicBezTo>
                  <a:pt x="767" y="3650"/>
                  <a:pt x="800" y="3575"/>
                  <a:pt x="800" y="3541"/>
                </a:cubicBezTo>
                <a:cubicBezTo>
                  <a:pt x="834" y="3475"/>
                  <a:pt x="875" y="3408"/>
                  <a:pt x="909" y="3333"/>
                </a:cubicBezTo>
                <a:cubicBezTo>
                  <a:pt x="975" y="3200"/>
                  <a:pt x="1042" y="3058"/>
                  <a:pt x="1117" y="2916"/>
                </a:cubicBezTo>
                <a:cubicBezTo>
                  <a:pt x="1425" y="2367"/>
                  <a:pt x="1875" y="1808"/>
                  <a:pt x="2500" y="1359"/>
                </a:cubicBezTo>
                <a:cubicBezTo>
                  <a:pt x="2816" y="1117"/>
                  <a:pt x="3166" y="909"/>
                  <a:pt x="3583" y="767"/>
                </a:cubicBezTo>
                <a:cubicBezTo>
                  <a:pt x="3750" y="700"/>
                  <a:pt x="3958" y="625"/>
                  <a:pt x="4166" y="559"/>
                </a:cubicBezTo>
                <a:cubicBezTo>
                  <a:pt x="4274" y="525"/>
                  <a:pt x="4374" y="525"/>
                  <a:pt x="4483" y="492"/>
                </a:cubicBezTo>
                <a:cubicBezTo>
                  <a:pt x="4583" y="450"/>
                  <a:pt x="4691" y="450"/>
                  <a:pt x="4791" y="417"/>
                </a:cubicBezTo>
                <a:cubicBezTo>
                  <a:pt x="4933" y="417"/>
                  <a:pt x="5041" y="417"/>
                  <a:pt x="5141" y="384"/>
                </a:cubicBezTo>
                <a:close/>
                <a:moveTo>
                  <a:pt x="5666" y="1"/>
                </a:moveTo>
                <a:lnTo>
                  <a:pt x="5457" y="34"/>
                </a:lnTo>
                <a:lnTo>
                  <a:pt x="5108" y="34"/>
                </a:lnTo>
                <a:cubicBezTo>
                  <a:pt x="4999" y="76"/>
                  <a:pt x="4866" y="76"/>
                  <a:pt x="4758" y="109"/>
                </a:cubicBezTo>
                <a:cubicBezTo>
                  <a:pt x="3825" y="242"/>
                  <a:pt x="2991" y="625"/>
                  <a:pt x="2333" y="1117"/>
                </a:cubicBezTo>
                <a:cubicBezTo>
                  <a:pt x="1667" y="1600"/>
                  <a:pt x="1184" y="2192"/>
                  <a:pt x="875" y="2783"/>
                </a:cubicBezTo>
                <a:cubicBezTo>
                  <a:pt x="525" y="3366"/>
                  <a:pt x="350" y="3925"/>
                  <a:pt x="250" y="4374"/>
                </a:cubicBezTo>
                <a:cubicBezTo>
                  <a:pt x="109" y="4824"/>
                  <a:pt x="42" y="5208"/>
                  <a:pt x="1" y="5449"/>
                </a:cubicBezTo>
                <a:lnTo>
                  <a:pt x="1" y="5732"/>
                </a:lnTo>
                <a:cubicBezTo>
                  <a:pt x="42" y="5799"/>
                  <a:pt x="42" y="5832"/>
                  <a:pt x="42" y="5832"/>
                </a:cubicBezTo>
                <a:lnTo>
                  <a:pt x="76" y="5866"/>
                </a:lnTo>
                <a:lnTo>
                  <a:pt x="76" y="5941"/>
                </a:lnTo>
                <a:lnTo>
                  <a:pt x="76" y="6249"/>
                </a:lnTo>
                <a:cubicBezTo>
                  <a:pt x="142" y="6532"/>
                  <a:pt x="250" y="6874"/>
                  <a:pt x="417" y="7324"/>
                </a:cubicBezTo>
                <a:cubicBezTo>
                  <a:pt x="525" y="7532"/>
                  <a:pt x="625" y="7782"/>
                  <a:pt x="767" y="8023"/>
                </a:cubicBezTo>
                <a:cubicBezTo>
                  <a:pt x="834" y="8157"/>
                  <a:pt x="909" y="8265"/>
                  <a:pt x="1009" y="8407"/>
                </a:cubicBezTo>
                <a:cubicBezTo>
                  <a:pt x="1042" y="8473"/>
                  <a:pt x="1084" y="8540"/>
                  <a:pt x="1117" y="8615"/>
                </a:cubicBezTo>
                <a:cubicBezTo>
                  <a:pt x="1150" y="8648"/>
                  <a:pt x="1150" y="8682"/>
                  <a:pt x="1184" y="8715"/>
                </a:cubicBezTo>
                <a:cubicBezTo>
                  <a:pt x="1217" y="8748"/>
                  <a:pt x="1184" y="8823"/>
                  <a:pt x="1217" y="8857"/>
                </a:cubicBezTo>
                <a:cubicBezTo>
                  <a:pt x="1250" y="8990"/>
                  <a:pt x="1392" y="9131"/>
                  <a:pt x="1500" y="9273"/>
                </a:cubicBezTo>
                <a:cubicBezTo>
                  <a:pt x="1600" y="9406"/>
                  <a:pt x="1742" y="9548"/>
                  <a:pt x="1842" y="9690"/>
                </a:cubicBezTo>
                <a:cubicBezTo>
                  <a:pt x="2125" y="9965"/>
                  <a:pt x="2433" y="10240"/>
                  <a:pt x="2783" y="10489"/>
                </a:cubicBezTo>
                <a:cubicBezTo>
                  <a:pt x="2850" y="10556"/>
                  <a:pt x="2958" y="10589"/>
                  <a:pt x="3025" y="10656"/>
                </a:cubicBezTo>
                <a:cubicBezTo>
                  <a:pt x="3125" y="10731"/>
                  <a:pt x="3233" y="10764"/>
                  <a:pt x="3333" y="10831"/>
                </a:cubicBezTo>
                <a:cubicBezTo>
                  <a:pt x="3508" y="10939"/>
                  <a:pt x="3716" y="11039"/>
                  <a:pt x="3925" y="11148"/>
                </a:cubicBezTo>
                <a:cubicBezTo>
                  <a:pt x="4033" y="11181"/>
                  <a:pt x="4133" y="11214"/>
                  <a:pt x="4241" y="11248"/>
                </a:cubicBezTo>
                <a:cubicBezTo>
                  <a:pt x="4374" y="11281"/>
                  <a:pt x="4483" y="11323"/>
                  <a:pt x="4624" y="11323"/>
                </a:cubicBezTo>
                <a:cubicBezTo>
                  <a:pt x="4647" y="11323"/>
                  <a:pt x="4684" y="11304"/>
                  <a:pt x="4726" y="11304"/>
                </a:cubicBezTo>
                <a:cubicBezTo>
                  <a:pt x="4747" y="11304"/>
                  <a:pt x="4769" y="11309"/>
                  <a:pt x="4791" y="11323"/>
                </a:cubicBezTo>
                <a:lnTo>
                  <a:pt x="4966" y="11323"/>
                </a:lnTo>
                <a:cubicBezTo>
                  <a:pt x="5074" y="11323"/>
                  <a:pt x="5208" y="11323"/>
                  <a:pt x="5349" y="11356"/>
                </a:cubicBezTo>
                <a:lnTo>
                  <a:pt x="5699" y="11356"/>
                </a:lnTo>
                <a:cubicBezTo>
                  <a:pt x="5799" y="11356"/>
                  <a:pt x="5941" y="11323"/>
                  <a:pt x="6041" y="11323"/>
                </a:cubicBezTo>
                <a:cubicBezTo>
                  <a:pt x="6291" y="11323"/>
                  <a:pt x="6532" y="11281"/>
                  <a:pt x="6807" y="11248"/>
                </a:cubicBezTo>
                <a:cubicBezTo>
                  <a:pt x="6915" y="11248"/>
                  <a:pt x="7049" y="11214"/>
                  <a:pt x="7157" y="11181"/>
                </a:cubicBezTo>
                <a:lnTo>
                  <a:pt x="7365" y="11148"/>
                </a:lnTo>
                <a:lnTo>
                  <a:pt x="7540" y="11073"/>
                </a:lnTo>
                <a:cubicBezTo>
                  <a:pt x="7674" y="11039"/>
                  <a:pt x="7782" y="10973"/>
                  <a:pt x="7882" y="10906"/>
                </a:cubicBezTo>
                <a:cubicBezTo>
                  <a:pt x="7990" y="10831"/>
                  <a:pt x="8123" y="10764"/>
                  <a:pt x="8232" y="10731"/>
                </a:cubicBezTo>
                <a:lnTo>
                  <a:pt x="8298" y="10656"/>
                </a:lnTo>
                <a:lnTo>
                  <a:pt x="8407" y="10623"/>
                </a:lnTo>
                <a:lnTo>
                  <a:pt x="8540" y="10489"/>
                </a:lnTo>
                <a:lnTo>
                  <a:pt x="8715" y="10381"/>
                </a:lnTo>
                <a:cubicBezTo>
                  <a:pt x="8790" y="10348"/>
                  <a:pt x="8823" y="10314"/>
                  <a:pt x="8890" y="10281"/>
                </a:cubicBezTo>
                <a:cubicBezTo>
                  <a:pt x="8957" y="10240"/>
                  <a:pt x="8998" y="10240"/>
                  <a:pt x="9065" y="10206"/>
                </a:cubicBezTo>
                <a:cubicBezTo>
                  <a:pt x="9131" y="10173"/>
                  <a:pt x="9165" y="10140"/>
                  <a:pt x="9240" y="10106"/>
                </a:cubicBezTo>
                <a:cubicBezTo>
                  <a:pt x="9340" y="9998"/>
                  <a:pt x="9448" y="9931"/>
                  <a:pt x="9548" y="9823"/>
                </a:cubicBezTo>
                <a:cubicBezTo>
                  <a:pt x="9581" y="9790"/>
                  <a:pt x="9656" y="9756"/>
                  <a:pt x="9690" y="9690"/>
                </a:cubicBezTo>
                <a:lnTo>
                  <a:pt x="9831" y="9548"/>
                </a:lnTo>
                <a:cubicBezTo>
                  <a:pt x="9898" y="9515"/>
                  <a:pt x="9931" y="9448"/>
                  <a:pt x="9965" y="9406"/>
                </a:cubicBezTo>
                <a:cubicBezTo>
                  <a:pt x="10040" y="9340"/>
                  <a:pt x="10073" y="9273"/>
                  <a:pt x="10106" y="9240"/>
                </a:cubicBezTo>
                <a:cubicBezTo>
                  <a:pt x="10173" y="9131"/>
                  <a:pt x="10206" y="8990"/>
                  <a:pt x="10315" y="8857"/>
                </a:cubicBezTo>
                <a:cubicBezTo>
                  <a:pt x="10348" y="8748"/>
                  <a:pt x="10414" y="8648"/>
                  <a:pt x="10489" y="8507"/>
                </a:cubicBezTo>
                <a:cubicBezTo>
                  <a:pt x="10556" y="8407"/>
                  <a:pt x="10623" y="8265"/>
                  <a:pt x="10664" y="8123"/>
                </a:cubicBezTo>
                <a:cubicBezTo>
                  <a:pt x="10731" y="8023"/>
                  <a:pt x="10764" y="7882"/>
                  <a:pt x="10831" y="7740"/>
                </a:cubicBezTo>
                <a:lnTo>
                  <a:pt x="10939" y="7365"/>
                </a:lnTo>
                <a:cubicBezTo>
                  <a:pt x="10973" y="7224"/>
                  <a:pt x="11006" y="7082"/>
                  <a:pt x="11039" y="6982"/>
                </a:cubicBezTo>
                <a:lnTo>
                  <a:pt x="11081" y="6774"/>
                </a:lnTo>
                <a:lnTo>
                  <a:pt x="11114" y="6565"/>
                </a:lnTo>
                <a:lnTo>
                  <a:pt x="11148" y="6149"/>
                </a:lnTo>
                <a:cubicBezTo>
                  <a:pt x="11148" y="6007"/>
                  <a:pt x="11148" y="5866"/>
                  <a:pt x="11181" y="5732"/>
                </a:cubicBezTo>
                <a:lnTo>
                  <a:pt x="11181" y="5557"/>
                </a:lnTo>
                <a:lnTo>
                  <a:pt x="11181" y="5349"/>
                </a:lnTo>
                <a:lnTo>
                  <a:pt x="11148" y="4933"/>
                </a:lnTo>
                <a:cubicBezTo>
                  <a:pt x="11148" y="4791"/>
                  <a:pt x="11114" y="4658"/>
                  <a:pt x="11081" y="4516"/>
                </a:cubicBezTo>
                <a:cubicBezTo>
                  <a:pt x="11081" y="4241"/>
                  <a:pt x="10973" y="3958"/>
                  <a:pt x="10906" y="3716"/>
                </a:cubicBezTo>
                <a:cubicBezTo>
                  <a:pt x="10731" y="3200"/>
                  <a:pt x="10523" y="2675"/>
                  <a:pt x="10206" y="2225"/>
                </a:cubicBezTo>
                <a:cubicBezTo>
                  <a:pt x="9898" y="1775"/>
                  <a:pt x="9515" y="1392"/>
                  <a:pt x="9098" y="1075"/>
                </a:cubicBezTo>
                <a:cubicBezTo>
                  <a:pt x="8648" y="767"/>
                  <a:pt x="8198" y="492"/>
                  <a:pt x="7707" y="317"/>
                </a:cubicBezTo>
                <a:cubicBezTo>
                  <a:pt x="7432" y="242"/>
                  <a:pt x="7190" y="176"/>
                  <a:pt x="6949" y="142"/>
                </a:cubicBezTo>
                <a:cubicBezTo>
                  <a:pt x="6707" y="76"/>
                  <a:pt x="6457" y="76"/>
                  <a:pt x="6182" y="34"/>
                </a:cubicBezTo>
                <a:cubicBezTo>
                  <a:pt x="6082" y="34"/>
                  <a:pt x="5974" y="34"/>
                  <a:pt x="5832" y="1"/>
                </a:cubicBezTo>
                <a:close/>
              </a:path>
            </a:pathLst>
          </a:custGeom>
          <a:solidFill>
            <a:srgbClr val="2033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3823328" y="2023581"/>
            <a:ext cx="571981" cy="645491"/>
            <a:chOff x="3823328" y="2023581"/>
            <a:chExt cx="571981" cy="645491"/>
          </a:xfrm>
        </p:grpSpPr>
        <p:sp>
          <p:nvSpPr>
            <p:cNvPr id="194" name="Google Shape;194;p18"/>
            <p:cNvSpPr/>
            <p:nvPr/>
          </p:nvSpPr>
          <p:spPr>
            <a:xfrm>
              <a:off x="3907471" y="2100585"/>
              <a:ext cx="487839" cy="568487"/>
            </a:xfrm>
            <a:custGeom>
              <a:avLst/>
              <a:gdLst/>
              <a:ahLst/>
              <a:cxnLst/>
              <a:rect l="l" t="t" r="r" b="b"/>
              <a:pathLst>
                <a:path w="6424" h="7486" extrusionOk="0">
                  <a:moveTo>
                    <a:pt x="1359" y="767"/>
                  </a:moveTo>
                  <a:cubicBezTo>
                    <a:pt x="1349" y="767"/>
                    <a:pt x="1348" y="773"/>
                    <a:pt x="1348" y="780"/>
                  </a:cubicBezTo>
                  <a:lnTo>
                    <a:pt x="1348" y="780"/>
                  </a:lnTo>
                  <a:lnTo>
                    <a:pt x="1359" y="767"/>
                  </a:lnTo>
                  <a:close/>
                  <a:moveTo>
                    <a:pt x="2972" y="131"/>
                  </a:moveTo>
                  <a:cubicBezTo>
                    <a:pt x="3153" y="131"/>
                    <a:pt x="3334" y="149"/>
                    <a:pt x="3508" y="183"/>
                  </a:cubicBezTo>
                  <a:cubicBezTo>
                    <a:pt x="3891" y="283"/>
                    <a:pt x="4275" y="425"/>
                    <a:pt x="4583" y="633"/>
                  </a:cubicBezTo>
                  <a:cubicBezTo>
                    <a:pt x="4758" y="733"/>
                    <a:pt x="4933" y="841"/>
                    <a:pt x="5033" y="975"/>
                  </a:cubicBezTo>
                  <a:cubicBezTo>
                    <a:pt x="5174" y="1150"/>
                    <a:pt x="5283" y="1325"/>
                    <a:pt x="5383" y="1466"/>
                  </a:cubicBezTo>
                  <a:cubicBezTo>
                    <a:pt x="5591" y="1808"/>
                    <a:pt x="5732" y="2191"/>
                    <a:pt x="5799" y="2574"/>
                  </a:cubicBezTo>
                  <a:cubicBezTo>
                    <a:pt x="5866" y="2958"/>
                    <a:pt x="5832" y="3374"/>
                    <a:pt x="5732" y="3724"/>
                  </a:cubicBezTo>
                  <a:cubicBezTo>
                    <a:pt x="5591" y="4066"/>
                    <a:pt x="5349" y="4416"/>
                    <a:pt x="5074" y="4657"/>
                  </a:cubicBezTo>
                  <a:cubicBezTo>
                    <a:pt x="4758" y="4899"/>
                    <a:pt x="4449" y="5107"/>
                    <a:pt x="4100" y="5282"/>
                  </a:cubicBezTo>
                  <a:cubicBezTo>
                    <a:pt x="4099" y="5282"/>
                    <a:pt x="4098" y="5283"/>
                    <a:pt x="4097" y="5283"/>
                  </a:cubicBezTo>
                  <a:lnTo>
                    <a:pt x="4097" y="5283"/>
                  </a:lnTo>
                  <a:cubicBezTo>
                    <a:pt x="3823" y="5424"/>
                    <a:pt x="3507" y="5490"/>
                    <a:pt x="3200" y="5524"/>
                  </a:cubicBezTo>
                  <a:cubicBezTo>
                    <a:pt x="2917" y="5524"/>
                    <a:pt x="2608" y="5490"/>
                    <a:pt x="2325" y="5349"/>
                  </a:cubicBezTo>
                  <a:cubicBezTo>
                    <a:pt x="1742" y="5140"/>
                    <a:pt x="1250" y="4724"/>
                    <a:pt x="909" y="4207"/>
                  </a:cubicBezTo>
                  <a:cubicBezTo>
                    <a:pt x="526" y="3682"/>
                    <a:pt x="351" y="3024"/>
                    <a:pt x="451" y="2399"/>
                  </a:cubicBezTo>
                  <a:cubicBezTo>
                    <a:pt x="492" y="2124"/>
                    <a:pt x="592" y="1808"/>
                    <a:pt x="767" y="1533"/>
                  </a:cubicBezTo>
                  <a:lnTo>
                    <a:pt x="800" y="1433"/>
                  </a:lnTo>
                  <a:lnTo>
                    <a:pt x="867" y="1325"/>
                  </a:lnTo>
                  <a:cubicBezTo>
                    <a:pt x="909" y="1258"/>
                    <a:pt x="975" y="1183"/>
                    <a:pt x="1009" y="1150"/>
                  </a:cubicBezTo>
                  <a:cubicBezTo>
                    <a:pt x="1075" y="1083"/>
                    <a:pt x="1117" y="1016"/>
                    <a:pt x="1184" y="941"/>
                  </a:cubicBezTo>
                  <a:lnTo>
                    <a:pt x="1250" y="875"/>
                  </a:lnTo>
                  <a:lnTo>
                    <a:pt x="1284" y="841"/>
                  </a:lnTo>
                  <a:lnTo>
                    <a:pt x="1325" y="808"/>
                  </a:lnTo>
                  <a:lnTo>
                    <a:pt x="1341" y="788"/>
                  </a:lnTo>
                  <a:lnTo>
                    <a:pt x="1341" y="788"/>
                  </a:lnTo>
                  <a:cubicBezTo>
                    <a:pt x="1345" y="791"/>
                    <a:pt x="1347" y="792"/>
                    <a:pt x="1348" y="792"/>
                  </a:cubicBezTo>
                  <a:cubicBezTo>
                    <a:pt x="1351" y="792"/>
                    <a:pt x="1349" y="786"/>
                    <a:pt x="1348" y="780"/>
                  </a:cubicBezTo>
                  <a:lnTo>
                    <a:pt x="1348" y="780"/>
                  </a:lnTo>
                  <a:lnTo>
                    <a:pt x="1341" y="788"/>
                  </a:lnTo>
                  <a:lnTo>
                    <a:pt x="1341" y="788"/>
                  </a:lnTo>
                  <a:cubicBezTo>
                    <a:pt x="1333" y="782"/>
                    <a:pt x="1316" y="766"/>
                    <a:pt x="1284" y="733"/>
                  </a:cubicBezTo>
                  <a:cubicBezTo>
                    <a:pt x="1600" y="492"/>
                    <a:pt x="1950" y="283"/>
                    <a:pt x="2325" y="217"/>
                  </a:cubicBezTo>
                  <a:cubicBezTo>
                    <a:pt x="2534" y="158"/>
                    <a:pt x="2753" y="131"/>
                    <a:pt x="2972" y="131"/>
                  </a:cubicBezTo>
                  <a:close/>
                  <a:moveTo>
                    <a:pt x="5080" y="5071"/>
                  </a:moveTo>
                  <a:lnTo>
                    <a:pt x="5080" y="5071"/>
                  </a:lnTo>
                  <a:cubicBezTo>
                    <a:pt x="5356" y="5408"/>
                    <a:pt x="5624" y="5745"/>
                    <a:pt x="5866" y="6082"/>
                  </a:cubicBezTo>
                  <a:cubicBezTo>
                    <a:pt x="6007" y="6290"/>
                    <a:pt x="6116" y="6498"/>
                    <a:pt x="6216" y="6707"/>
                  </a:cubicBezTo>
                  <a:cubicBezTo>
                    <a:pt x="6249" y="6807"/>
                    <a:pt x="6249" y="6915"/>
                    <a:pt x="6249" y="7015"/>
                  </a:cubicBezTo>
                  <a:cubicBezTo>
                    <a:pt x="6216" y="7123"/>
                    <a:pt x="6182" y="7190"/>
                    <a:pt x="6074" y="7223"/>
                  </a:cubicBezTo>
                  <a:cubicBezTo>
                    <a:pt x="6003" y="7253"/>
                    <a:pt x="5927" y="7278"/>
                    <a:pt x="5853" y="7278"/>
                  </a:cubicBezTo>
                  <a:cubicBezTo>
                    <a:pt x="5824" y="7278"/>
                    <a:pt x="5794" y="7274"/>
                    <a:pt x="5766" y="7265"/>
                  </a:cubicBezTo>
                  <a:cubicBezTo>
                    <a:pt x="5657" y="7265"/>
                    <a:pt x="5591" y="7223"/>
                    <a:pt x="5491" y="7156"/>
                  </a:cubicBezTo>
                  <a:cubicBezTo>
                    <a:pt x="5316" y="7015"/>
                    <a:pt x="5141" y="6848"/>
                    <a:pt x="4999" y="6640"/>
                  </a:cubicBezTo>
                  <a:cubicBezTo>
                    <a:pt x="4756" y="6301"/>
                    <a:pt x="4566" y="5937"/>
                    <a:pt x="4427" y="5546"/>
                  </a:cubicBezTo>
                  <a:lnTo>
                    <a:pt x="4427" y="5546"/>
                  </a:lnTo>
                  <a:cubicBezTo>
                    <a:pt x="4664" y="5407"/>
                    <a:pt x="4883" y="5252"/>
                    <a:pt x="5080" y="5071"/>
                  </a:cubicBezTo>
                  <a:close/>
                  <a:moveTo>
                    <a:pt x="2912" y="0"/>
                  </a:moveTo>
                  <a:cubicBezTo>
                    <a:pt x="2708" y="0"/>
                    <a:pt x="2500" y="25"/>
                    <a:pt x="2292" y="75"/>
                  </a:cubicBezTo>
                  <a:cubicBezTo>
                    <a:pt x="1875" y="142"/>
                    <a:pt x="1492" y="317"/>
                    <a:pt x="1184" y="600"/>
                  </a:cubicBezTo>
                  <a:cubicBezTo>
                    <a:pt x="1166" y="580"/>
                    <a:pt x="1156" y="571"/>
                    <a:pt x="1150" y="567"/>
                  </a:cubicBezTo>
                  <a:lnTo>
                    <a:pt x="1150" y="567"/>
                  </a:lnTo>
                  <a:cubicBezTo>
                    <a:pt x="1150" y="565"/>
                    <a:pt x="1150" y="562"/>
                    <a:pt x="1150" y="558"/>
                  </a:cubicBezTo>
                  <a:lnTo>
                    <a:pt x="1117" y="558"/>
                  </a:lnTo>
                  <a:lnTo>
                    <a:pt x="1117" y="600"/>
                  </a:lnTo>
                  <a:lnTo>
                    <a:pt x="1075" y="600"/>
                  </a:lnTo>
                  <a:lnTo>
                    <a:pt x="1042" y="667"/>
                  </a:lnTo>
                  <a:lnTo>
                    <a:pt x="942" y="733"/>
                  </a:lnTo>
                  <a:cubicBezTo>
                    <a:pt x="909" y="808"/>
                    <a:pt x="834" y="875"/>
                    <a:pt x="767" y="941"/>
                  </a:cubicBezTo>
                  <a:cubicBezTo>
                    <a:pt x="734" y="1016"/>
                    <a:pt x="659" y="1083"/>
                    <a:pt x="625" y="1150"/>
                  </a:cubicBezTo>
                  <a:lnTo>
                    <a:pt x="559" y="1258"/>
                  </a:lnTo>
                  <a:lnTo>
                    <a:pt x="492" y="1358"/>
                  </a:lnTo>
                  <a:cubicBezTo>
                    <a:pt x="284" y="1675"/>
                    <a:pt x="176" y="2016"/>
                    <a:pt x="109" y="2366"/>
                  </a:cubicBezTo>
                  <a:cubicBezTo>
                    <a:pt x="1" y="3058"/>
                    <a:pt x="176" y="3824"/>
                    <a:pt x="559" y="4416"/>
                  </a:cubicBezTo>
                  <a:cubicBezTo>
                    <a:pt x="767" y="4690"/>
                    <a:pt x="1009" y="4974"/>
                    <a:pt x="1250" y="5215"/>
                  </a:cubicBezTo>
                  <a:cubicBezTo>
                    <a:pt x="1534" y="5424"/>
                    <a:pt x="1842" y="5632"/>
                    <a:pt x="2158" y="5765"/>
                  </a:cubicBezTo>
                  <a:cubicBezTo>
                    <a:pt x="2442" y="5883"/>
                    <a:pt x="2754" y="5949"/>
                    <a:pt x="3052" y="5949"/>
                  </a:cubicBezTo>
                  <a:cubicBezTo>
                    <a:pt x="3113" y="5949"/>
                    <a:pt x="3174" y="5946"/>
                    <a:pt x="3233" y="5940"/>
                  </a:cubicBezTo>
                  <a:cubicBezTo>
                    <a:pt x="3548" y="5913"/>
                    <a:pt x="3835" y="5840"/>
                    <a:pt x="4102" y="5719"/>
                  </a:cubicBezTo>
                  <a:lnTo>
                    <a:pt x="4102" y="5719"/>
                  </a:lnTo>
                  <a:cubicBezTo>
                    <a:pt x="4322" y="6094"/>
                    <a:pt x="4561" y="6446"/>
                    <a:pt x="4824" y="6773"/>
                  </a:cubicBezTo>
                  <a:cubicBezTo>
                    <a:pt x="4966" y="6982"/>
                    <a:pt x="5141" y="7190"/>
                    <a:pt x="5383" y="7331"/>
                  </a:cubicBezTo>
                  <a:cubicBezTo>
                    <a:pt x="5491" y="7398"/>
                    <a:pt x="5591" y="7431"/>
                    <a:pt x="5732" y="7473"/>
                  </a:cubicBezTo>
                  <a:cubicBezTo>
                    <a:pt x="5778" y="7482"/>
                    <a:pt x="5822" y="7486"/>
                    <a:pt x="5862" y="7486"/>
                  </a:cubicBezTo>
                  <a:cubicBezTo>
                    <a:pt x="5976" y="7486"/>
                    <a:pt x="6069" y="7453"/>
                    <a:pt x="6149" y="7398"/>
                  </a:cubicBezTo>
                  <a:cubicBezTo>
                    <a:pt x="6282" y="7331"/>
                    <a:pt x="6391" y="7190"/>
                    <a:pt x="6424" y="7056"/>
                  </a:cubicBezTo>
                  <a:cubicBezTo>
                    <a:pt x="6424" y="6915"/>
                    <a:pt x="6391" y="6773"/>
                    <a:pt x="6357" y="6640"/>
                  </a:cubicBezTo>
                  <a:cubicBezTo>
                    <a:pt x="6249" y="6390"/>
                    <a:pt x="6116" y="6223"/>
                    <a:pt x="5974" y="6015"/>
                  </a:cubicBezTo>
                  <a:cubicBezTo>
                    <a:pt x="5729" y="5643"/>
                    <a:pt x="5450" y="5298"/>
                    <a:pt x="5198" y="4956"/>
                  </a:cubicBezTo>
                  <a:lnTo>
                    <a:pt x="5198" y="4956"/>
                  </a:lnTo>
                  <a:cubicBezTo>
                    <a:pt x="5227" y="4927"/>
                    <a:pt x="5255" y="4896"/>
                    <a:pt x="5283" y="4865"/>
                  </a:cubicBezTo>
                  <a:lnTo>
                    <a:pt x="5491" y="4624"/>
                  </a:lnTo>
                  <a:lnTo>
                    <a:pt x="5657" y="4382"/>
                  </a:lnTo>
                  <a:lnTo>
                    <a:pt x="5832" y="4099"/>
                  </a:lnTo>
                  <a:cubicBezTo>
                    <a:pt x="5866" y="3999"/>
                    <a:pt x="5907" y="3891"/>
                    <a:pt x="5941" y="3791"/>
                  </a:cubicBezTo>
                  <a:cubicBezTo>
                    <a:pt x="6074" y="3374"/>
                    <a:pt x="6074" y="2958"/>
                    <a:pt x="5974" y="2541"/>
                  </a:cubicBezTo>
                  <a:cubicBezTo>
                    <a:pt x="5907" y="2124"/>
                    <a:pt x="5732" y="1741"/>
                    <a:pt x="5524" y="1391"/>
                  </a:cubicBezTo>
                  <a:cubicBezTo>
                    <a:pt x="5416" y="1225"/>
                    <a:pt x="5283" y="1050"/>
                    <a:pt x="5141" y="908"/>
                  </a:cubicBezTo>
                  <a:cubicBezTo>
                    <a:pt x="4999" y="767"/>
                    <a:pt x="4824" y="633"/>
                    <a:pt x="4658" y="525"/>
                  </a:cubicBezTo>
                  <a:cubicBezTo>
                    <a:pt x="4308" y="283"/>
                    <a:pt x="3925" y="142"/>
                    <a:pt x="3508" y="75"/>
                  </a:cubicBezTo>
                  <a:cubicBezTo>
                    <a:pt x="3316" y="25"/>
                    <a:pt x="3116" y="0"/>
                    <a:pt x="2912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984019" y="2164223"/>
              <a:ext cx="318948" cy="312873"/>
            </a:xfrm>
            <a:custGeom>
              <a:avLst/>
              <a:gdLst/>
              <a:ahLst/>
              <a:cxnLst/>
              <a:rect l="l" t="t" r="r" b="b"/>
              <a:pathLst>
                <a:path w="4200" h="4120" extrusionOk="0">
                  <a:moveTo>
                    <a:pt x="2113" y="105"/>
                  </a:moveTo>
                  <a:cubicBezTo>
                    <a:pt x="2291" y="105"/>
                    <a:pt x="2470" y="129"/>
                    <a:pt x="2642" y="178"/>
                  </a:cubicBezTo>
                  <a:cubicBezTo>
                    <a:pt x="3125" y="312"/>
                    <a:pt x="3575" y="628"/>
                    <a:pt x="3816" y="1045"/>
                  </a:cubicBezTo>
                  <a:cubicBezTo>
                    <a:pt x="3958" y="1253"/>
                    <a:pt x="4025" y="1495"/>
                    <a:pt x="4025" y="1770"/>
                  </a:cubicBezTo>
                  <a:cubicBezTo>
                    <a:pt x="4066" y="2011"/>
                    <a:pt x="3991" y="2261"/>
                    <a:pt x="3925" y="2503"/>
                  </a:cubicBezTo>
                  <a:cubicBezTo>
                    <a:pt x="3750" y="2953"/>
                    <a:pt x="3400" y="3369"/>
                    <a:pt x="2983" y="3644"/>
                  </a:cubicBezTo>
                  <a:cubicBezTo>
                    <a:pt x="2775" y="3786"/>
                    <a:pt x="2533" y="3852"/>
                    <a:pt x="2292" y="3927"/>
                  </a:cubicBezTo>
                  <a:cubicBezTo>
                    <a:pt x="2206" y="3939"/>
                    <a:pt x="2119" y="3947"/>
                    <a:pt x="2033" y="3947"/>
                  </a:cubicBezTo>
                  <a:cubicBezTo>
                    <a:pt x="1878" y="3947"/>
                    <a:pt x="1722" y="3922"/>
                    <a:pt x="1567" y="3852"/>
                  </a:cubicBezTo>
                  <a:lnTo>
                    <a:pt x="1567" y="3886"/>
                  </a:lnTo>
                  <a:cubicBezTo>
                    <a:pt x="1075" y="3752"/>
                    <a:pt x="659" y="3403"/>
                    <a:pt x="384" y="2953"/>
                  </a:cubicBezTo>
                  <a:cubicBezTo>
                    <a:pt x="142" y="2536"/>
                    <a:pt x="109" y="1978"/>
                    <a:pt x="242" y="1495"/>
                  </a:cubicBezTo>
                  <a:cubicBezTo>
                    <a:pt x="384" y="1012"/>
                    <a:pt x="734" y="595"/>
                    <a:pt x="1184" y="345"/>
                  </a:cubicBezTo>
                  <a:cubicBezTo>
                    <a:pt x="1455" y="188"/>
                    <a:pt x="1782" y="105"/>
                    <a:pt x="2113" y="105"/>
                  </a:cubicBezTo>
                  <a:close/>
                  <a:moveTo>
                    <a:pt x="2148" y="0"/>
                  </a:moveTo>
                  <a:cubicBezTo>
                    <a:pt x="1792" y="0"/>
                    <a:pt x="1438" y="95"/>
                    <a:pt x="1109" y="278"/>
                  </a:cubicBezTo>
                  <a:cubicBezTo>
                    <a:pt x="659" y="520"/>
                    <a:pt x="317" y="970"/>
                    <a:pt x="142" y="1461"/>
                  </a:cubicBezTo>
                  <a:cubicBezTo>
                    <a:pt x="1" y="1978"/>
                    <a:pt x="67" y="2536"/>
                    <a:pt x="351" y="2986"/>
                  </a:cubicBezTo>
                  <a:cubicBezTo>
                    <a:pt x="451" y="3228"/>
                    <a:pt x="659" y="3436"/>
                    <a:pt x="867" y="3578"/>
                  </a:cubicBezTo>
                  <a:cubicBezTo>
                    <a:pt x="1075" y="3752"/>
                    <a:pt x="1284" y="3886"/>
                    <a:pt x="1525" y="3994"/>
                  </a:cubicBezTo>
                  <a:lnTo>
                    <a:pt x="1525" y="4027"/>
                  </a:lnTo>
                  <a:cubicBezTo>
                    <a:pt x="1680" y="4094"/>
                    <a:pt x="1843" y="4120"/>
                    <a:pt x="2011" y="4120"/>
                  </a:cubicBezTo>
                  <a:cubicBezTo>
                    <a:pt x="2115" y="4120"/>
                    <a:pt x="2220" y="4110"/>
                    <a:pt x="2325" y="4094"/>
                  </a:cubicBezTo>
                  <a:cubicBezTo>
                    <a:pt x="2608" y="4027"/>
                    <a:pt x="2850" y="3927"/>
                    <a:pt x="3058" y="3786"/>
                  </a:cubicBezTo>
                  <a:cubicBezTo>
                    <a:pt x="3508" y="3469"/>
                    <a:pt x="3858" y="3053"/>
                    <a:pt x="4066" y="2536"/>
                  </a:cubicBezTo>
                  <a:cubicBezTo>
                    <a:pt x="4133" y="2295"/>
                    <a:pt x="4200" y="2011"/>
                    <a:pt x="4166" y="1736"/>
                  </a:cubicBezTo>
                  <a:cubicBezTo>
                    <a:pt x="4166" y="1495"/>
                    <a:pt x="4066" y="1220"/>
                    <a:pt x="3925" y="970"/>
                  </a:cubicBezTo>
                  <a:cubicBezTo>
                    <a:pt x="3650" y="520"/>
                    <a:pt x="3192" y="178"/>
                    <a:pt x="2675" y="70"/>
                  </a:cubicBezTo>
                  <a:cubicBezTo>
                    <a:pt x="2501" y="23"/>
                    <a:pt x="2325" y="0"/>
                    <a:pt x="2148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218753" y="2510513"/>
              <a:ext cx="118390" cy="88014"/>
            </a:xfrm>
            <a:custGeom>
              <a:avLst/>
              <a:gdLst/>
              <a:ahLst/>
              <a:cxnLst/>
              <a:rect l="l" t="t" r="r" b="b"/>
              <a:pathLst>
                <a:path w="1559" h="1159" extrusionOk="0">
                  <a:moveTo>
                    <a:pt x="1504" y="1"/>
                  </a:moveTo>
                  <a:cubicBezTo>
                    <a:pt x="1492" y="1"/>
                    <a:pt x="1475" y="9"/>
                    <a:pt x="1459" y="26"/>
                  </a:cubicBezTo>
                  <a:cubicBezTo>
                    <a:pt x="975" y="301"/>
                    <a:pt x="484" y="650"/>
                    <a:pt x="34" y="992"/>
                  </a:cubicBezTo>
                  <a:cubicBezTo>
                    <a:pt x="1" y="1034"/>
                    <a:pt x="1" y="1100"/>
                    <a:pt x="1" y="1134"/>
                  </a:cubicBezTo>
                  <a:cubicBezTo>
                    <a:pt x="17" y="1150"/>
                    <a:pt x="42" y="1159"/>
                    <a:pt x="68" y="1159"/>
                  </a:cubicBezTo>
                  <a:cubicBezTo>
                    <a:pt x="94" y="1159"/>
                    <a:pt x="121" y="1150"/>
                    <a:pt x="142" y="1134"/>
                  </a:cubicBezTo>
                  <a:cubicBezTo>
                    <a:pt x="592" y="784"/>
                    <a:pt x="1042" y="442"/>
                    <a:pt x="1525" y="126"/>
                  </a:cubicBezTo>
                  <a:cubicBezTo>
                    <a:pt x="1558" y="92"/>
                    <a:pt x="1558" y="59"/>
                    <a:pt x="1525" y="26"/>
                  </a:cubicBezTo>
                  <a:cubicBezTo>
                    <a:pt x="1525" y="9"/>
                    <a:pt x="1517" y="1"/>
                    <a:pt x="1504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4081452" y="2202725"/>
              <a:ext cx="169042" cy="88318"/>
            </a:xfrm>
            <a:custGeom>
              <a:avLst/>
              <a:gdLst/>
              <a:ahLst/>
              <a:cxnLst/>
              <a:rect l="l" t="t" r="r" b="b"/>
              <a:pathLst>
                <a:path w="2226" h="1163" extrusionOk="0">
                  <a:moveTo>
                    <a:pt x="871" y="0"/>
                  </a:moveTo>
                  <a:cubicBezTo>
                    <a:pt x="812" y="0"/>
                    <a:pt x="755" y="4"/>
                    <a:pt x="701" y="13"/>
                  </a:cubicBezTo>
                  <a:cubicBezTo>
                    <a:pt x="492" y="13"/>
                    <a:pt x="284" y="46"/>
                    <a:pt x="76" y="121"/>
                  </a:cubicBezTo>
                  <a:cubicBezTo>
                    <a:pt x="1" y="155"/>
                    <a:pt x="1" y="188"/>
                    <a:pt x="1" y="221"/>
                  </a:cubicBezTo>
                  <a:cubicBezTo>
                    <a:pt x="1" y="296"/>
                    <a:pt x="34" y="296"/>
                    <a:pt x="109" y="296"/>
                  </a:cubicBezTo>
                  <a:cubicBezTo>
                    <a:pt x="317" y="255"/>
                    <a:pt x="526" y="255"/>
                    <a:pt x="701" y="255"/>
                  </a:cubicBezTo>
                  <a:cubicBezTo>
                    <a:pt x="755" y="246"/>
                    <a:pt x="810" y="242"/>
                    <a:pt x="864" y="242"/>
                  </a:cubicBezTo>
                  <a:cubicBezTo>
                    <a:pt x="1015" y="242"/>
                    <a:pt x="1161" y="274"/>
                    <a:pt x="1284" y="330"/>
                  </a:cubicBezTo>
                  <a:cubicBezTo>
                    <a:pt x="1459" y="363"/>
                    <a:pt x="1634" y="463"/>
                    <a:pt x="1775" y="605"/>
                  </a:cubicBezTo>
                  <a:cubicBezTo>
                    <a:pt x="1909" y="746"/>
                    <a:pt x="1984" y="921"/>
                    <a:pt x="2083" y="1129"/>
                  </a:cubicBezTo>
                  <a:cubicBezTo>
                    <a:pt x="2083" y="1163"/>
                    <a:pt x="2117" y="1163"/>
                    <a:pt x="2158" y="1163"/>
                  </a:cubicBezTo>
                  <a:cubicBezTo>
                    <a:pt x="2192" y="1163"/>
                    <a:pt x="2225" y="1129"/>
                    <a:pt x="2192" y="1088"/>
                  </a:cubicBezTo>
                  <a:cubicBezTo>
                    <a:pt x="2158" y="846"/>
                    <a:pt x="2083" y="638"/>
                    <a:pt x="1909" y="463"/>
                  </a:cubicBezTo>
                  <a:cubicBezTo>
                    <a:pt x="1775" y="296"/>
                    <a:pt x="1600" y="155"/>
                    <a:pt x="1359" y="88"/>
                  </a:cubicBezTo>
                  <a:cubicBezTo>
                    <a:pt x="1205" y="33"/>
                    <a:pt x="1034" y="0"/>
                    <a:pt x="871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4242143" y="2309346"/>
              <a:ext cx="19061" cy="55132"/>
            </a:xfrm>
            <a:custGeom>
              <a:avLst/>
              <a:gdLst/>
              <a:ahLst/>
              <a:cxnLst/>
              <a:rect l="l" t="t" r="r" b="b"/>
              <a:pathLst>
                <a:path w="251" h="726" extrusionOk="0">
                  <a:moveTo>
                    <a:pt x="142" y="0"/>
                  </a:moveTo>
                  <a:cubicBezTo>
                    <a:pt x="109" y="0"/>
                    <a:pt x="76" y="34"/>
                    <a:pt x="76" y="100"/>
                  </a:cubicBezTo>
                  <a:cubicBezTo>
                    <a:pt x="76" y="275"/>
                    <a:pt x="42" y="450"/>
                    <a:pt x="1" y="658"/>
                  </a:cubicBezTo>
                  <a:cubicBezTo>
                    <a:pt x="1" y="658"/>
                    <a:pt x="1" y="692"/>
                    <a:pt x="42" y="725"/>
                  </a:cubicBezTo>
                  <a:cubicBezTo>
                    <a:pt x="76" y="725"/>
                    <a:pt x="109" y="725"/>
                    <a:pt x="109" y="692"/>
                  </a:cubicBezTo>
                  <a:cubicBezTo>
                    <a:pt x="176" y="484"/>
                    <a:pt x="251" y="309"/>
                    <a:pt x="251" y="100"/>
                  </a:cubicBezTo>
                  <a:lnTo>
                    <a:pt x="251" y="67"/>
                  </a:lnTo>
                  <a:cubicBezTo>
                    <a:pt x="251" y="34"/>
                    <a:pt x="209" y="0"/>
                    <a:pt x="142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3999815" y="2423181"/>
              <a:ext cx="219011" cy="84369"/>
            </a:xfrm>
            <a:custGeom>
              <a:avLst/>
              <a:gdLst/>
              <a:ahLst/>
              <a:cxnLst/>
              <a:rect l="l" t="t" r="r" b="b"/>
              <a:pathLst>
                <a:path w="2884" h="1111" extrusionOk="0">
                  <a:moveTo>
                    <a:pt x="18" y="1"/>
                  </a:moveTo>
                  <a:cubicBezTo>
                    <a:pt x="9" y="1"/>
                    <a:pt x="1" y="9"/>
                    <a:pt x="1" y="26"/>
                  </a:cubicBezTo>
                  <a:lnTo>
                    <a:pt x="1" y="59"/>
                  </a:lnTo>
                  <a:cubicBezTo>
                    <a:pt x="318" y="476"/>
                    <a:pt x="767" y="826"/>
                    <a:pt x="1251" y="1001"/>
                  </a:cubicBezTo>
                  <a:cubicBezTo>
                    <a:pt x="1469" y="1074"/>
                    <a:pt x="1698" y="1110"/>
                    <a:pt x="1926" y="1110"/>
                  </a:cubicBezTo>
                  <a:cubicBezTo>
                    <a:pt x="2245" y="1110"/>
                    <a:pt x="2563" y="1038"/>
                    <a:pt x="2850" y="892"/>
                  </a:cubicBezTo>
                  <a:cubicBezTo>
                    <a:pt x="2884" y="892"/>
                    <a:pt x="2884" y="859"/>
                    <a:pt x="2884" y="859"/>
                  </a:cubicBezTo>
                  <a:cubicBezTo>
                    <a:pt x="2884" y="826"/>
                    <a:pt x="2850" y="826"/>
                    <a:pt x="2817" y="826"/>
                  </a:cubicBezTo>
                  <a:cubicBezTo>
                    <a:pt x="2567" y="934"/>
                    <a:pt x="2325" y="1001"/>
                    <a:pt x="2050" y="1001"/>
                  </a:cubicBezTo>
                  <a:cubicBezTo>
                    <a:pt x="1986" y="1010"/>
                    <a:pt x="1918" y="1014"/>
                    <a:pt x="1849" y="1014"/>
                  </a:cubicBezTo>
                  <a:cubicBezTo>
                    <a:pt x="1660" y="1014"/>
                    <a:pt x="1461" y="983"/>
                    <a:pt x="1284" y="934"/>
                  </a:cubicBezTo>
                  <a:cubicBezTo>
                    <a:pt x="801" y="792"/>
                    <a:pt x="351" y="442"/>
                    <a:pt x="34" y="26"/>
                  </a:cubicBezTo>
                  <a:cubicBezTo>
                    <a:pt x="34" y="9"/>
                    <a:pt x="26" y="1"/>
                    <a:pt x="18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881575" y="2446647"/>
              <a:ext cx="147475" cy="147475"/>
            </a:xfrm>
            <a:custGeom>
              <a:avLst/>
              <a:gdLst/>
              <a:ahLst/>
              <a:cxnLst/>
              <a:rect l="l" t="t" r="r" b="b"/>
              <a:pathLst>
                <a:path w="1942" h="1942" extrusionOk="0">
                  <a:moveTo>
                    <a:pt x="33" y="0"/>
                  </a:moveTo>
                  <a:cubicBezTo>
                    <a:pt x="0" y="33"/>
                    <a:pt x="0" y="67"/>
                    <a:pt x="0" y="67"/>
                  </a:cubicBezTo>
                  <a:cubicBezTo>
                    <a:pt x="167" y="483"/>
                    <a:pt x="342" y="900"/>
                    <a:pt x="658" y="1250"/>
                  </a:cubicBezTo>
                  <a:cubicBezTo>
                    <a:pt x="833" y="1416"/>
                    <a:pt x="1000" y="1558"/>
                    <a:pt x="1175" y="1666"/>
                  </a:cubicBezTo>
                  <a:cubicBezTo>
                    <a:pt x="1383" y="1766"/>
                    <a:pt x="1591" y="1875"/>
                    <a:pt x="1833" y="1941"/>
                  </a:cubicBezTo>
                  <a:cubicBezTo>
                    <a:pt x="1875" y="1941"/>
                    <a:pt x="1908" y="1908"/>
                    <a:pt x="1941" y="1875"/>
                  </a:cubicBezTo>
                  <a:cubicBezTo>
                    <a:pt x="1941" y="1833"/>
                    <a:pt x="1908" y="1766"/>
                    <a:pt x="1875" y="1766"/>
                  </a:cubicBezTo>
                  <a:cubicBezTo>
                    <a:pt x="1666" y="1700"/>
                    <a:pt x="1458" y="1625"/>
                    <a:pt x="1283" y="1525"/>
                  </a:cubicBezTo>
                  <a:cubicBezTo>
                    <a:pt x="1108" y="1416"/>
                    <a:pt x="933" y="1283"/>
                    <a:pt x="792" y="1142"/>
                  </a:cubicBezTo>
                  <a:cubicBezTo>
                    <a:pt x="483" y="833"/>
                    <a:pt x="275" y="450"/>
                    <a:pt x="100" y="33"/>
                  </a:cubicBezTo>
                  <a:cubicBezTo>
                    <a:pt x="100" y="33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258014" y="2071044"/>
              <a:ext cx="129706" cy="132743"/>
            </a:xfrm>
            <a:custGeom>
              <a:avLst/>
              <a:gdLst/>
              <a:ahLst/>
              <a:cxnLst/>
              <a:rect l="l" t="t" r="r" b="b"/>
              <a:pathLst>
                <a:path w="1708" h="1748" extrusionOk="0">
                  <a:moveTo>
                    <a:pt x="91" y="0"/>
                  </a:moveTo>
                  <a:cubicBezTo>
                    <a:pt x="55" y="0"/>
                    <a:pt x="30" y="24"/>
                    <a:pt x="0" y="47"/>
                  </a:cubicBezTo>
                  <a:cubicBezTo>
                    <a:pt x="0" y="81"/>
                    <a:pt x="0" y="114"/>
                    <a:pt x="42" y="156"/>
                  </a:cubicBezTo>
                  <a:cubicBezTo>
                    <a:pt x="383" y="322"/>
                    <a:pt x="700" y="531"/>
                    <a:pt x="975" y="814"/>
                  </a:cubicBezTo>
                  <a:cubicBezTo>
                    <a:pt x="1250" y="1056"/>
                    <a:pt x="1500" y="1364"/>
                    <a:pt x="1633" y="1714"/>
                  </a:cubicBezTo>
                  <a:cubicBezTo>
                    <a:pt x="1666" y="1747"/>
                    <a:pt x="1666" y="1747"/>
                    <a:pt x="1708" y="1747"/>
                  </a:cubicBezTo>
                  <a:lnTo>
                    <a:pt x="1708" y="1680"/>
                  </a:lnTo>
                  <a:cubicBezTo>
                    <a:pt x="1566" y="1330"/>
                    <a:pt x="1325" y="989"/>
                    <a:pt x="1041" y="706"/>
                  </a:cubicBezTo>
                  <a:cubicBezTo>
                    <a:pt x="800" y="431"/>
                    <a:pt x="458" y="222"/>
                    <a:pt x="142" y="14"/>
                  </a:cubicBezTo>
                  <a:cubicBezTo>
                    <a:pt x="122" y="4"/>
                    <a:pt x="106" y="0"/>
                    <a:pt x="91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823328" y="2462442"/>
              <a:ext cx="63334" cy="115884"/>
            </a:xfrm>
            <a:custGeom>
              <a:avLst/>
              <a:gdLst/>
              <a:ahLst/>
              <a:cxnLst/>
              <a:rect l="l" t="t" r="r" b="b"/>
              <a:pathLst>
                <a:path w="834" h="1526" extrusionOk="0">
                  <a:moveTo>
                    <a:pt x="34" y="0"/>
                  </a:moveTo>
                  <a:cubicBezTo>
                    <a:pt x="1" y="0"/>
                    <a:pt x="1" y="34"/>
                    <a:pt x="1" y="67"/>
                  </a:cubicBezTo>
                  <a:cubicBezTo>
                    <a:pt x="67" y="342"/>
                    <a:pt x="142" y="584"/>
                    <a:pt x="242" y="834"/>
                  </a:cubicBezTo>
                  <a:cubicBezTo>
                    <a:pt x="351" y="1075"/>
                    <a:pt x="517" y="1317"/>
                    <a:pt x="692" y="1525"/>
                  </a:cubicBezTo>
                  <a:lnTo>
                    <a:pt x="800" y="1525"/>
                  </a:lnTo>
                  <a:cubicBezTo>
                    <a:pt x="834" y="1492"/>
                    <a:pt x="834" y="1417"/>
                    <a:pt x="800" y="1417"/>
                  </a:cubicBezTo>
                  <a:cubicBezTo>
                    <a:pt x="625" y="1208"/>
                    <a:pt x="484" y="1000"/>
                    <a:pt x="384" y="792"/>
                  </a:cubicBezTo>
                  <a:cubicBezTo>
                    <a:pt x="276" y="550"/>
                    <a:pt x="209" y="309"/>
                    <a:pt x="142" y="34"/>
                  </a:cubicBezTo>
                  <a:cubicBezTo>
                    <a:pt x="101" y="0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252926" y="2023581"/>
              <a:ext cx="118998" cy="77687"/>
            </a:xfrm>
            <a:custGeom>
              <a:avLst/>
              <a:gdLst/>
              <a:ahLst/>
              <a:cxnLst/>
              <a:rect l="l" t="t" r="r" b="b"/>
              <a:pathLst>
                <a:path w="1567" h="1023" extrusionOk="0">
                  <a:moveTo>
                    <a:pt x="105" y="1"/>
                  </a:moveTo>
                  <a:cubicBezTo>
                    <a:pt x="71" y="1"/>
                    <a:pt x="34" y="24"/>
                    <a:pt x="34" y="48"/>
                  </a:cubicBezTo>
                  <a:cubicBezTo>
                    <a:pt x="0" y="81"/>
                    <a:pt x="34" y="156"/>
                    <a:pt x="67" y="156"/>
                  </a:cubicBezTo>
                  <a:cubicBezTo>
                    <a:pt x="317" y="289"/>
                    <a:pt x="559" y="431"/>
                    <a:pt x="767" y="572"/>
                  </a:cubicBezTo>
                  <a:cubicBezTo>
                    <a:pt x="1009" y="672"/>
                    <a:pt x="1217" y="847"/>
                    <a:pt x="1425" y="1022"/>
                  </a:cubicBezTo>
                  <a:cubicBezTo>
                    <a:pt x="1458" y="1022"/>
                    <a:pt x="1492" y="1022"/>
                    <a:pt x="1525" y="989"/>
                  </a:cubicBezTo>
                  <a:cubicBezTo>
                    <a:pt x="1567" y="989"/>
                    <a:pt x="1567" y="914"/>
                    <a:pt x="1567" y="881"/>
                  </a:cubicBezTo>
                  <a:cubicBezTo>
                    <a:pt x="1358" y="672"/>
                    <a:pt x="1108" y="498"/>
                    <a:pt x="867" y="364"/>
                  </a:cubicBezTo>
                  <a:cubicBezTo>
                    <a:pt x="659" y="223"/>
                    <a:pt x="384" y="114"/>
                    <a:pt x="142" y="14"/>
                  </a:cubicBezTo>
                  <a:cubicBezTo>
                    <a:pt x="132" y="5"/>
                    <a:pt x="119" y="1"/>
                    <a:pt x="105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8"/>
          <p:cNvSpPr/>
          <p:nvPr/>
        </p:nvSpPr>
        <p:spPr>
          <a:xfrm>
            <a:off x="6097839" y="1778108"/>
            <a:ext cx="2086679" cy="2483010"/>
          </a:xfrm>
          <a:custGeom>
            <a:avLst/>
            <a:gdLst/>
            <a:ahLst/>
            <a:cxnLst/>
            <a:rect l="l" t="t" r="r" b="b"/>
            <a:pathLst>
              <a:path w="27478" h="32697" extrusionOk="0">
                <a:moveTo>
                  <a:pt x="7074" y="0"/>
                </a:moveTo>
                <a:cubicBezTo>
                  <a:pt x="707" y="0"/>
                  <a:pt x="517" y="744"/>
                  <a:pt x="517" y="9611"/>
                </a:cubicBezTo>
                <a:cubicBezTo>
                  <a:pt x="517" y="12594"/>
                  <a:pt x="658" y="15543"/>
                  <a:pt x="658" y="17034"/>
                </a:cubicBezTo>
                <a:lnTo>
                  <a:pt x="658" y="17109"/>
                </a:lnTo>
                <a:cubicBezTo>
                  <a:pt x="658" y="19534"/>
                  <a:pt x="0" y="23116"/>
                  <a:pt x="0" y="26199"/>
                </a:cubicBezTo>
                <a:cubicBezTo>
                  <a:pt x="0" y="30822"/>
                  <a:pt x="1416" y="32697"/>
                  <a:pt x="4891" y="32697"/>
                </a:cubicBezTo>
                <a:cubicBezTo>
                  <a:pt x="7665" y="32697"/>
                  <a:pt x="10931" y="31480"/>
                  <a:pt x="12663" y="31480"/>
                </a:cubicBezTo>
                <a:cubicBezTo>
                  <a:pt x="14263" y="31480"/>
                  <a:pt x="18045" y="32239"/>
                  <a:pt x="21136" y="32239"/>
                </a:cubicBezTo>
                <a:cubicBezTo>
                  <a:pt x="26485" y="32239"/>
                  <a:pt x="26410" y="32030"/>
                  <a:pt x="26410" y="12702"/>
                </a:cubicBezTo>
                <a:cubicBezTo>
                  <a:pt x="26410" y="640"/>
                  <a:pt x="27477" y="22"/>
                  <a:pt x="16121" y="22"/>
                </a:cubicBezTo>
                <a:cubicBezTo>
                  <a:pt x="14826" y="22"/>
                  <a:pt x="13369" y="30"/>
                  <a:pt x="11730" y="30"/>
                </a:cubicBezTo>
                <a:cubicBezTo>
                  <a:pt x="9894" y="30"/>
                  <a:pt x="8358" y="0"/>
                  <a:pt x="7074" y="0"/>
                </a:cubicBezTo>
                <a:close/>
              </a:path>
            </a:pathLst>
          </a:custGeom>
          <a:solidFill>
            <a:srgbClr val="FF6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6097839" y="1778108"/>
            <a:ext cx="1971402" cy="2424840"/>
          </a:xfrm>
          <a:custGeom>
            <a:avLst/>
            <a:gdLst/>
            <a:ahLst/>
            <a:cxnLst/>
            <a:rect l="l" t="t" r="r" b="b"/>
            <a:pathLst>
              <a:path w="25960" h="31931" extrusionOk="0">
                <a:moveTo>
                  <a:pt x="7074" y="0"/>
                </a:moveTo>
                <a:cubicBezTo>
                  <a:pt x="707" y="0"/>
                  <a:pt x="517" y="744"/>
                  <a:pt x="517" y="9611"/>
                </a:cubicBezTo>
                <a:cubicBezTo>
                  <a:pt x="517" y="12594"/>
                  <a:pt x="658" y="15543"/>
                  <a:pt x="658" y="17034"/>
                </a:cubicBezTo>
                <a:lnTo>
                  <a:pt x="658" y="17109"/>
                </a:lnTo>
                <a:cubicBezTo>
                  <a:pt x="658" y="19534"/>
                  <a:pt x="0" y="23116"/>
                  <a:pt x="0" y="26199"/>
                </a:cubicBezTo>
                <a:cubicBezTo>
                  <a:pt x="0" y="29189"/>
                  <a:pt x="583" y="31031"/>
                  <a:pt x="1975" y="31930"/>
                </a:cubicBezTo>
                <a:cubicBezTo>
                  <a:pt x="1558" y="30956"/>
                  <a:pt x="1350" y="29639"/>
                  <a:pt x="1350" y="27940"/>
                </a:cubicBezTo>
                <a:cubicBezTo>
                  <a:pt x="1350" y="24816"/>
                  <a:pt x="1975" y="21275"/>
                  <a:pt x="2008" y="18842"/>
                </a:cubicBezTo>
                <a:lnTo>
                  <a:pt x="2008" y="18775"/>
                </a:lnTo>
                <a:cubicBezTo>
                  <a:pt x="2008" y="17284"/>
                  <a:pt x="1875" y="14327"/>
                  <a:pt x="1875" y="11344"/>
                </a:cubicBezTo>
                <a:cubicBezTo>
                  <a:pt x="1875" y="2477"/>
                  <a:pt x="2065" y="1733"/>
                  <a:pt x="8427" y="1733"/>
                </a:cubicBezTo>
                <a:cubicBezTo>
                  <a:pt x="9711" y="1733"/>
                  <a:pt x="11245" y="1763"/>
                  <a:pt x="13080" y="1763"/>
                </a:cubicBezTo>
                <a:cubicBezTo>
                  <a:pt x="14830" y="1763"/>
                  <a:pt x="16373" y="1753"/>
                  <a:pt x="17733" y="1753"/>
                </a:cubicBezTo>
                <a:cubicBezTo>
                  <a:pt x="22075" y="1753"/>
                  <a:pt x="24558" y="1855"/>
                  <a:pt x="25960" y="2705"/>
                </a:cubicBezTo>
                <a:cubicBezTo>
                  <a:pt x="25101" y="236"/>
                  <a:pt x="22732" y="21"/>
                  <a:pt x="16348" y="21"/>
                </a:cubicBezTo>
                <a:cubicBezTo>
                  <a:pt x="14997" y="21"/>
                  <a:pt x="13465" y="30"/>
                  <a:pt x="11730" y="30"/>
                </a:cubicBezTo>
                <a:cubicBezTo>
                  <a:pt x="9894" y="30"/>
                  <a:pt x="8358" y="0"/>
                  <a:pt x="7074" y="0"/>
                </a:cubicBezTo>
                <a:close/>
              </a:path>
            </a:pathLst>
          </a:custGeom>
          <a:solidFill>
            <a:srgbClr val="FF6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6139530" y="1803776"/>
            <a:ext cx="2069593" cy="2547711"/>
          </a:xfrm>
          <a:custGeom>
            <a:avLst/>
            <a:gdLst/>
            <a:ahLst/>
            <a:cxnLst/>
            <a:rect l="l" t="t" r="r" b="b"/>
            <a:pathLst>
              <a:path w="27253" h="33549" extrusionOk="0">
                <a:moveTo>
                  <a:pt x="7758" y="996"/>
                </a:moveTo>
                <a:cubicBezTo>
                  <a:pt x="8790" y="996"/>
                  <a:pt x="9839" y="1027"/>
                  <a:pt x="10906" y="1075"/>
                </a:cubicBezTo>
                <a:cubicBezTo>
                  <a:pt x="11696" y="1115"/>
                  <a:pt x="12495" y="1124"/>
                  <a:pt x="13298" y="1124"/>
                </a:cubicBezTo>
                <a:cubicBezTo>
                  <a:pt x="14012" y="1124"/>
                  <a:pt x="14729" y="1117"/>
                  <a:pt x="15447" y="1117"/>
                </a:cubicBezTo>
                <a:cubicBezTo>
                  <a:pt x="17013" y="1117"/>
                  <a:pt x="18571" y="1117"/>
                  <a:pt x="20171" y="1150"/>
                </a:cubicBezTo>
                <a:cubicBezTo>
                  <a:pt x="20970" y="1184"/>
                  <a:pt x="21770" y="1250"/>
                  <a:pt x="22528" y="1359"/>
                </a:cubicBezTo>
                <a:cubicBezTo>
                  <a:pt x="22912" y="1425"/>
                  <a:pt x="23295" y="1492"/>
                  <a:pt x="23645" y="1600"/>
                </a:cubicBezTo>
                <a:cubicBezTo>
                  <a:pt x="24028" y="1700"/>
                  <a:pt x="24370" y="1842"/>
                  <a:pt x="24653" y="2017"/>
                </a:cubicBezTo>
                <a:cubicBezTo>
                  <a:pt x="24786" y="2117"/>
                  <a:pt x="24928" y="2225"/>
                  <a:pt x="25069" y="2325"/>
                </a:cubicBezTo>
                <a:cubicBezTo>
                  <a:pt x="25169" y="2433"/>
                  <a:pt x="25311" y="2575"/>
                  <a:pt x="25378" y="2708"/>
                </a:cubicBezTo>
                <a:cubicBezTo>
                  <a:pt x="25586" y="2992"/>
                  <a:pt x="25728" y="3333"/>
                  <a:pt x="25828" y="3683"/>
                </a:cubicBezTo>
                <a:cubicBezTo>
                  <a:pt x="26036" y="4408"/>
                  <a:pt x="26111" y="5241"/>
                  <a:pt x="26177" y="6074"/>
                </a:cubicBezTo>
                <a:cubicBezTo>
                  <a:pt x="26211" y="6874"/>
                  <a:pt x="26211" y="7740"/>
                  <a:pt x="26211" y="8573"/>
                </a:cubicBezTo>
                <a:lnTo>
                  <a:pt x="26211" y="11148"/>
                </a:lnTo>
                <a:cubicBezTo>
                  <a:pt x="26244" y="11564"/>
                  <a:pt x="26244" y="11981"/>
                  <a:pt x="26277" y="12431"/>
                </a:cubicBezTo>
                <a:lnTo>
                  <a:pt x="26277" y="13056"/>
                </a:lnTo>
                <a:cubicBezTo>
                  <a:pt x="26319" y="13264"/>
                  <a:pt x="26319" y="13472"/>
                  <a:pt x="26319" y="13714"/>
                </a:cubicBezTo>
                <a:lnTo>
                  <a:pt x="26319" y="16280"/>
                </a:lnTo>
                <a:cubicBezTo>
                  <a:pt x="26319" y="17988"/>
                  <a:pt x="26352" y="19687"/>
                  <a:pt x="26319" y="21387"/>
                </a:cubicBezTo>
                <a:cubicBezTo>
                  <a:pt x="26319" y="23086"/>
                  <a:pt x="26277" y="24786"/>
                  <a:pt x="26177" y="26485"/>
                </a:cubicBezTo>
                <a:cubicBezTo>
                  <a:pt x="26144" y="27318"/>
                  <a:pt x="26069" y="28152"/>
                  <a:pt x="25969" y="28951"/>
                </a:cubicBezTo>
                <a:cubicBezTo>
                  <a:pt x="25828" y="29751"/>
                  <a:pt x="25694" y="30551"/>
                  <a:pt x="25344" y="31209"/>
                </a:cubicBezTo>
                <a:cubicBezTo>
                  <a:pt x="25169" y="31559"/>
                  <a:pt x="24928" y="31834"/>
                  <a:pt x="24653" y="32009"/>
                </a:cubicBezTo>
                <a:cubicBezTo>
                  <a:pt x="24336" y="32184"/>
                  <a:pt x="23986" y="32284"/>
                  <a:pt x="23611" y="32359"/>
                </a:cubicBezTo>
                <a:cubicBezTo>
                  <a:pt x="23228" y="32425"/>
                  <a:pt x="22845" y="32425"/>
                  <a:pt x="22428" y="32459"/>
                </a:cubicBezTo>
                <a:lnTo>
                  <a:pt x="21245" y="32459"/>
                </a:lnTo>
                <a:cubicBezTo>
                  <a:pt x="19654" y="32425"/>
                  <a:pt x="18088" y="32250"/>
                  <a:pt x="16563" y="32076"/>
                </a:cubicBezTo>
                <a:cubicBezTo>
                  <a:pt x="15797" y="31976"/>
                  <a:pt x="15030" y="31867"/>
                  <a:pt x="14306" y="31801"/>
                </a:cubicBezTo>
                <a:cubicBezTo>
                  <a:pt x="13922" y="31767"/>
                  <a:pt x="13539" y="31734"/>
                  <a:pt x="13123" y="31692"/>
                </a:cubicBezTo>
                <a:lnTo>
                  <a:pt x="12848" y="31692"/>
                </a:lnTo>
                <a:cubicBezTo>
                  <a:pt x="12739" y="31692"/>
                  <a:pt x="12639" y="31692"/>
                  <a:pt x="12573" y="31734"/>
                </a:cubicBezTo>
                <a:cubicBezTo>
                  <a:pt x="12364" y="31734"/>
                  <a:pt x="12156" y="31767"/>
                  <a:pt x="11981" y="31801"/>
                </a:cubicBezTo>
                <a:cubicBezTo>
                  <a:pt x="11215" y="31901"/>
                  <a:pt x="10523" y="32076"/>
                  <a:pt x="9823" y="32217"/>
                </a:cubicBezTo>
                <a:cubicBezTo>
                  <a:pt x="9132" y="32392"/>
                  <a:pt x="8440" y="32525"/>
                  <a:pt x="7741" y="32634"/>
                </a:cubicBezTo>
                <a:cubicBezTo>
                  <a:pt x="7082" y="32775"/>
                  <a:pt x="6424" y="32842"/>
                  <a:pt x="5766" y="32909"/>
                </a:cubicBezTo>
                <a:lnTo>
                  <a:pt x="4791" y="32909"/>
                </a:lnTo>
                <a:cubicBezTo>
                  <a:pt x="4516" y="32909"/>
                  <a:pt x="4167" y="32875"/>
                  <a:pt x="3892" y="32809"/>
                </a:cubicBezTo>
                <a:cubicBezTo>
                  <a:pt x="3300" y="32700"/>
                  <a:pt x="2742" y="32492"/>
                  <a:pt x="2292" y="32151"/>
                </a:cubicBezTo>
                <a:cubicBezTo>
                  <a:pt x="1842" y="31801"/>
                  <a:pt x="1534" y="31351"/>
                  <a:pt x="1284" y="30859"/>
                </a:cubicBezTo>
                <a:cubicBezTo>
                  <a:pt x="1042" y="30376"/>
                  <a:pt x="909" y="29859"/>
                  <a:pt x="801" y="29301"/>
                </a:cubicBezTo>
                <a:cubicBezTo>
                  <a:pt x="701" y="28776"/>
                  <a:pt x="659" y="28260"/>
                  <a:pt x="626" y="27735"/>
                </a:cubicBezTo>
                <a:cubicBezTo>
                  <a:pt x="592" y="27493"/>
                  <a:pt x="592" y="27252"/>
                  <a:pt x="592" y="27010"/>
                </a:cubicBezTo>
                <a:lnTo>
                  <a:pt x="592" y="26802"/>
                </a:lnTo>
                <a:lnTo>
                  <a:pt x="592" y="26735"/>
                </a:lnTo>
                <a:lnTo>
                  <a:pt x="592" y="26627"/>
                </a:lnTo>
                <a:cubicBezTo>
                  <a:pt x="592" y="26485"/>
                  <a:pt x="559" y="26385"/>
                  <a:pt x="559" y="26244"/>
                </a:cubicBezTo>
                <a:cubicBezTo>
                  <a:pt x="559" y="26002"/>
                  <a:pt x="559" y="25794"/>
                  <a:pt x="592" y="25552"/>
                </a:cubicBezTo>
                <a:cubicBezTo>
                  <a:pt x="592" y="25311"/>
                  <a:pt x="592" y="25102"/>
                  <a:pt x="626" y="24861"/>
                </a:cubicBezTo>
                <a:cubicBezTo>
                  <a:pt x="659" y="23953"/>
                  <a:pt x="767" y="23153"/>
                  <a:pt x="834" y="22395"/>
                </a:cubicBezTo>
                <a:cubicBezTo>
                  <a:pt x="909" y="21662"/>
                  <a:pt x="1009" y="20970"/>
                  <a:pt x="1042" y="20412"/>
                </a:cubicBezTo>
                <a:cubicBezTo>
                  <a:pt x="1117" y="19820"/>
                  <a:pt x="1151" y="19337"/>
                  <a:pt x="1217" y="18921"/>
                </a:cubicBezTo>
                <a:cubicBezTo>
                  <a:pt x="1251" y="18712"/>
                  <a:pt x="1284" y="18537"/>
                  <a:pt x="1284" y="18404"/>
                </a:cubicBezTo>
                <a:cubicBezTo>
                  <a:pt x="1284" y="18229"/>
                  <a:pt x="1326" y="18088"/>
                  <a:pt x="1326" y="17988"/>
                </a:cubicBezTo>
                <a:cubicBezTo>
                  <a:pt x="1326" y="17779"/>
                  <a:pt x="1359" y="17671"/>
                  <a:pt x="1359" y="17671"/>
                </a:cubicBezTo>
                <a:lnTo>
                  <a:pt x="1284" y="17671"/>
                </a:lnTo>
                <a:lnTo>
                  <a:pt x="1284" y="17604"/>
                </a:lnTo>
                <a:lnTo>
                  <a:pt x="1284" y="17363"/>
                </a:lnTo>
                <a:cubicBezTo>
                  <a:pt x="1284" y="17155"/>
                  <a:pt x="1326" y="16838"/>
                  <a:pt x="1326" y="16421"/>
                </a:cubicBezTo>
                <a:cubicBezTo>
                  <a:pt x="1284" y="15622"/>
                  <a:pt x="1251" y="14447"/>
                  <a:pt x="1217" y="12947"/>
                </a:cubicBezTo>
                <a:cubicBezTo>
                  <a:pt x="1184" y="12222"/>
                  <a:pt x="1151" y="11389"/>
                  <a:pt x="1151" y="10490"/>
                </a:cubicBezTo>
                <a:lnTo>
                  <a:pt x="1151" y="9790"/>
                </a:lnTo>
                <a:lnTo>
                  <a:pt x="1151" y="9448"/>
                </a:lnTo>
                <a:cubicBezTo>
                  <a:pt x="1117" y="9307"/>
                  <a:pt x="1076" y="9198"/>
                  <a:pt x="1076" y="9065"/>
                </a:cubicBezTo>
                <a:lnTo>
                  <a:pt x="1076" y="7574"/>
                </a:lnTo>
                <a:lnTo>
                  <a:pt x="1076" y="6774"/>
                </a:lnTo>
                <a:cubicBezTo>
                  <a:pt x="1076" y="6491"/>
                  <a:pt x="1076" y="6216"/>
                  <a:pt x="1117" y="5941"/>
                </a:cubicBezTo>
                <a:cubicBezTo>
                  <a:pt x="1151" y="5416"/>
                  <a:pt x="1076" y="4824"/>
                  <a:pt x="1217" y="4275"/>
                </a:cubicBezTo>
                <a:cubicBezTo>
                  <a:pt x="1284" y="3991"/>
                  <a:pt x="1359" y="3716"/>
                  <a:pt x="1492" y="3441"/>
                </a:cubicBezTo>
                <a:cubicBezTo>
                  <a:pt x="1534" y="3300"/>
                  <a:pt x="1601" y="3158"/>
                  <a:pt x="1634" y="3025"/>
                </a:cubicBezTo>
                <a:cubicBezTo>
                  <a:pt x="1701" y="2917"/>
                  <a:pt x="1776" y="2783"/>
                  <a:pt x="1809" y="2642"/>
                </a:cubicBezTo>
                <a:cubicBezTo>
                  <a:pt x="1842" y="2608"/>
                  <a:pt x="1875" y="2533"/>
                  <a:pt x="1909" y="2467"/>
                </a:cubicBezTo>
                <a:cubicBezTo>
                  <a:pt x="1950" y="2433"/>
                  <a:pt x="1984" y="2367"/>
                  <a:pt x="2017" y="2292"/>
                </a:cubicBezTo>
                <a:cubicBezTo>
                  <a:pt x="2084" y="2192"/>
                  <a:pt x="2159" y="2084"/>
                  <a:pt x="2259" y="1984"/>
                </a:cubicBezTo>
                <a:cubicBezTo>
                  <a:pt x="2325" y="1875"/>
                  <a:pt x="2434" y="1809"/>
                  <a:pt x="2534" y="1700"/>
                </a:cubicBezTo>
                <a:cubicBezTo>
                  <a:pt x="2609" y="1667"/>
                  <a:pt x="2642" y="1634"/>
                  <a:pt x="2709" y="1600"/>
                </a:cubicBezTo>
                <a:lnTo>
                  <a:pt x="2784" y="1567"/>
                </a:lnTo>
                <a:lnTo>
                  <a:pt x="2884" y="1492"/>
                </a:lnTo>
                <a:cubicBezTo>
                  <a:pt x="3408" y="1250"/>
                  <a:pt x="3992" y="1150"/>
                  <a:pt x="4658" y="1075"/>
                </a:cubicBezTo>
                <a:cubicBezTo>
                  <a:pt x="5283" y="1009"/>
                  <a:pt x="5941" y="1009"/>
                  <a:pt x="6633" y="1009"/>
                </a:cubicBezTo>
                <a:cubicBezTo>
                  <a:pt x="7005" y="1000"/>
                  <a:pt x="7381" y="996"/>
                  <a:pt x="7758" y="996"/>
                </a:cubicBezTo>
                <a:close/>
                <a:moveTo>
                  <a:pt x="13156" y="1"/>
                </a:moveTo>
                <a:cubicBezTo>
                  <a:pt x="12968" y="17"/>
                  <a:pt x="12779" y="17"/>
                  <a:pt x="12592" y="17"/>
                </a:cubicBezTo>
                <a:cubicBezTo>
                  <a:pt x="12406" y="17"/>
                  <a:pt x="12223" y="17"/>
                  <a:pt x="12048" y="34"/>
                </a:cubicBezTo>
                <a:cubicBezTo>
                  <a:pt x="11665" y="34"/>
                  <a:pt x="11281" y="34"/>
                  <a:pt x="10940" y="76"/>
                </a:cubicBezTo>
                <a:lnTo>
                  <a:pt x="8749" y="76"/>
                </a:lnTo>
                <a:cubicBezTo>
                  <a:pt x="8386" y="92"/>
                  <a:pt x="8030" y="92"/>
                  <a:pt x="7678" y="92"/>
                </a:cubicBezTo>
                <a:cubicBezTo>
                  <a:pt x="7326" y="92"/>
                  <a:pt x="6978" y="92"/>
                  <a:pt x="6633" y="109"/>
                </a:cubicBezTo>
                <a:cubicBezTo>
                  <a:pt x="5941" y="109"/>
                  <a:pt x="5241" y="142"/>
                  <a:pt x="4550" y="209"/>
                </a:cubicBezTo>
                <a:cubicBezTo>
                  <a:pt x="3858" y="284"/>
                  <a:pt x="3158" y="417"/>
                  <a:pt x="2500" y="767"/>
                </a:cubicBezTo>
                <a:lnTo>
                  <a:pt x="2400" y="834"/>
                </a:lnTo>
                <a:lnTo>
                  <a:pt x="2259" y="909"/>
                </a:lnTo>
                <a:cubicBezTo>
                  <a:pt x="2192" y="942"/>
                  <a:pt x="2117" y="1009"/>
                  <a:pt x="2050" y="1042"/>
                </a:cubicBezTo>
                <a:cubicBezTo>
                  <a:pt x="1909" y="1184"/>
                  <a:pt x="1742" y="1284"/>
                  <a:pt x="1634" y="1425"/>
                </a:cubicBezTo>
                <a:cubicBezTo>
                  <a:pt x="1492" y="1567"/>
                  <a:pt x="1426" y="1700"/>
                  <a:pt x="1326" y="1875"/>
                </a:cubicBezTo>
                <a:cubicBezTo>
                  <a:pt x="1251" y="1950"/>
                  <a:pt x="1217" y="2017"/>
                  <a:pt x="1184" y="2084"/>
                </a:cubicBezTo>
                <a:cubicBezTo>
                  <a:pt x="1151" y="2158"/>
                  <a:pt x="1117" y="2258"/>
                  <a:pt x="1076" y="2325"/>
                </a:cubicBezTo>
                <a:cubicBezTo>
                  <a:pt x="1042" y="2400"/>
                  <a:pt x="1009" y="2467"/>
                  <a:pt x="976" y="2575"/>
                </a:cubicBezTo>
                <a:lnTo>
                  <a:pt x="942" y="2675"/>
                </a:lnTo>
                <a:lnTo>
                  <a:pt x="909" y="2817"/>
                </a:lnTo>
                <a:cubicBezTo>
                  <a:pt x="909" y="2950"/>
                  <a:pt x="834" y="3125"/>
                  <a:pt x="834" y="3267"/>
                </a:cubicBezTo>
                <a:cubicBezTo>
                  <a:pt x="834" y="3616"/>
                  <a:pt x="801" y="3891"/>
                  <a:pt x="801" y="4200"/>
                </a:cubicBezTo>
                <a:cubicBezTo>
                  <a:pt x="801" y="4341"/>
                  <a:pt x="767" y="4516"/>
                  <a:pt x="767" y="4658"/>
                </a:cubicBezTo>
                <a:cubicBezTo>
                  <a:pt x="767" y="4791"/>
                  <a:pt x="734" y="4933"/>
                  <a:pt x="701" y="5074"/>
                </a:cubicBezTo>
                <a:cubicBezTo>
                  <a:pt x="659" y="5349"/>
                  <a:pt x="659" y="5658"/>
                  <a:pt x="626" y="5941"/>
                </a:cubicBezTo>
                <a:cubicBezTo>
                  <a:pt x="592" y="6491"/>
                  <a:pt x="592" y="7016"/>
                  <a:pt x="559" y="7532"/>
                </a:cubicBezTo>
                <a:lnTo>
                  <a:pt x="559" y="8332"/>
                </a:lnTo>
                <a:cubicBezTo>
                  <a:pt x="526" y="8573"/>
                  <a:pt x="526" y="8823"/>
                  <a:pt x="526" y="9065"/>
                </a:cubicBezTo>
                <a:cubicBezTo>
                  <a:pt x="526" y="9198"/>
                  <a:pt x="493" y="9307"/>
                  <a:pt x="451" y="9448"/>
                </a:cubicBezTo>
                <a:lnTo>
                  <a:pt x="451" y="9790"/>
                </a:lnTo>
                <a:lnTo>
                  <a:pt x="451" y="10490"/>
                </a:lnTo>
                <a:lnTo>
                  <a:pt x="451" y="12989"/>
                </a:lnTo>
                <a:cubicBezTo>
                  <a:pt x="493" y="14480"/>
                  <a:pt x="493" y="15655"/>
                  <a:pt x="526" y="16455"/>
                </a:cubicBezTo>
                <a:cubicBezTo>
                  <a:pt x="526" y="16663"/>
                  <a:pt x="526" y="16838"/>
                  <a:pt x="559" y="16980"/>
                </a:cubicBezTo>
                <a:lnTo>
                  <a:pt x="559" y="17363"/>
                </a:lnTo>
                <a:cubicBezTo>
                  <a:pt x="592" y="17571"/>
                  <a:pt x="592" y="17671"/>
                  <a:pt x="592" y="17671"/>
                </a:cubicBezTo>
                <a:lnTo>
                  <a:pt x="526" y="17671"/>
                </a:lnTo>
                <a:lnTo>
                  <a:pt x="526" y="17988"/>
                </a:lnTo>
                <a:cubicBezTo>
                  <a:pt x="526" y="18196"/>
                  <a:pt x="526" y="18471"/>
                  <a:pt x="559" y="18887"/>
                </a:cubicBezTo>
                <a:cubicBezTo>
                  <a:pt x="559" y="19271"/>
                  <a:pt x="526" y="19754"/>
                  <a:pt x="451" y="20345"/>
                </a:cubicBezTo>
                <a:cubicBezTo>
                  <a:pt x="418" y="20937"/>
                  <a:pt x="351" y="21595"/>
                  <a:pt x="284" y="22361"/>
                </a:cubicBezTo>
                <a:cubicBezTo>
                  <a:pt x="209" y="23086"/>
                  <a:pt x="143" y="23919"/>
                  <a:pt x="109" y="24819"/>
                </a:cubicBezTo>
                <a:cubicBezTo>
                  <a:pt x="76" y="25277"/>
                  <a:pt x="34" y="25761"/>
                  <a:pt x="1" y="26244"/>
                </a:cubicBezTo>
                <a:lnTo>
                  <a:pt x="1" y="26627"/>
                </a:lnTo>
                <a:lnTo>
                  <a:pt x="1" y="26802"/>
                </a:lnTo>
                <a:lnTo>
                  <a:pt x="1" y="27010"/>
                </a:lnTo>
                <a:lnTo>
                  <a:pt x="1" y="27393"/>
                </a:lnTo>
                <a:lnTo>
                  <a:pt x="1" y="27777"/>
                </a:lnTo>
                <a:cubicBezTo>
                  <a:pt x="34" y="28327"/>
                  <a:pt x="76" y="28851"/>
                  <a:pt x="176" y="29443"/>
                </a:cubicBezTo>
                <a:cubicBezTo>
                  <a:pt x="284" y="29993"/>
                  <a:pt x="451" y="30584"/>
                  <a:pt x="734" y="31142"/>
                </a:cubicBezTo>
                <a:cubicBezTo>
                  <a:pt x="976" y="31692"/>
                  <a:pt x="1392" y="32250"/>
                  <a:pt x="1909" y="32667"/>
                </a:cubicBezTo>
                <a:cubicBezTo>
                  <a:pt x="2467" y="33050"/>
                  <a:pt x="3092" y="33292"/>
                  <a:pt x="3783" y="33434"/>
                </a:cubicBezTo>
                <a:cubicBezTo>
                  <a:pt x="4100" y="33500"/>
                  <a:pt x="4450" y="33533"/>
                  <a:pt x="4791" y="33533"/>
                </a:cubicBezTo>
                <a:cubicBezTo>
                  <a:pt x="4897" y="33545"/>
                  <a:pt x="5005" y="33548"/>
                  <a:pt x="5116" y="33548"/>
                </a:cubicBezTo>
                <a:cubicBezTo>
                  <a:pt x="5337" y="33548"/>
                  <a:pt x="5566" y="33533"/>
                  <a:pt x="5799" y="33533"/>
                </a:cubicBezTo>
                <a:cubicBezTo>
                  <a:pt x="6491" y="33500"/>
                  <a:pt x="7191" y="33400"/>
                  <a:pt x="7882" y="33292"/>
                </a:cubicBezTo>
                <a:cubicBezTo>
                  <a:pt x="8574" y="33150"/>
                  <a:pt x="9274" y="33017"/>
                  <a:pt x="9965" y="32875"/>
                </a:cubicBezTo>
                <a:cubicBezTo>
                  <a:pt x="10657" y="32700"/>
                  <a:pt x="11356" y="32567"/>
                  <a:pt x="12081" y="32459"/>
                </a:cubicBezTo>
                <a:cubicBezTo>
                  <a:pt x="12256" y="32425"/>
                  <a:pt x="12431" y="32392"/>
                  <a:pt x="12606" y="32392"/>
                </a:cubicBezTo>
                <a:cubicBezTo>
                  <a:pt x="12673" y="32392"/>
                  <a:pt x="12781" y="32392"/>
                  <a:pt x="12848" y="32359"/>
                </a:cubicBezTo>
                <a:lnTo>
                  <a:pt x="13123" y="32359"/>
                </a:lnTo>
                <a:cubicBezTo>
                  <a:pt x="13472" y="32392"/>
                  <a:pt x="13856" y="32425"/>
                  <a:pt x="14197" y="32459"/>
                </a:cubicBezTo>
                <a:cubicBezTo>
                  <a:pt x="14964" y="32525"/>
                  <a:pt x="15730" y="32634"/>
                  <a:pt x="16488" y="32734"/>
                </a:cubicBezTo>
                <a:cubicBezTo>
                  <a:pt x="18021" y="32942"/>
                  <a:pt x="19612" y="33117"/>
                  <a:pt x="21245" y="33150"/>
                </a:cubicBezTo>
                <a:lnTo>
                  <a:pt x="22462" y="33150"/>
                </a:lnTo>
                <a:cubicBezTo>
                  <a:pt x="22878" y="33117"/>
                  <a:pt x="23295" y="33117"/>
                  <a:pt x="23711" y="33050"/>
                </a:cubicBezTo>
                <a:cubicBezTo>
                  <a:pt x="24161" y="32984"/>
                  <a:pt x="24611" y="32842"/>
                  <a:pt x="24994" y="32600"/>
                </a:cubicBezTo>
                <a:cubicBezTo>
                  <a:pt x="25411" y="32359"/>
                  <a:pt x="25728" y="31976"/>
                  <a:pt x="25936" y="31559"/>
                </a:cubicBezTo>
                <a:cubicBezTo>
                  <a:pt x="26386" y="30759"/>
                  <a:pt x="26527" y="29893"/>
                  <a:pt x="26661" y="29060"/>
                </a:cubicBezTo>
                <a:cubicBezTo>
                  <a:pt x="26769" y="28227"/>
                  <a:pt x="26869" y="27360"/>
                  <a:pt x="26902" y="26527"/>
                </a:cubicBezTo>
                <a:cubicBezTo>
                  <a:pt x="27011" y="24819"/>
                  <a:pt x="27044" y="23120"/>
                  <a:pt x="27044" y="21420"/>
                </a:cubicBezTo>
                <a:cubicBezTo>
                  <a:pt x="27077" y="19687"/>
                  <a:pt x="27077" y="17988"/>
                  <a:pt x="27077" y="16280"/>
                </a:cubicBezTo>
                <a:cubicBezTo>
                  <a:pt x="27111" y="15413"/>
                  <a:pt x="27111" y="14547"/>
                  <a:pt x="27111" y="13714"/>
                </a:cubicBezTo>
                <a:lnTo>
                  <a:pt x="27111" y="13056"/>
                </a:lnTo>
                <a:lnTo>
                  <a:pt x="27152" y="12431"/>
                </a:lnTo>
                <a:cubicBezTo>
                  <a:pt x="27186" y="11981"/>
                  <a:pt x="27186" y="11564"/>
                  <a:pt x="27219" y="11148"/>
                </a:cubicBezTo>
                <a:cubicBezTo>
                  <a:pt x="27252" y="10281"/>
                  <a:pt x="27252" y="9448"/>
                  <a:pt x="27252" y="8573"/>
                </a:cubicBezTo>
                <a:cubicBezTo>
                  <a:pt x="27252" y="7740"/>
                  <a:pt x="27252" y="6874"/>
                  <a:pt x="27219" y="6007"/>
                </a:cubicBezTo>
                <a:cubicBezTo>
                  <a:pt x="27152" y="5141"/>
                  <a:pt x="27077" y="4275"/>
                  <a:pt x="26836" y="3408"/>
                </a:cubicBezTo>
                <a:cubicBezTo>
                  <a:pt x="26736" y="2950"/>
                  <a:pt x="26561" y="2533"/>
                  <a:pt x="26277" y="2117"/>
                </a:cubicBezTo>
                <a:cubicBezTo>
                  <a:pt x="26144" y="1909"/>
                  <a:pt x="25969" y="1700"/>
                  <a:pt x="25794" y="1567"/>
                </a:cubicBezTo>
                <a:cubicBezTo>
                  <a:pt x="25619" y="1392"/>
                  <a:pt x="25411" y="1217"/>
                  <a:pt x="25236" y="1117"/>
                </a:cubicBezTo>
                <a:cubicBezTo>
                  <a:pt x="24819" y="834"/>
                  <a:pt x="24370" y="701"/>
                  <a:pt x="23953" y="559"/>
                </a:cubicBezTo>
                <a:cubicBezTo>
                  <a:pt x="23536" y="417"/>
                  <a:pt x="23120" y="351"/>
                  <a:pt x="22670" y="284"/>
                </a:cubicBezTo>
                <a:cubicBezTo>
                  <a:pt x="21837" y="176"/>
                  <a:pt x="21004" y="109"/>
                  <a:pt x="20204" y="76"/>
                </a:cubicBezTo>
                <a:cubicBezTo>
                  <a:pt x="18571" y="1"/>
                  <a:pt x="17013" y="1"/>
                  <a:pt x="15447" y="1"/>
                </a:cubicBezTo>
                <a:close/>
              </a:path>
            </a:pathLst>
          </a:custGeom>
          <a:solidFill>
            <a:srgbClr val="2033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7165113" y="1681696"/>
            <a:ext cx="822582" cy="828278"/>
          </a:xfrm>
          <a:custGeom>
            <a:avLst/>
            <a:gdLst/>
            <a:ahLst/>
            <a:cxnLst/>
            <a:rect l="l" t="t" r="r" b="b"/>
            <a:pathLst>
              <a:path w="10832" h="10907" extrusionOk="0">
                <a:moveTo>
                  <a:pt x="5241" y="1"/>
                </a:moveTo>
                <a:cubicBezTo>
                  <a:pt x="2433" y="1"/>
                  <a:pt x="1" y="2192"/>
                  <a:pt x="1" y="5591"/>
                </a:cubicBezTo>
                <a:cubicBezTo>
                  <a:pt x="1" y="9065"/>
                  <a:pt x="2642" y="10906"/>
                  <a:pt x="5316" y="10906"/>
                </a:cubicBezTo>
                <a:cubicBezTo>
                  <a:pt x="7982" y="10906"/>
                  <a:pt x="10656" y="9098"/>
                  <a:pt x="10831" y="5241"/>
                </a:cubicBezTo>
                <a:lnTo>
                  <a:pt x="10831" y="5141"/>
                </a:lnTo>
                <a:cubicBezTo>
                  <a:pt x="10831" y="4341"/>
                  <a:pt x="9165" y="1"/>
                  <a:pt x="5241" y="1"/>
                </a:cubicBezTo>
                <a:close/>
              </a:path>
            </a:pathLst>
          </a:custGeom>
          <a:solidFill>
            <a:srgbClr val="FFF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7165113" y="1681696"/>
            <a:ext cx="716874" cy="749148"/>
          </a:xfrm>
          <a:custGeom>
            <a:avLst/>
            <a:gdLst/>
            <a:ahLst/>
            <a:cxnLst/>
            <a:rect l="l" t="t" r="r" b="b"/>
            <a:pathLst>
              <a:path w="9440" h="9865" extrusionOk="0">
                <a:moveTo>
                  <a:pt x="5241" y="1"/>
                </a:moveTo>
                <a:cubicBezTo>
                  <a:pt x="2433" y="1"/>
                  <a:pt x="1" y="2192"/>
                  <a:pt x="1" y="5591"/>
                </a:cubicBezTo>
                <a:cubicBezTo>
                  <a:pt x="1" y="7574"/>
                  <a:pt x="834" y="8990"/>
                  <a:pt x="2084" y="9865"/>
                </a:cubicBezTo>
                <a:cubicBezTo>
                  <a:pt x="1492" y="9065"/>
                  <a:pt x="1109" y="7990"/>
                  <a:pt x="1109" y="6699"/>
                </a:cubicBezTo>
                <a:cubicBezTo>
                  <a:pt x="1109" y="3300"/>
                  <a:pt x="3542" y="1117"/>
                  <a:pt x="6357" y="1117"/>
                </a:cubicBezTo>
                <a:cubicBezTo>
                  <a:pt x="7607" y="1117"/>
                  <a:pt x="8607" y="1534"/>
                  <a:pt x="9440" y="2159"/>
                </a:cubicBezTo>
                <a:cubicBezTo>
                  <a:pt x="8507" y="1009"/>
                  <a:pt x="7149" y="1"/>
                  <a:pt x="5241" y="1"/>
                </a:cubicBezTo>
                <a:close/>
              </a:path>
            </a:pathLst>
          </a:custGeom>
          <a:solidFill>
            <a:srgbClr val="EAEC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7173391" y="1684278"/>
            <a:ext cx="848478" cy="859869"/>
          </a:xfrm>
          <a:custGeom>
            <a:avLst/>
            <a:gdLst/>
            <a:ahLst/>
            <a:cxnLst/>
            <a:rect l="l" t="t" r="r" b="b"/>
            <a:pathLst>
              <a:path w="11173" h="11323" extrusionOk="0">
                <a:moveTo>
                  <a:pt x="5482" y="458"/>
                </a:moveTo>
                <a:cubicBezTo>
                  <a:pt x="5582" y="492"/>
                  <a:pt x="5690" y="492"/>
                  <a:pt x="5790" y="492"/>
                </a:cubicBezTo>
                <a:cubicBezTo>
                  <a:pt x="5899" y="525"/>
                  <a:pt x="5998" y="525"/>
                  <a:pt x="6107" y="558"/>
                </a:cubicBezTo>
                <a:cubicBezTo>
                  <a:pt x="6173" y="558"/>
                  <a:pt x="6207" y="592"/>
                  <a:pt x="6282" y="592"/>
                </a:cubicBezTo>
                <a:cubicBezTo>
                  <a:pt x="6315" y="625"/>
                  <a:pt x="6348" y="667"/>
                  <a:pt x="6415" y="667"/>
                </a:cubicBezTo>
                <a:cubicBezTo>
                  <a:pt x="6590" y="767"/>
                  <a:pt x="6798" y="833"/>
                  <a:pt x="6973" y="875"/>
                </a:cubicBezTo>
                <a:cubicBezTo>
                  <a:pt x="7082" y="908"/>
                  <a:pt x="7182" y="908"/>
                  <a:pt x="7290" y="942"/>
                </a:cubicBezTo>
                <a:cubicBezTo>
                  <a:pt x="7356" y="975"/>
                  <a:pt x="7456" y="1042"/>
                  <a:pt x="7565" y="1083"/>
                </a:cubicBezTo>
                <a:cubicBezTo>
                  <a:pt x="7631" y="1117"/>
                  <a:pt x="7740" y="1150"/>
                  <a:pt x="7806" y="1217"/>
                </a:cubicBezTo>
                <a:cubicBezTo>
                  <a:pt x="7873" y="1250"/>
                  <a:pt x="7981" y="1291"/>
                  <a:pt x="8048" y="1358"/>
                </a:cubicBezTo>
                <a:cubicBezTo>
                  <a:pt x="8365" y="1566"/>
                  <a:pt x="8639" y="1808"/>
                  <a:pt x="8881" y="2050"/>
                </a:cubicBezTo>
                <a:cubicBezTo>
                  <a:pt x="9023" y="2158"/>
                  <a:pt x="9123" y="2291"/>
                  <a:pt x="9231" y="2400"/>
                </a:cubicBezTo>
                <a:cubicBezTo>
                  <a:pt x="9373" y="2541"/>
                  <a:pt x="9439" y="2674"/>
                  <a:pt x="9581" y="2749"/>
                </a:cubicBezTo>
                <a:cubicBezTo>
                  <a:pt x="9614" y="2783"/>
                  <a:pt x="9648" y="2816"/>
                  <a:pt x="9681" y="2816"/>
                </a:cubicBezTo>
                <a:cubicBezTo>
                  <a:pt x="9714" y="2849"/>
                  <a:pt x="9748" y="2883"/>
                  <a:pt x="9748" y="2916"/>
                </a:cubicBezTo>
                <a:cubicBezTo>
                  <a:pt x="9822" y="2991"/>
                  <a:pt x="9856" y="3058"/>
                  <a:pt x="9889" y="3091"/>
                </a:cubicBezTo>
                <a:cubicBezTo>
                  <a:pt x="9997" y="3233"/>
                  <a:pt x="10064" y="3333"/>
                  <a:pt x="10131" y="3474"/>
                </a:cubicBezTo>
                <a:cubicBezTo>
                  <a:pt x="10272" y="3716"/>
                  <a:pt x="10372" y="3924"/>
                  <a:pt x="10481" y="4132"/>
                </a:cubicBezTo>
                <a:cubicBezTo>
                  <a:pt x="10656" y="4549"/>
                  <a:pt x="10789" y="4899"/>
                  <a:pt x="10831" y="5140"/>
                </a:cubicBezTo>
                <a:cubicBezTo>
                  <a:pt x="10864" y="5249"/>
                  <a:pt x="10897" y="5315"/>
                  <a:pt x="10897" y="5382"/>
                </a:cubicBezTo>
                <a:lnTo>
                  <a:pt x="10897" y="5490"/>
                </a:lnTo>
                <a:lnTo>
                  <a:pt x="10864" y="5457"/>
                </a:lnTo>
                <a:cubicBezTo>
                  <a:pt x="10864" y="5457"/>
                  <a:pt x="10864" y="5490"/>
                  <a:pt x="10831" y="5557"/>
                </a:cubicBezTo>
                <a:cubicBezTo>
                  <a:pt x="10789" y="5624"/>
                  <a:pt x="10789" y="5732"/>
                  <a:pt x="10789" y="5832"/>
                </a:cubicBezTo>
                <a:cubicBezTo>
                  <a:pt x="10756" y="6115"/>
                  <a:pt x="10722" y="6457"/>
                  <a:pt x="10656" y="6873"/>
                </a:cubicBezTo>
                <a:cubicBezTo>
                  <a:pt x="10622" y="7015"/>
                  <a:pt x="10581" y="7123"/>
                  <a:pt x="10547" y="7223"/>
                </a:cubicBezTo>
                <a:cubicBezTo>
                  <a:pt x="10547" y="7290"/>
                  <a:pt x="10514" y="7365"/>
                  <a:pt x="10514" y="7432"/>
                </a:cubicBezTo>
                <a:cubicBezTo>
                  <a:pt x="10481" y="7498"/>
                  <a:pt x="10447" y="7540"/>
                  <a:pt x="10414" y="7606"/>
                </a:cubicBezTo>
                <a:cubicBezTo>
                  <a:pt x="10414" y="7673"/>
                  <a:pt x="10372" y="7748"/>
                  <a:pt x="10339" y="7815"/>
                </a:cubicBezTo>
                <a:cubicBezTo>
                  <a:pt x="10339" y="7881"/>
                  <a:pt x="10306" y="7956"/>
                  <a:pt x="10272" y="8023"/>
                </a:cubicBezTo>
                <a:cubicBezTo>
                  <a:pt x="10206" y="8123"/>
                  <a:pt x="10131" y="8265"/>
                  <a:pt x="10064" y="8406"/>
                </a:cubicBezTo>
                <a:cubicBezTo>
                  <a:pt x="9748" y="8956"/>
                  <a:pt x="9298" y="9514"/>
                  <a:pt x="8639" y="9998"/>
                </a:cubicBezTo>
                <a:cubicBezTo>
                  <a:pt x="8331" y="10206"/>
                  <a:pt x="7981" y="10414"/>
                  <a:pt x="7598" y="10556"/>
                </a:cubicBezTo>
                <a:cubicBezTo>
                  <a:pt x="7390" y="10664"/>
                  <a:pt x="7215" y="10697"/>
                  <a:pt x="7007" y="10764"/>
                </a:cubicBezTo>
                <a:cubicBezTo>
                  <a:pt x="6907" y="10797"/>
                  <a:pt x="6798" y="10831"/>
                  <a:pt x="6665" y="10831"/>
                </a:cubicBezTo>
                <a:cubicBezTo>
                  <a:pt x="6557" y="10872"/>
                  <a:pt x="6457" y="10906"/>
                  <a:pt x="6348" y="10906"/>
                </a:cubicBezTo>
                <a:cubicBezTo>
                  <a:pt x="6248" y="10906"/>
                  <a:pt x="6140" y="10939"/>
                  <a:pt x="6040" y="10939"/>
                </a:cubicBezTo>
                <a:cubicBezTo>
                  <a:pt x="5899" y="10972"/>
                  <a:pt x="5790" y="10972"/>
                  <a:pt x="5690" y="10972"/>
                </a:cubicBezTo>
                <a:lnTo>
                  <a:pt x="5340" y="10972"/>
                </a:lnTo>
                <a:cubicBezTo>
                  <a:pt x="5240" y="10939"/>
                  <a:pt x="5099" y="10939"/>
                  <a:pt x="4999" y="10939"/>
                </a:cubicBezTo>
                <a:cubicBezTo>
                  <a:pt x="4541" y="10906"/>
                  <a:pt x="4057" y="10764"/>
                  <a:pt x="3607" y="10589"/>
                </a:cubicBezTo>
                <a:cubicBezTo>
                  <a:pt x="3191" y="10414"/>
                  <a:pt x="2741" y="10206"/>
                  <a:pt x="2324" y="9898"/>
                </a:cubicBezTo>
                <a:cubicBezTo>
                  <a:pt x="1941" y="9623"/>
                  <a:pt x="1591" y="9273"/>
                  <a:pt x="1283" y="8856"/>
                </a:cubicBezTo>
                <a:cubicBezTo>
                  <a:pt x="966" y="8473"/>
                  <a:pt x="758" y="7990"/>
                  <a:pt x="583" y="7498"/>
                </a:cubicBezTo>
                <a:cubicBezTo>
                  <a:pt x="550" y="7257"/>
                  <a:pt x="450" y="7015"/>
                  <a:pt x="450" y="6773"/>
                </a:cubicBezTo>
                <a:cubicBezTo>
                  <a:pt x="417" y="6632"/>
                  <a:pt x="375" y="6498"/>
                  <a:pt x="375" y="6390"/>
                </a:cubicBezTo>
                <a:lnTo>
                  <a:pt x="375" y="6007"/>
                </a:lnTo>
                <a:cubicBezTo>
                  <a:pt x="375" y="5940"/>
                  <a:pt x="342" y="5874"/>
                  <a:pt x="342" y="5799"/>
                </a:cubicBezTo>
                <a:lnTo>
                  <a:pt x="375" y="5590"/>
                </a:lnTo>
                <a:lnTo>
                  <a:pt x="375" y="5207"/>
                </a:lnTo>
                <a:lnTo>
                  <a:pt x="450" y="4832"/>
                </a:lnTo>
                <a:cubicBezTo>
                  <a:pt x="450" y="4757"/>
                  <a:pt x="483" y="4724"/>
                  <a:pt x="483" y="4657"/>
                </a:cubicBezTo>
                <a:lnTo>
                  <a:pt x="517" y="4449"/>
                </a:lnTo>
                <a:cubicBezTo>
                  <a:pt x="550" y="4341"/>
                  <a:pt x="583" y="4207"/>
                  <a:pt x="625" y="4099"/>
                </a:cubicBezTo>
                <a:lnTo>
                  <a:pt x="758" y="3716"/>
                </a:lnTo>
                <a:cubicBezTo>
                  <a:pt x="792" y="3616"/>
                  <a:pt x="867" y="3508"/>
                  <a:pt x="900" y="3374"/>
                </a:cubicBezTo>
                <a:cubicBezTo>
                  <a:pt x="966" y="3266"/>
                  <a:pt x="1000" y="3166"/>
                  <a:pt x="1075" y="3058"/>
                </a:cubicBezTo>
                <a:lnTo>
                  <a:pt x="1283" y="2708"/>
                </a:lnTo>
                <a:cubicBezTo>
                  <a:pt x="1350" y="2608"/>
                  <a:pt x="1458" y="2541"/>
                  <a:pt x="1525" y="2466"/>
                </a:cubicBezTo>
                <a:cubicBezTo>
                  <a:pt x="1558" y="2400"/>
                  <a:pt x="1591" y="2366"/>
                  <a:pt x="1625" y="2291"/>
                </a:cubicBezTo>
                <a:cubicBezTo>
                  <a:pt x="1666" y="2258"/>
                  <a:pt x="1733" y="2225"/>
                  <a:pt x="1766" y="2158"/>
                </a:cubicBezTo>
                <a:lnTo>
                  <a:pt x="1875" y="2016"/>
                </a:lnTo>
                <a:cubicBezTo>
                  <a:pt x="1908" y="1983"/>
                  <a:pt x="1941" y="1916"/>
                  <a:pt x="1975" y="1875"/>
                </a:cubicBezTo>
                <a:cubicBezTo>
                  <a:pt x="2083" y="1808"/>
                  <a:pt x="2150" y="1708"/>
                  <a:pt x="2249" y="1633"/>
                </a:cubicBezTo>
                <a:cubicBezTo>
                  <a:pt x="2291" y="1566"/>
                  <a:pt x="2324" y="1533"/>
                  <a:pt x="2391" y="1500"/>
                </a:cubicBezTo>
                <a:cubicBezTo>
                  <a:pt x="2424" y="1458"/>
                  <a:pt x="2458" y="1391"/>
                  <a:pt x="2499" y="1358"/>
                </a:cubicBezTo>
                <a:cubicBezTo>
                  <a:pt x="2599" y="1250"/>
                  <a:pt x="2708" y="1217"/>
                  <a:pt x="2808" y="1150"/>
                </a:cubicBezTo>
                <a:cubicBezTo>
                  <a:pt x="2916" y="1083"/>
                  <a:pt x="3016" y="1008"/>
                  <a:pt x="3124" y="975"/>
                </a:cubicBezTo>
                <a:cubicBezTo>
                  <a:pt x="3224" y="942"/>
                  <a:pt x="3366" y="908"/>
                  <a:pt x="3466" y="875"/>
                </a:cubicBezTo>
                <a:cubicBezTo>
                  <a:pt x="3499" y="833"/>
                  <a:pt x="3574" y="833"/>
                  <a:pt x="3641" y="833"/>
                </a:cubicBezTo>
                <a:cubicBezTo>
                  <a:pt x="3707" y="800"/>
                  <a:pt x="3749" y="800"/>
                  <a:pt x="3816" y="767"/>
                </a:cubicBezTo>
                <a:lnTo>
                  <a:pt x="3957" y="733"/>
                </a:lnTo>
                <a:lnTo>
                  <a:pt x="4124" y="667"/>
                </a:lnTo>
                <a:cubicBezTo>
                  <a:pt x="4232" y="667"/>
                  <a:pt x="4332" y="592"/>
                  <a:pt x="4474" y="592"/>
                </a:cubicBezTo>
                <a:cubicBezTo>
                  <a:pt x="4682" y="525"/>
                  <a:pt x="4924" y="492"/>
                  <a:pt x="5132" y="492"/>
                </a:cubicBezTo>
                <a:cubicBezTo>
                  <a:pt x="5240" y="492"/>
                  <a:pt x="5374" y="458"/>
                  <a:pt x="5482" y="458"/>
                </a:cubicBezTo>
                <a:close/>
                <a:moveTo>
                  <a:pt x="5099" y="0"/>
                </a:moveTo>
                <a:cubicBezTo>
                  <a:pt x="4857" y="0"/>
                  <a:pt x="4616" y="42"/>
                  <a:pt x="4374" y="75"/>
                </a:cubicBezTo>
                <a:cubicBezTo>
                  <a:pt x="4232" y="75"/>
                  <a:pt x="4124" y="108"/>
                  <a:pt x="3991" y="142"/>
                </a:cubicBezTo>
                <a:lnTo>
                  <a:pt x="3816" y="175"/>
                </a:lnTo>
                <a:lnTo>
                  <a:pt x="3607" y="250"/>
                </a:lnTo>
                <a:cubicBezTo>
                  <a:pt x="3499" y="283"/>
                  <a:pt x="3399" y="383"/>
                  <a:pt x="3258" y="417"/>
                </a:cubicBezTo>
                <a:lnTo>
                  <a:pt x="2949" y="625"/>
                </a:lnTo>
                <a:lnTo>
                  <a:pt x="2841" y="667"/>
                </a:lnTo>
                <a:lnTo>
                  <a:pt x="2774" y="733"/>
                </a:lnTo>
                <a:lnTo>
                  <a:pt x="2599" y="833"/>
                </a:lnTo>
                <a:lnTo>
                  <a:pt x="2424" y="942"/>
                </a:lnTo>
                <a:cubicBezTo>
                  <a:pt x="2391" y="975"/>
                  <a:pt x="2324" y="1008"/>
                  <a:pt x="2291" y="1042"/>
                </a:cubicBezTo>
                <a:cubicBezTo>
                  <a:pt x="2216" y="1083"/>
                  <a:pt x="2150" y="1117"/>
                  <a:pt x="2116" y="1150"/>
                </a:cubicBezTo>
                <a:cubicBezTo>
                  <a:pt x="2041" y="1183"/>
                  <a:pt x="1975" y="1217"/>
                  <a:pt x="1941" y="1250"/>
                </a:cubicBezTo>
                <a:cubicBezTo>
                  <a:pt x="1833" y="1325"/>
                  <a:pt x="1733" y="1425"/>
                  <a:pt x="1625" y="1500"/>
                </a:cubicBezTo>
                <a:cubicBezTo>
                  <a:pt x="1558" y="1533"/>
                  <a:pt x="1525" y="1600"/>
                  <a:pt x="1458" y="1633"/>
                </a:cubicBezTo>
                <a:lnTo>
                  <a:pt x="1316" y="1775"/>
                </a:lnTo>
                <a:cubicBezTo>
                  <a:pt x="1283" y="1841"/>
                  <a:pt x="1250" y="1875"/>
                  <a:pt x="1175" y="1950"/>
                </a:cubicBezTo>
                <a:cubicBezTo>
                  <a:pt x="1141" y="1983"/>
                  <a:pt x="1108" y="2050"/>
                  <a:pt x="1075" y="2083"/>
                </a:cubicBezTo>
                <a:cubicBezTo>
                  <a:pt x="966" y="2225"/>
                  <a:pt x="933" y="2366"/>
                  <a:pt x="867" y="2466"/>
                </a:cubicBezTo>
                <a:cubicBezTo>
                  <a:pt x="792" y="2574"/>
                  <a:pt x="725" y="2708"/>
                  <a:pt x="658" y="2816"/>
                </a:cubicBezTo>
                <a:cubicBezTo>
                  <a:pt x="583" y="2958"/>
                  <a:pt x="550" y="3058"/>
                  <a:pt x="483" y="3199"/>
                </a:cubicBezTo>
                <a:cubicBezTo>
                  <a:pt x="450" y="3333"/>
                  <a:pt x="375" y="3441"/>
                  <a:pt x="342" y="3583"/>
                </a:cubicBezTo>
                <a:lnTo>
                  <a:pt x="208" y="3957"/>
                </a:lnTo>
                <a:cubicBezTo>
                  <a:pt x="167" y="4099"/>
                  <a:pt x="167" y="4241"/>
                  <a:pt x="133" y="4374"/>
                </a:cubicBezTo>
                <a:lnTo>
                  <a:pt x="100" y="4582"/>
                </a:lnTo>
                <a:lnTo>
                  <a:pt x="67" y="4791"/>
                </a:lnTo>
                <a:lnTo>
                  <a:pt x="0" y="5174"/>
                </a:lnTo>
                <a:lnTo>
                  <a:pt x="0" y="5590"/>
                </a:lnTo>
                <a:lnTo>
                  <a:pt x="0" y="5799"/>
                </a:lnTo>
                <a:lnTo>
                  <a:pt x="0" y="6007"/>
                </a:lnTo>
                <a:lnTo>
                  <a:pt x="33" y="6423"/>
                </a:lnTo>
                <a:cubicBezTo>
                  <a:pt x="33" y="6565"/>
                  <a:pt x="67" y="6707"/>
                  <a:pt x="67" y="6807"/>
                </a:cubicBezTo>
                <a:cubicBezTo>
                  <a:pt x="100" y="7082"/>
                  <a:pt x="167" y="7365"/>
                  <a:pt x="242" y="7640"/>
                </a:cubicBezTo>
                <a:cubicBezTo>
                  <a:pt x="417" y="8165"/>
                  <a:pt x="625" y="8648"/>
                  <a:pt x="933" y="9098"/>
                </a:cubicBezTo>
                <a:cubicBezTo>
                  <a:pt x="1283" y="9548"/>
                  <a:pt x="1625" y="9931"/>
                  <a:pt x="2083" y="10281"/>
                </a:cubicBezTo>
                <a:cubicBezTo>
                  <a:pt x="2499" y="10589"/>
                  <a:pt x="2983" y="10831"/>
                  <a:pt x="3466" y="11006"/>
                </a:cubicBezTo>
                <a:cubicBezTo>
                  <a:pt x="3707" y="11081"/>
                  <a:pt x="3957" y="11147"/>
                  <a:pt x="4232" y="11181"/>
                </a:cubicBezTo>
                <a:cubicBezTo>
                  <a:pt x="4474" y="11247"/>
                  <a:pt x="4715" y="11289"/>
                  <a:pt x="4957" y="11322"/>
                </a:cubicBezTo>
                <a:lnTo>
                  <a:pt x="5690" y="11322"/>
                </a:lnTo>
                <a:cubicBezTo>
                  <a:pt x="5832" y="11322"/>
                  <a:pt x="5932" y="11322"/>
                  <a:pt x="6040" y="11289"/>
                </a:cubicBezTo>
                <a:cubicBezTo>
                  <a:pt x="6173" y="11289"/>
                  <a:pt x="6282" y="11247"/>
                  <a:pt x="6415" y="11247"/>
                </a:cubicBezTo>
                <a:cubicBezTo>
                  <a:pt x="7323" y="11114"/>
                  <a:pt x="8156" y="10697"/>
                  <a:pt x="8848" y="10247"/>
                </a:cubicBezTo>
                <a:cubicBezTo>
                  <a:pt x="9506" y="9723"/>
                  <a:pt x="9956" y="9131"/>
                  <a:pt x="10306" y="8540"/>
                </a:cubicBezTo>
                <a:cubicBezTo>
                  <a:pt x="10622" y="7990"/>
                  <a:pt x="10789" y="7432"/>
                  <a:pt x="10931" y="6948"/>
                </a:cubicBezTo>
                <a:cubicBezTo>
                  <a:pt x="11039" y="6498"/>
                  <a:pt x="11139" y="6115"/>
                  <a:pt x="11139" y="5874"/>
                </a:cubicBezTo>
                <a:cubicBezTo>
                  <a:pt x="11172" y="5765"/>
                  <a:pt x="11139" y="5665"/>
                  <a:pt x="11139" y="5590"/>
                </a:cubicBezTo>
                <a:lnTo>
                  <a:pt x="11139" y="5490"/>
                </a:lnTo>
                <a:lnTo>
                  <a:pt x="11072" y="5490"/>
                </a:lnTo>
                <a:lnTo>
                  <a:pt x="11105" y="5457"/>
                </a:lnTo>
                <a:lnTo>
                  <a:pt x="11105" y="5382"/>
                </a:lnTo>
                <a:cubicBezTo>
                  <a:pt x="11105" y="5315"/>
                  <a:pt x="11105" y="5207"/>
                  <a:pt x="11072" y="5074"/>
                </a:cubicBezTo>
                <a:cubicBezTo>
                  <a:pt x="11039" y="4832"/>
                  <a:pt x="10931" y="4449"/>
                  <a:pt x="10722" y="4032"/>
                </a:cubicBezTo>
                <a:cubicBezTo>
                  <a:pt x="10656" y="3791"/>
                  <a:pt x="10514" y="3583"/>
                  <a:pt x="10372" y="3299"/>
                </a:cubicBezTo>
                <a:cubicBezTo>
                  <a:pt x="10306" y="3199"/>
                  <a:pt x="10239" y="3058"/>
                  <a:pt x="10164" y="2916"/>
                </a:cubicBezTo>
                <a:cubicBezTo>
                  <a:pt x="10131" y="2849"/>
                  <a:pt x="10097" y="2783"/>
                  <a:pt x="10031" y="2708"/>
                </a:cubicBezTo>
                <a:cubicBezTo>
                  <a:pt x="10031" y="2674"/>
                  <a:pt x="9997" y="2674"/>
                  <a:pt x="9997" y="2641"/>
                </a:cubicBezTo>
                <a:cubicBezTo>
                  <a:pt x="9956" y="2574"/>
                  <a:pt x="9956" y="2541"/>
                  <a:pt x="9956" y="2499"/>
                </a:cubicBezTo>
                <a:cubicBezTo>
                  <a:pt x="9889" y="2333"/>
                  <a:pt x="9789" y="2191"/>
                  <a:pt x="9681" y="2050"/>
                </a:cubicBezTo>
                <a:cubicBezTo>
                  <a:pt x="9539" y="1916"/>
                  <a:pt x="9439" y="1775"/>
                  <a:pt x="9298" y="1633"/>
                </a:cubicBezTo>
                <a:cubicBezTo>
                  <a:pt x="9056" y="1358"/>
                  <a:pt x="8748" y="1083"/>
                  <a:pt x="8398" y="833"/>
                </a:cubicBezTo>
                <a:cubicBezTo>
                  <a:pt x="8290" y="800"/>
                  <a:pt x="8223" y="733"/>
                  <a:pt x="8123" y="667"/>
                </a:cubicBezTo>
                <a:cubicBezTo>
                  <a:pt x="8048" y="625"/>
                  <a:pt x="7948" y="558"/>
                  <a:pt x="7840" y="525"/>
                </a:cubicBezTo>
                <a:cubicBezTo>
                  <a:pt x="7631" y="417"/>
                  <a:pt x="7456" y="317"/>
                  <a:pt x="7248" y="175"/>
                </a:cubicBezTo>
                <a:cubicBezTo>
                  <a:pt x="7148" y="142"/>
                  <a:pt x="7007" y="108"/>
                  <a:pt x="6907" y="75"/>
                </a:cubicBezTo>
                <a:cubicBezTo>
                  <a:pt x="6798" y="42"/>
                  <a:pt x="6665" y="42"/>
                  <a:pt x="6557" y="0"/>
                </a:cubicBezTo>
                <a:cubicBezTo>
                  <a:pt x="6490" y="0"/>
                  <a:pt x="6415" y="42"/>
                  <a:pt x="6382" y="42"/>
                </a:cubicBezTo>
                <a:cubicBezTo>
                  <a:pt x="6315" y="42"/>
                  <a:pt x="6248" y="0"/>
                  <a:pt x="6207" y="0"/>
                </a:cubicBezTo>
                <a:close/>
              </a:path>
            </a:pathLst>
          </a:custGeom>
          <a:solidFill>
            <a:srgbClr val="2033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1027219" y="1832286"/>
            <a:ext cx="1990311" cy="2523866"/>
          </a:xfrm>
          <a:custGeom>
            <a:avLst/>
            <a:gdLst/>
            <a:ahLst/>
            <a:cxnLst/>
            <a:rect l="l" t="t" r="r" b="b"/>
            <a:pathLst>
              <a:path w="26209" h="33235" extrusionOk="0">
                <a:moveTo>
                  <a:pt x="9280" y="0"/>
                </a:moveTo>
                <a:cubicBezTo>
                  <a:pt x="2035" y="0"/>
                  <a:pt x="176" y="94"/>
                  <a:pt x="176" y="2775"/>
                </a:cubicBezTo>
                <a:lnTo>
                  <a:pt x="176" y="15588"/>
                </a:lnTo>
                <a:cubicBezTo>
                  <a:pt x="176" y="31900"/>
                  <a:pt x="1" y="33235"/>
                  <a:pt x="8781" y="33235"/>
                </a:cubicBezTo>
                <a:cubicBezTo>
                  <a:pt x="10498" y="33235"/>
                  <a:pt x="12559" y="33183"/>
                  <a:pt x="15030" y="33183"/>
                </a:cubicBezTo>
                <a:cubicBezTo>
                  <a:pt x="15247" y="33183"/>
                  <a:pt x="15460" y="33184"/>
                  <a:pt x="15669" y="33184"/>
                </a:cubicBezTo>
                <a:cubicBezTo>
                  <a:pt x="23428" y="33184"/>
                  <a:pt x="25269" y="33120"/>
                  <a:pt x="25269" y="28293"/>
                </a:cubicBezTo>
                <a:cubicBezTo>
                  <a:pt x="25269" y="26377"/>
                  <a:pt x="25127" y="24502"/>
                  <a:pt x="25127" y="22561"/>
                </a:cubicBezTo>
                <a:cubicBezTo>
                  <a:pt x="25127" y="20337"/>
                  <a:pt x="25652" y="14089"/>
                  <a:pt x="25652" y="8848"/>
                </a:cubicBezTo>
                <a:cubicBezTo>
                  <a:pt x="25652" y="134"/>
                  <a:pt x="26208" y="1"/>
                  <a:pt x="12359" y="1"/>
                </a:cubicBezTo>
                <a:cubicBezTo>
                  <a:pt x="11922" y="1"/>
                  <a:pt x="11472" y="1"/>
                  <a:pt x="11006" y="1"/>
                </a:cubicBezTo>
                <a:cubicBezTo>
                  <a:pt x="10399" y="1"/>
                  <a:pt x="9825" y="0"/>
                  <a:pt x="9280" y="0"/>
                </a:cubicBezTo>
                <a:close/>
              </a:path>
            </a:pathLst>
          </a:custGeom>
          <a:solidFill>
            <a:srgbClr val="FFE1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1113944" y="1908834"/>
            <a:ext cx="1874655" cy="2446939"/>
          </a:xfrm>
          <a:custGeom>
            <a:avLst/>
            <a:gdLst/>
            <a:ahLst/>
            <a:cxnLst/>
            <a:rect l="l" t="t" r="r" b="b"/>
            <a:pathLst>
              <a:path w="24686" h="32222" extrusionOk="0">
                <a:moveTo>
                  <a:pt x="22811" y="1"/>
                </a:moveTo>
                <a:cubicBezTo>
                  <a:pt x="23227" y="1317"/>
                  <a:pt x="23152" y="3225"/>
                  <a:pt x="23152" y="6107"/>
                </a:cubicBezTo>
                <a:cubicBezTo>
                  <a:pt x="23152" y="11348"/>
                  <a:pt x="22636" y="17596"/>
                  <a:pt x="22636" y="19820"/>
                </a:cubicBezTo>
                <a:cubicBezTo>
                  <a:pt x="22636" y="21762"/>
                  <a:pt x="22777" y="23669"/>
                  <a:pt x="22777" y="25577"/>
                </a:cubicBezTo>
                <a:cubicBezTo>
                  <a:pt x="22777" y="30379"/>
                  <a:pt x="20929" y="30443"/>
                  <a:pt x="13211" y="30443"/>
                </a:cubicBezTo>
                <a:cubicBezTo>
                  <a:pt x="13002" y="30443"/>
                  <a:pt x="12789" y="30443"/>
                  <a:pt x="12572" y="30443"/>
                </a:cubicBezTo>
                <a:lnTo>
                  <a:pt x="12572" y="30443"/>
                </a:lnTo>
                <a:cubicBezTo>
                  <a:pt x="10130" y="30443"/>
                  <a:pt x="8092" y="30491"/>
                  <a:pt x="6387" y="30491"/>
                </a:cubicBezTo>
                <a:cubicBezTo>
                  <a:pt x="3293" y="30491"/>
                  <a:pt x="1300" y="30332"/>
                  <a:pt x="0" y="29435"/>
                </a:cubicBezTo>
                <a:lnTo>
                  <a:pt x="0" y="29435"/>
                </a:lnTo>
                <a:cubicBezTo>
                  <a:pt x="1063" y="31889"/>
                  <a:pt x="3252" y="32221"/>
                  <a:pt x="7793" y="32221"/>
                </a:cubicBezTo>
                <a:cubicBezTo>
                  <a:pt x="9480" y="32221"/>
                  <a:pt x="11490" y="32175"/>
                  <a:pt x="13888" y="32175"/>
                </a:cubicBezTo>
                <a:cubicBezTo>
                  <a:pt x="14105" y="32175"/>
                  <a:pt x="14318" y="32176"/>
                  <a:pt x="14527" y="32176"/>
                </a:cubicBezTo>
                <a:cubicBezTo>
                  <a:pt x="22286" y="32176"/>
                  <a:pt x="24127" y="32112"/>
                  <a:pt x="24127" y="27285"/>
                </a:cubicBezTo>
                <a:cubicBezTo>
                  <a:pt x="24127" y="25369"/>
                  <a:pt x="23985" y="23494"/>
                  <a:pt x="23985" y="21553"/>
                </a:cubicBezTo>
                <a:cubicBezTo>
                  <a:pt x="23985" y="19329"/>
                  <a:pt x="24510" y="13081"/>
                  <a:pt x="24510" y="7840"/>
                </a:cubicBezTo>
                <a:cubicBezTo>
                  <a:pt x="24510" y="3258"/>
                  <a:pt x="24685" y="1042"/>
                  <a:pt x="22811" y="1"/>
                </a:cubicBezTo>
                <a:close/>
              </a:path>
            </a:pathLst>
          </a:custGeom>
          <a:solidFill>
            <a:srgbClr val="FFE1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934875" y="1747536"/>
            <a:ext cx="1987881" cy="2578391"/>
          </a:xfrm>
          <a:custGeom>
            <a:avLst/>
            <a:gdLst/>
            <a:ahLst/>
            <a:cxnLst/>
            <a:rect l="l" t="t" r="r" b="b"/>
            <a:pathLst>
              <a:path w="26177" h="33953" extrusionOk="0">
                <a:moveTo>
                  <a:pt x="16105" y="700"/>
                </a:moveTo>
                <a:cubicBezTo>
                  <a:pt x="17671" y="700"/>
                  <a:pt x="19229" y="700"/>
                  <a:pt x="20828" y="800"/>
                </a:cubicBezTo>
                <a:cubicBezTo>
                  <a:pt x="21628" y="833"/>
                  <a:pt x="22428" y="942"/>
                  <a:pt x="23186" y="1150"/>
                </a:cubicBezTo>
                <a:cubicBezTo>
                  <a:pt x="23569" y="1250"/>
                  <a:pt x="23952" y="1358"/>
                  <a:pt x="24261" y="1567"/>
                </a:cubicBezTo>
                <a:cubicBezTo>
                  <a:pt x="24611" y="1741"/>
                  <a:pt x="24927" y="2016"/>
                  <a:pt x="25135" y="2333"/>
                </a:cubicBezTo>
                <a:cubicBezTo>
                  <a:pt x="25377" y="2641"/>
                  <a:pt x="25510" y="3024"/>
                  <a:pt x="25619" y="3408"/>
                </a:cubicBezTo>
                <a:cubicBezTo>
                  <a:pt x="25719" y="3791"/>
                  <a:pt x="25794" y="4207"/>
                  <a:pt x="25827" y="4624"/>
                </a:cubicBezTo>
                <a:cubicBezTo>
                  <a:pt x="25894" y="5416"/>
                  <a:pt x="25927" y="6249"/>
                  <a:pt x="25927" y="7123"/>
                </a:cubicBezTo>
                <a:cubicBezTo>
                  <a:pt x="25927" y="8790"/>
                  <a:pt x="25969" y="10489"/>
                  <a:pt x="25894" y="12189"/>
                </a:cubicBezTo>
                <a:cubicBezTo>
                  <a:pt x="25860" y="13888"/>
                  <a:pt x="25794" y="15588"/>
                  <a:pt x="25719" y="17287"/>
                </a:cubicBezTo>
                <a:cubicBezTo>
                  <a:pt x="25652" y="18162"/>
                  <a:pt x="25619" y="18995"/>
                  <a:pt x="25552" y="19862"/>
                </a:cubicBezTo>
                <a:cubicBezTo>
                  <a:pt x="25510" y="20070"/>
                  <a:pt x="25510" y="20278"/>
                  <a:pt x="25477" y="20486"/>
                </a:cubicBezTo>
                <a:cubicBezTo>
                  <a:pt x="25477" y="20728"/>
                  <a:pt x="25444" y="20936"/>
                  <a:pt x="25410" y="21145"/>
                </a:cubicBezTo>
                <a:cubicBezTo>
                  <a:pt x="25344" y="21561"/>
                  <a:pt x="25344" y="21978"/>
                  <a:pt x="25302" y="22428"/>
                </a:cubicBezTo>
                <a:cubicBezTo>
                  <a:pt x="25269" y="24127"/>
                  <a:pt x="25410" y="25827"/>
                  <a:pt x="25444" y="27493"/>
                </a:cubicBezTo>
                <a:cubicBezTo>
                  <a:pt x="25444" y="28326"/>
                  <a:pt x="25477" y="29201"/>
                  <a:pt x="25377" y="29992"/>
                </a:cubicBezTo>
                <a:cubicBezTo>
                  <a:pt x="25344" y="30376"/>
                  <a:pt x="25269" y="30792"/>
                  <a:pt x="25135" y="31142"/>
                </a:cubicBezTo>
                <a:cubicBezTo>
                  <a:pt x="25027" y="31525"/>
                  <a:pt x="24819" y="31867"/>
                  <a:pt x="24577" y="32150"/>
                </a:cubicBezTo>
                <a:cubicBezTo>
                  <a:pt x="24336" y="32425"/>
                  <a:pt x="23986" y="32600"/>
                  <a:pt x="23636" y="32775"/>
                </a:cubicBezTo>
                <a:cubicBezTo>
                  <a:pt x="23261" y="32908"/>
                  <a:pt x="22878" y="32983"/>
                  <a:pt x="22495" y="33083"/>
                </a:cubicBezTo>
                <a:cubicBezTo>
                  <a:pt x="21728" y="33225"/>
                  <a:pt x="20928" y="33258"/>
                  <a:pt x="20137" y="33291"/>
                </a:cubicBezTo>
                <a:cubicBezTo>
                  <a:pt x="18537" y="33325"/>
                  <a:pt x="16938" y="33325"/>
                  <a:pt x="15413" y="33325"/>
                </a:cubicBezTo>
                <a:lnTo>
                  <a:pt x="13122" y="33325"/>
                </a:lnTo>
                <a:cubicBezTo>
                  <a:pt x="12355" y="33291"/>
                  <a:pt x="11631" y="33291"/>
                  <a:pt x="10898" y="33291"/>
                </a:cubicBezTo>
                <a:cubicBezTo>
                  <a:pt x="10301" y="33291"/>
                  <a:pt x="9715" y="33297"/>
                  <a:pt x="9141" y="33297"/>
                </a:cubicBezTo>
                <a:cubicBezTo>
                  <a:pt x="8279" y="33297"/>
                  <a:pt x="7442" y="33285"/>
                  <a:pt x="6632" y="33225"/>
                </a:cubicBezTo>
                <a:cubicBezTo>
                  <a:pt x="5974" y="33191"/>
                  <a:pt x="5307" y="33116"/>
                  <a:pt x="4683" y="32983"/>
                </a:cubicBezTo>
                <a:cubicBezTo>
                  <a:pt x="4058" y="32842"/>
                  <a:pt x="3474" y="32600"/>
                  <a:pt x="3016" y="32250"/>
                </a:cubicBezTo>
                <a:cubicBezTo>
                  <a:pt x="2533" y="31908"/>
                  <a:pt x="2183" y="31450"/>
                  <a:pt x="1942" y="30934"/>
                </a:cubicBezTo>
                <a:cubicBezTo>
                  <a:pt x="1700" y="30409"/>
                  <a:pt x="1525" y="29859"/>
                  <a:pt x="1425" y="29301"/>
                </a:cubicBezTo>
                <a:cubicBezTo>
                  <a:pt x="1183" y="28193"/>
                  <a:pt x="1108" y="27076"/>
                  <a:pt x="1042" y="26077"/>
                </a:cubicBezTo>
                <a:cubicBezTo>
                  <a:pt x="975" y="25035"/>
                  <a:pt x="975" y="24061"/>
                  <a:pt x="933" y="23161"/>
                </a:cubicBezTo>
                <a:lnTo>
                  <a:pt x="933" y="20695"/>
                </a:lnTo>
                <a:lnTo>
                  <a:pt x="933" y="16004"/>
                </a:lnTo>
                <a:lnTo>
                  <a:pt x="1075" y="16004"/>
                </a:lnTo>
                <a:cubicBezTo>
                  <a:pt x="1075" y="16004"/>
                  <a:pt x="1075" y="14271"/>
                  <a:pt x="1108" y="11289"/>
                </a:cubicBezTo>
                <a:lnTo>
                  <a:pt x="1108" y="10106"/>
                </a:lnTo>
                <a:lnTo>
                  <a:pt x="1108" y="8823"/>
                </a:lnTo>
                <a:cubicBezTo>
                  <a:pt x="1108" y="7915"/>
                  <a:pt x="1075" y="6948"/>
                  <a:pt x="1075" y="5907"/>
                </a:cubicBezTo>
                <a:lnTo>
                  <a:pt x="1075" y="4274"/>
                </a:lnTo>
                <a:cubicBezTo>
                  <a:pt x="1042" y="3999"/>
                  <a:pt x="1042" y="3716"/>
                  <a:pt x="1042" y="3441"/>
                </a:cubicBezTo>
                <a:lnTo>
                  <a:pt x="1042" y="3233"/>
                </a:lnTo>
                <a:lnTo>
                  <a:pt x="1042" y="3024"/>
                </a:lnTo>
                <a:cubicBezTo>
                  <a:pt x="1042" y="2883"/>
                  <a:pt x="1075" y="2783"/>
                  <a:pt x="1075" y="2641"/>
                </a:cubicBezTo>
                <a:cubicBezTo>
                  <a:pt x="1108" y="2400"/>
                  <a:pt x="1183" y="2191"/>
                  <a:pt x="1283" y="1983"/>
                </a:cubicBezTo>
                <a:cubicBezTo>
                  <a:pt x="1392" y="1808"/>
                  <a:pt x="1558" y="1666"/>
                  <a:pt x="1767" y="1533"/>
                </a:cubicBezTo>
                <a:cubicBezTo>
                  <a:pt x="2183" y="1292"/>
                  <a:pt x="2775" y="1150"/>
                  <a:pt x="3400" y="1083"/>
                </a:cubicBezTo>
                <a:cubicBezTo>
                  <a:pt x="4616" y="908"/>
                  <a:pt x="5932" y="875"/>
                  <a:pt x="7323" y="833"/>
                </a:cubicBezTo>
                <a:cubicBezTo>
                  <a:pt x="8715" y="800"/>
                  <a:pt x="10139" y="800"/>
                  <a:pt x="11597" y="767"/>
                </a:cubicBezTo>
                <a:cubicBezTo>
                  <a:pt x="13055" y="767"/>
                  <a:pt x="14580" y="733"/>
                  <a:pt x="16105" y="700"/>
                </a:cubicBezTo>
                <a:close/>
                <a:moveTo>
                  <a:pt x="7323" y="0"/>
                </a:moveTo>
                <a:cubicBezTo>
                  <a:pt x="6632" y="0"/>
                  <a:pt x="5932" y="0"/>
                  <a:pt x="5274" y="42"/>
                </a:cubicBezTo>
                <a:cubicBezTo>
                  <a:pt x="4583" y="75"/>
                  <a:pt x="3924" y="109"/>
                  <a:pt x="3266" y="175"/>
                </a:cubicBezTo>
                <a:cubicBezTo>
                  <a:pt x="2950" y="209"/>
                  <a:pt x="2600" y="284"/>
                  <a:pt x="2291" y="350"/>
                </a:cubicBezTo>
                <a:cubicBezTo>
                  <a:pt x="1942" y="417"/>
                  <a:pt x="1633" y="558"/>
                  <a:pt x="1283" y="733"/>
                </a:cubicBezTo>
                <a:cubicBezTo>
                  <a:pt x="975" y="908"/>
                  <a:pt x="659" y="1150"/>
                  <a:pt x="450" y="1500"/>
                </a:cubicBezTo>
                <a:cubicBezTo>
                  <a:pt x="242" y="1808"/>
                  <a:pt x="142" y="2191"/>
                  <a:pt x="100" y="2500"/>
                </a:cubicBezTo>
                <a:cubicBezTo>
                  <a:pt x="34" y="2850"/>
                  <a:pt x="34" y="3166"/>
                  <a:pt x="34" y="3441"/>
                </a:cubicBezTo>
                <a:lnTo>
                  <a:pt x="34" y="4274"/>
                </a:lnTo>
                <a:cubicBezTo>
                  <a:pt x="34" y="4832"/>
                  <a:pt x="34" y="5382"/>
                  <a:pt x="0" y="5907"/>
                </a:cubicBezTo>
                <a:lnTo>
                  <a:pt x="0" y="8823"/>
                </a:lnTo>
                <a:lnTo>
                  <a:pt x="0" y="10106"/>
                </a:lnTo>
                <a:lnTo>
                  <a:pt x="0" y="11289"/>
                </a:lnTo>
                <a:cubicBezTo>
                  <a:pt x="0" y="14271"/>
                  <a:pt x="34" y="16004"/>
                  <a:pt x="34" y="16004"/>
                </a:cubicBezTo>
                <a:lnTo>
                  <a:pt x="175" y="16004"/>
                </a:lnTo>
                <a:lnTo>
                  <a:pt x="175" y="20695"/>
                </a:lnTo>
                <a:cubicBezTo>
                  <a:pt x="175" y="22186"/>
                  <a:pt x="209" y="24027"/>
                  <a:pt x="309" y="26110"/>
                </a:cubicBezTo>
                <a:cubicBezTo>
                  <a:pt x="384" y="27151"/>
                  <a:pt x="484" y="28259"/>
                  <a:pt x="725" y="29442"/>
                </a:cubicBezTo>
                <a:cubicBezTo>
                  <a:pt x="800" y="29751"/>
                  <a:pt x="867" y="30034"/>
                  <a:pt x="975" y="30342"/>
                </a:cubicBezTo>
                <a:cubicBezTo>
                  <a:pt x="1075" y="30659"/>
                  <a:pt x="1183" y="30934"/>
                  <a:pt x="1317" y="31242"/>
                </a:cubicBezTo>
                <a:cubicBezTo>
                  <a:pt x="1600" y="31833"/>
                  <a:pt x="2050" y="32392"/>
                  <a:pt x="2600" y="32808"/>
                </a:cubicBezTo>
                <a:cubicBezTo>
                  <a:pt x="3158" y="33225"/>
                  <a:pt x="3849" y="33466"/>
                  <a:pt x="4516" y="33608"/>
                </a:cubicBezTo>
                <a:cubicBezTo>
                  <a:pt x="5207" y="33783"/>
                  <a:pt x="5899" y="33850"/>
                  <a:pt x="6599" y="33883"/>
                </a:cubicBezTo>
                <a:cubicBezTo>
                  <a:pt x="7270" y="33936"/>
                  <a:pt x="7959" y="33953"/>
                  <a:pt x="8658" y="33953"/>
                </a:cubicBezTo>
                <a:cubicBezTo>
                  <a:pt x="9397" y="33953"/>
                  <a:pt x="10147" y="33933"/>
                  <a:pt x="10898" y="33916"/>
                </a:cubicBezTo>
                <a:cubicBezTo>
                  <a:pt x="11631" y="33916"/>
                  <a:pt x="12389" y="33883"/>
                  <a:pt x="13122" y="33850"/>
                </a:cubicBezTo>
                <a:cubicBezTo>
                  <a:pt x="13505" y="33833"/>
                  <a:pt x="13886" y="33833"/>
                  <a:pt x="14267" y="33833"/>
                </a:cubicBezTo>
                <a:cubicBezTo>
                  <a:pt x="14649" y="33833"/>
                  <a:pt x="15030" y="33833"/>
                  <a:pt x="15413" y="33816"/>
                </a:cubicBezTo>
                <a:cubicBezTo>
                  <a:pt x="16175" y="33816"/>
                  <a:pt x="16956" y="33825"/>
                  <a:pt x="17747" y="33825"/>
                </a:cubicBezTo>
                <a:cubicBezTo>
                  <a:pt x="18537" y="33825"/>
                  <a:pt x="19337" y="33816"/>
                  <a:pt x="20137" y="33783"/>
                </a:cubicBezTo>
                <a:cubicBezTo>
                  <a:pt x="20928" y="33741"/>
                  <a:pt x="21761" y="33675"/>
                  <a:pt x="22594" y="33533"/>
                </a:cubicBezTo>
                <a:cubicBezTo>
                  <a:pt x="22978" y="33466"/>
                  <a:pt x="23394" y="33366"/>
                  <a:pt x="23811" y="33191"/>
                </a:cubicBezTo>
                <a:cubicBezTo>
                  <a:pt x="24194" y="33017"/>
                  <a:pt x="24611" y="32775"/>
                  <a:pt x="24927" y="32458"/>
                </a:cubicBezTo>
                <a:cubicBezTo>
                  <a:pt x="25235" y="32117"/>
                  <a:pt x="25444" y="31734"/>
                  <a:pt x="25585" y="31317"/>
                </a:cubicBezTo>
                <a:cubicBezTo>
                  <a:pt x="25719" y="30900"/>
                  <a:pt x="25794" y="30451"/>
                  <a:pt x="25827" y="30034"/>
                </a:cubicBezTo>
                <a:cubicBezTo>
                  <a:pt x="25860" y="29617"/>
                  <a:pt x="25894" y="29201"/>
                  <a:pt x="25894" y="28743"/>
                </a:cubicBezTo>
                <a:cubicBezTo>
                  <a:pt x="25894" y="28326"/>
                  <a:pt x="25860" y="27910"/>
                  <a:pt x="25860" y="27493"/>
                </a:cubicBezTo>
                <a:cubicBezTo>
                  <a:pt x="25827" y="25793"/>
                  <a:pt x="25685" y="24127"/>
                  <a:pt x="25719" y="22428"/>
                </a:cubicBezTo>
                <a:lnTo>
                  <a:pt x="25760" y="21803"/>
                </a:lnTo>
                <a:lnTo>
                  <a:pt x="25760" y="21453"/>
                </a:lnTo>
                <a:lnTo>
                  <a:pt x="25719" y="21145"/>
                </a:lnTo>
                <a:lnTo>
                  <a:pt x="25719" y="20520"/>
                </a:lnTo>
                <a:lnTo>
                  <a:pt x="25719" y="19862"/>
                </a:lnTo>
                <a:cubicBezTo>
                  <a:pt x="25760" y="19029"/>
                  <a:pt x="25794" y="18162"/>
                  <a:pt x="25827" y="17329"/>
                </a:cubicBezTo>
                <a:cubicBezTo>
                  <a:pt x="25927" y="15588"/>
                  <a:pt x="26035" y="13888"/>
                  <a:pt x="26102" y="12189"/>
                </a:cubicBezTo>
                <a:cubicBezTo>
                  <a:pt x="26135" y="10489"/>
                  <a:pt x="26135" y="8790"/>
                  <a:pt x="26177" y="7123"/>
                </a:cubicBezTo>
                <a:cubicBezTo>
                  <a:pt x="26177" y="6249"/>
                  <a:pt x="26177" y="5416"/>
                  <a:pt x="26102" y="4582"/>
                </a:cubicBezTo>
                <a:cubicBezTo>
                  <a:pt x="26069" y="4166"/>
                  <a:pt x="26002" y="3749"/>
                  <a:pt x="25894" y="3333"/>
                </a:cubicBezTo>
                <a:cubicBezTo>
                  <a:pt x="25794" y="2916"/>
                  <a:pt x="25652" y="2500"/>
                  <a:pt x="25410" y="2158"/>
                </a:cubicBezTo>
                <a:cubicBezTo>
                  <a:pt x="25169" y="1775"/>
                  <a:pt x="24819" y="1500"/>
                  <a:pt x="24436" y="1250"/>
                </a:cubicBezTo>
                <a:cubicBezTo>
                  <a:pt x="24094" y="1042"/>
                  <a:pt x="23678" y="908"/>
                  <a:pt x="23294" y="767"/>
                </a:cubicBezTo>
                <a:cubicBezTo>
                  <a:pt x="22461" y="558"/>
                  <a:pt x="21661" y="458"/>
                  <a:pt x="20862" y="384"/>
                </a:cubicBezTo>
                <a:cubicBezTo>
                  <a:pt x="20062" y="284"/>
                  <a:pt x="19262" y="250"/>
                  <a:pt x="18471" y="209"/>
                </a:cubicBezTo>
                <a:cubicBezTo>
                  <a:pt x="17671" y="175"/>
                  <a:pt x="16904" y="175"/>
                  <a:pt x="16105" y="142"/>
                </a:cubicBezTo>
                <a:cubicBezTo>
                  <a:pt x="14580" y="109"/>
                  <a:pt x="13055" y="75"/>
                  <a:pt x="11597" y="42"/>
                </a:cubicBezTo>
                <a:cubicBezTo>
                  <a:pt x="10139" y="42"/>
                  <a:pt x="8715" y="0"/>
                  <a:pt x="7323" y="0"/>
                </a:cubicBezTo>
                <a:close/>
              </a:path>
            </a:pathLst>
          </a:custGeom>
          <a:solidFill>
            <a:srgbClr val="2033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1965470" y="1715869"/>
            <a:ext cx="833290" cy="822582"/>
          </a:xfrm>
          <a:custGeom>
            <a:avLst/>
            <a:gdLst/>
            <a:ahLst/>
            <a:cxnLst/>
            <a:rect l="l" t="t" r="r" b="b"/>
            <a:pathLst>
              <a:path w="10973" h="10832" extrusionOk="0">
                <a:moveTo>
                  <a:pt x="5241" y="1"/>
                </a:moveTo>
                <a:cubicBezTo>
                  <a:pt x="3300" y="1"/>
                  <a:pt x="1359" y="942"/>
                  <a:pt x="384" y="3167"/>
                </a:cubicBezTo>
                <a:cubicBezTo>
                  <a:pt x="209" y="3583"/>
                  <a:pt x="109" y="4033"/>
                  <a:pt x="34" y="4483"/>
                </a:cubicBezTo>
                <a:cubicBezTo>
                  <a:pt x="34" y="4833"/>
                  <a:pt x="1" y="5174"/>
                  <a:pt x="1" y="5491"/>
                </a:cubicBezTo>
                <a:cubicBezTo>
                  <a:pt x="1" y="8857"/>
                  <a:pt x="2708" y="10831"/>
                  <a:pt x="5558" y="10831"/>
                </a:cubicBezTo>
                <a:cubicBezTo>
                  <a:pt x="8749" y="10831"/>
                  <a:pt x="10973" y="8373"/>
                  <a:pt x="10973" y="5283"/>
                </a:cubicBezTo>
                <a:cubicBezTo>
                  <a:pt x="10973" y="2050"/>
                  <a:pt x="8057" y="1"/>
                  <a:pt x="5241" y="1"/>
                </a:cubicBezTo>
                <a:close/>
              </a:path>
            </a:pathLst>
          </a:custGeom>
          <a:solidFill>
            <a:srgbClr val="FFF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2039513" y="1805707"/>
            <a:ext cx="759248" cy="732745"/>
          </a:xfrm>
          <a:custGeom>
            <a:avLst/>
            <a:gdLst/>
            <a:ahLst/>
            <a:cxnLst/>
            <a:rect l="l" t="t" r="r" b="b"/>
            <a:pathLst>
              <a:path w="9998" h="9649" extrusionOk="0">
                <a:moveTo>
                  <a:pt x="7915" y="1"/>
                </a:moveTo>
                <a:cubicBezTo>
                  <a:pt x="8507" y="834"/>
                  <a:pt x="8882" y="1842"/>
                  <a:pt x="8882" y="2983"/>
                </a:cubicBezTo>
                <a:cubicBezTo>
                  <a:pt x="8882" y="6074"/>
                  <a:pt x="6666" y="8540"/>
                  <a:pt x="3466" y="8540"/>
                </a:cubicBezTo>
                <a:cubicBezTo>
                  <a:pt x="2217" y="8540"/>
                  <a:pt x="967" y="8124"/>
                  <a:pt x="1" y="7432"/>
                </a:cubicBezTo>
                <a:lnTo>
                  <a:pt x="1" y="7432"/>
                </a:lnTo>
                <a:cubicBezTo>
                  <a:pt x="1042" y="8857"/>
                  <a:pt x="2775" y="9648"/>
                  <a:pt x="4583" y="9648"/>
                </a:cubicBezTo>
                <a:cubicBezTo>
                  <a:pt x="7774" y="9648"/>
                  <a:pt x="9998" y="7190"/>
                  <a:pt x="9998" y="4100"/>
                </a:cubicBezTo>
                <a:cubicBezTo>
                  <a:pt x="9998" y="2358"/>
                  <a:pt x="9132" y="942"/>
                  <a:pt x="7915" y="1"/>
                </a:cubicBezTo>
                <a:close/>
              </a:path>
            </a:pathLst>
          </a:custGeom>
          <a:solidFill>
            <a:srgbClr val="EAEC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1926285" y="1670305"/>
            <a:ext cx="856679" cy="857970"/>
          </a:xfrm>
          <a:custGeom>
            <a:avLst/>
            <a:gdLst/>
            <a:ahLst/>
            <a:cxnLst/>
            <a:rect l="l" t="t" r="r" b="b"/>
            <a:pathLst>
              <a:path w="11281" h="11298" extrusionOk="0">
                <a:moveTo>
                  <a:pt x="5443" y="623"/>
                </a:moveTo>
                <a:cubicBezTo>
                  <a:pt x="5594" y="623"/>
                  <a:pt x="5746" y="629"/>
                  <a:pt x="5899" y="642"/>
                </a:cubicBezTo>
                <a:cubicBezTo>
                  <a:pt x="6349" y="709"/>
                  <a:pt x="6799" y="776"/>
                  <a:pt x="7215" y="917"/>
                </a:cubicBezTo>
                <a:cubicBezTo>
                  <a:pt x="7665" y="1059"/>
                  <a:pt x="8123" y="1226"/>
                  <a:pt x="8540" y="1475"/>
                </a:cubicBezTo>
                <a:cubicBezTo>
                  <a:pt x="8640" y="1542"/>
                  <a:pt x="8748" y="1575"/>
                  <a:pt x="8815" y="1642"/>
                </a:cubicBezTo>
                <a:cubicBezTo>
                  <a:pt x="8915" y="1717"/>
                  <a:pt x="9023" y="1784"/>
                  <a:pt x="9123" y="1892"/>
                </a:cubicBezTo>
                <a:cubicBezTo>
                  <a:pt x="9231" y="1959"/>
                  <a:pt x="9298" y="2025"/>
                  <a:pt x="9406" y="2100"/>
                </a:cubicBezTo>
                <a:lnTo>
                  <a:pt x="9681" y="2375"/>
                </a:lnTo>
                <a:cubicBezTo>
                  <a:pt x="9748" y="2442"/>
                  <a:pt x="9856" y="2550"/>
                  <a:pt x="9923" y="2650"/>
                </a:cubicBezTo>
                <a:cubicBezTo>
                  <a:pt x="9998" y="2725"/>
                  <a:pt x="10064" y="2825"/>
                  <a:pt x="10164" y="2933"/>
                </a:cubicBezTo>
                <a:cubicBezTo>
                  <a:pt x="10206" y="2967"/>
                  <a:pt x="10273" y="3000"/>
                  <a:pt x="10306" y="3067"/>
                </a:cubicBezTo>
                <a:lnTo>
                  <a:pt x="10414" y="3208"/>
                </a:lnTo>
                <a:cubicBezTo>
                  <a:pt x="10448" y="3275"/>
                  <a:pt x="10481" y="3308"/>
                  <a:pt x="10514" y="3383"/>
                </a:cubicBezTo>
                <a:cubicBezTo>
                  <a:pt x="10548" y="3450"/>
                  <a:pt x="10581" y="3483"/>
                  <a:pt x="10623" y="3558"/>
                </a:cubicBezTo>
                <a:cubicBezTo>
                  <a:pt x="10864" y="4008"/>
                  <a:pt x="10964" y="4525"/>
                  <a:pt x="11072" y="5016"/>
                </a:cubicBezTo>
                <a:cubicBezTo>
                  <a:pt x="11072" y="5150"/>
                  <a:pt x="11072" y="5291"/>
                  <a:pt x="11106" y="5433"/>
                </a:cubicBezTo>
                <a:lnTo>
                  <a:pt x="11106" y="5641"/>
                </a:lnTo>
                <a:lnTo>
                  <a:pt x="11106" y="5808"/>
                </a:lnTo>
                <a:cubicBezTo>
                  <a:pt x="11072" y="5949"/>
                  <a:pt x="11072" y="6091"/>
                  <a:pt x="11072" y="6224"/>
                </a:cubicBezTo>
                <a:lnTo>
                  <a:pt x="10997" y="6607"/>
                </a:lnTo>
                <a:cubicBezTo>
                  <a:pt x="10997" y="6749"/>
                  <a:pt x="10931" y="6849"/>
                  <a:pt x="10931" y="6991"/>
                </a:cubicBezTo>
                <a:cubicBezTo>
                  <a:pt x="10897" y="7132"/>
                  <a:pt x="10864" y="7266"/>
                  <a:pt x="10831" y="7374"/>
                </a:cubicBezTo>
                <a:lnTo>
                  <a:pt x="10689" y="7757"/>
                </a:lnTo>
                <a:lnTo>
                  <a:pt x="10514" y="8099"/>
                </a:lnTo>
                <a:cubicBezTo>
                  <a:pt x="10306" y="8590"/>
                  <a:pt x="9998" y="9040"/>
                  <a:pt x="9648" y="9390"/>
                </a:cubicBezTo>
                <a:cubicBezTo>
                  <a:pt x="9298" y="9765"/>
                  <a:pt x="8881" y="10082"/>
                  <a:pt x="8465" y="10323"/>
                </a:cubicBezTo>
                <a:cubicBezTo>
                  <a:pt x="8331" y="10390"/>
                  <a:pt x="8223" y="10465"/>
                  <a:pt x="8123" y="10498"/>
                </a:cubicBezTo>
                <a:lnTo>
                  <a:pt x="7948" y="10598"/>
                </a:lnTo>
                <a:lnTo>
                  <a:pt x="7773" y="10640"/>
                </a:lnTo>
                <a:cubicBezTo>
                  <a:pt x="7632" y="10706"/>
                  <a:pt x="7532" y="10740"/>
                  <a:pt x="7423" y="10773"/>
                </a:cubicBezTo>
                <a:cubicBezTo>
                  <a:pt x="7290" y="10806"/>
                  <a:pt x="7182" y="10848"/>
                  <a:pt x="7040" y="10848"/>
                </a:cubicBezTo>
                <a:cubicBezTo>
                  <a:pt x="6940" y="10881"/>
                  <a:pt x="6799" y="10915"/>
                  <a:pt x="6699" y="10915"/>
                </a:cubicBezTo>
                <a:cubicBezTo>
                  <a:pt x="6557" y="10948"/>
                  <a:pt x="6457" y="10948"/>
                  <a:pt x="6349" y="10981"/>
                </a:cubicBezTo>
                <a:lnTo>
                  <a:pt x="5274" y="10981"/>
                </a:lnTo>
                <a:cubicBezTo>
                  <a:pt x="5132" y="10948"/>
                  <a:pt x="5032" y="10948"/>
                  <a:pt x="4924" y="10915"/>
                </a:cubicBezTo>
                <a:cubicBezTo>
                  <a:pt x="4857" y="10915"/>
                  <a:pt x="4791" y="10915"/>
                  <a:pt x="4749" y="10881"/>
                </a:cubicBezTo>
                <a:lnTo>
                  <a:pt x="4582" y="10848"/>
                </a:lnTo>
                <a:cubicBezTo>
                  <a:pt x="4474" y="10848"/>
                  <a:pt x="4333" y="10806"/>
                  <a:pt x="4233" y="10773"/>
                </a:cubicBezTo>
                <a:cubicBezTo>
                  <a:pt x="4124" y="10740"/>
                  <a:pt x="4024" y="10706"/>
                  <a:pt x="3916" y="10673"/>
                </a:cubicBezTo>
                <a:cubicBezTo>
                  <a:pt x="3883" y="10673"/>
                  <a:pt x="3816" y="10640"/>
                  <a:pt x="3783" y="10640"/>
                </a:cubicBezTo>
                <a:lnTo>
                  <a:pt x="3608" y="10565"/>
                </a:lnTo>
                <a:cubicBezTo>
                  <a:pt x="3499" y="10531"/>
                  <a:pt x="3399" y="10465"/>
                  <a:pt x="3333" y="10431"/>
                </a:cubicBezTo>
                <a:cubicBezTo>
                  <a:pt x="3224" y="10390"/>
                  <a:pt x="3124" y="10356"/>
                  <a:pt x="3050" y="10290"/>
                </a:cubicBezTo>
                <a:cubicBezTo>
                  <a:pt x="2950" y="10182"/>
                  <a:pt x="2875" y="10148"/>
                  <a:pt x="2775" y="10082"/>
                </a:cubicBezTo>
                <a:cubicBezTo>
                  <a:pt x="2708" y="10015"/>
                  <a:pt x="2633" y="9973"/>
                  <a:pt x="2533" y="9907"/>
                </a:cubicBezTo>
                <a:cubicBezTo>
                  <a:pt x="2458" y="9840"/>
                  <a:pt x="2391" y="9765"/>
                  <a:pt x="2325" y="9698"/>
                </a:cubicBezTo>
                <a:cubicBezTo>
                  <a:pt x="2250" y="9665"/>
                  <a:pt x="2150" y="9598"/>
                  <a:pt x="2083" y="9523"/>
                </a:cubicBezTo>
                <a:cubicBezTo>
                  <a:pt x="1941" y="9390"/>
                  <a:pt x="1833" y="9248"/>
                  <a:pt x="1700" y="9140"/>
                </a:cubicBezTo>
                <a:cubicBezTo>
                  <a:pt x="1667" y="9107"/>
                  <a:pt x="1625" y="9073"/>
                  <a:pt x="1592" y="9040"/>
                </a:cubicBezTo>
                <a:cubicBezTo>
                  <a:pt x="1558" y="9007"/>
                  <a:pt x="1525" y="8973"/>
                  <a:pt x="1492" y="8932"/>
                </a:cubicBezTo>
                <a:cubicBezTo>
                  <a:pt x="1458" y="8899"/>
                  <a:pt x="1417" y="8865"/>
                  <a:pt x="1417" y="8832"/>
                </a:cubicBezTo>
                <a:lnTo>
                  <a:pt x="1317" y="8724"/>
                </a:lnTo>
                <a:cubicBezTo>
                  <a:pt x="1250" y="8590"/>
                  <a:pt x="1108" y="8449"/>
                  <a:pt x="1042" y="8307"/>
                </a:cubicBezTo>
                <a:cubicBezTo>
                  <a:pt x="967" y="8140"/>
                  <a:pt x="867" y="7999"/>
                  <a:pt x="833" y="7857"/>
                </a:cubicBezTo>
                <a:cubicBezTo>
                  <a:pt x="758" y="7724"/>
                  <a:pt x="692" y="7582"/>
                  <a:pt x="658" y="7441"/>
                </a:cubicBezTo>
                <a:cubicBezTo>
                  <a:pt x="625" y="7307"/>
                  <a:pt x="583" y="7166"/>
                  <a:pt x="550" y="7024"/>
                </a:cubicBezTo>
                <a:cubicBezTo>
                  <a:pt x="517" y="6891"/>
                  <a:pt x="484" y="6749"/>
                  <a:pt x="484" y="6641"/>
                </a:cubicBezTo>
                <a:cubicBezTo>
                  <a:pt x="450" y="6507"/>
                  <a:pt x="450" y="6399"/>
                  <a:pt x="417" y="6299"/>
                </a:cubicBezTo>
                <a:lnTo>
                  <a:pt x="417" y="5949"/>
                </a:lnTo>
                <a:lnTo>
                  <a:pt x="417" y="5808"/>
                </a:lnTo>
                <a:lnTo>
                  <a:pt x="417" y="5674"/>
                </a:lnTo>
                <a:lnTo>
                  <a:pt x="417" y="5224"/>
                </a:lnTo>
                <a:cubicBezTo>
                  <a:pt x="450" y="4941"/>
                  <a:pt x="450" y="4808"/>
                  <a:pt x="450" y="4808"/>
                </a:cubicBezTo>
                <a:lnTo>
                  <a:pt x="583" y="4841"/>
                </a:lnTo>
                <a:cubicBezTo>
                  <a:pt x="583" y="4841"/>
                  <a:pt x="583" y="4700"/>
                  <a:pt x="625" y="4491"/>
                </a:cubicBezTo>
                <a:cubicBezTo>
                  <a:pt x="658" y="4250"/>
                  <a:pt x="758" y="3900"/>
                  <a:pt x="933" y="3517"/>
                </a:cubicBezTo>
                <a:cubicBezTo>
                  <a:pt x="1108" y="3100"/>
                  <a:pt x="1383" y="2617"/>
                  <a:pt x="1800" y="2167"/>
                </a:cubicBezTo>
                <a:cubicBezTo>
                  <a:pt x="2008" y="1959"/>
                  <a:pt x="2250" y="1717"/>
                  <a:pt x="2533" y="1542"/>
                </a:cubicBezTo>
                <a:cubicBezTo>
                  <a:pt x="2841" y="1334"/>
                  <a:pt x="3158" y="1159"/>
                  <a:pt x="3499" y="1017"/>
                </a:cubicBezTo>
                <a:cubicBezTo>
                  <a:pt x="4076" y="763"/>
                  <a:pt x="4742" y="623"/>
                  <a:pt x="5443" y="623"/>
                </a:cubicBezTo>
                <a:close/>
                <a:moveTo>
                  <a:pt x="5518" y="0"/>
                </a:moveTo>
                <a:cubicBezTo>
                  <a:pt x="4710" y="0"/>
                  <a:pt x="3933" y="167"/>
                  <a:pt x="3258" y="434"/>
                </a:cubicBezTo>
                <a:cubicBezTo>
                  <a:pt x="2875" y="601"/>
                  <a:pt x="2500" y="809"/>
                  <a:pt x="2183" y="1017"/>
                </a:cubicBezTo>
                <a:cubicBezTo>
                  <a:pt x="2041" y="1159"/>
                  <a:pt x="1875" y="1267"/>
                  <a:pt x="1767" y="1401"/>
                </a:cubicBezTo>
                <a:cubicBezTo>
                  <a:pt x="1700" y="1475"/>
                  <a:pt x="1625" y="1509"/>
                  <a:pt x="1558" y="1575"/>
                </a:cubicBezTo>
                <a:cubicBezTo>
                  <a:pt x="1492" y="1642"/>
                  <a:pt x="1417" y="1717"/>
                  <a:pt x="1383" y="1784"/>
                </a:cubicBezTo>
                <a:cubicBezTo>
                  <a:pt x="900" y="2309"/>
                  <a:pt x="625" y="2825"/>
                  <a:pt x="417" y="3275"/>
                </a:cubicBezTo>
                <a:cubicBezTo>
                  <a:pt x="209" y="3725"/>
                  <a:pt x="100" y="4108"/>
                  <a:pt x="67" y="4391"/>
                </a:cubicBezTo>
                <a:cubicBezTo>
                  <a:pt x="0" y="4633"/>
                  <a:pt x="0" y="4808"/>
                  <a:pt x="0" y="4808"/>
                </a:cubicBezTo>
                <a:lnTo>
                  <a:pt x="134" y="4808"/>
                </a:lnTo>
                <a:cubicBezTo>
                  <a:pt x="134" y="4808"/>
                  <a:pt x="134" y="4941"/>
                  <a:pt x="100" y="5183"/>
                </a:cubicBezTo>
                <a:lnTo>
                  <a:pt x="100" y="5674"/>
                </a:lnTo>
                <a:lnTo>
                  <a:pt x="100" y="5808"/>
                </a:lnTo>
                <a:lnTo>
                  <a:pt x="67" y="5808"/>
                </a:lnTo>
                <a:lnTo>
                  <a:pt x="67" y="5849"/>
                </a:lnTo>
                <a:lnTo>
                  <a:pt x="100" y="5849"/>
                </a:lnTo>
                <a:lnTo>
                  <a:pt x="100" y="5883"/>
                </a:lnTo>
                <a:lnTo>
                  <a:pt x="100" y="5949"/>
                </a:lnTo>
                <a:lnTo>
                  <a:pt x="100" y="6299"/>
                </a:lnTo>
                <a:cubicBezTo>
                  <a:pt x="100" y="6399"/>
                  <a:pt x="134" y="6541"/>
                  <a:pt x="134" y="6682"/>
                </a:cubicBezTo>
                <a:cubicBezTo>
                  <a:pt x="167" y="6816"/>
                  <a:pt x="167" y="6957"/>
                  <a:pt x="209" y="7099"/>
                </a:cubicBezTo>
                <a:cubicBezTo>
                  <a:pt x="242" y="7232"/>
                  <a:pt x="275" y="7374"/>
                  <a:pt x="309" y="7549"/>
                </a:cubicBezTo>
                <a:cubicBezTo>
                  <a:pt x="375" y="7682"/>
                  <a:pt x="450" y="7857"/>
                  <a:pt x="484" y="7999"/>
                </a:cubicBezTo>
                <a:cubicBezTo>
                  <a:pt x="550" y="8174"/>
                  <a:pt x="625" y="8307"/>
                  <a:pt x="725" y="8482"/>
                </a:cubicBezTo>
                <a:cubicBezTo>
                  <a:pt x="792" y="8657"/>
                  <a:pt x="900" y="8799"/>
                  <a:pt x="1000" y="8973"/>
                </a:cubicBezTo>
                <a:cubicBezTo>
                  <a:pt x="1075" y="9140"/>
                  <a:pt x="1250" y="9248"/>
                  <a:pt x="1350" y="9457"/>
                </a:cubicBezTo>
                <a:cubicBezTo>
                  <a:pt x="1383" y="9523"/>
                  <a:pt x="1458" y="9598"/>
                  <a:pt x="1525" y="9665"/>
                </a:cubicBezTo>
                <a:cubicBezTo>
                  <a:pt x="1592" y="9765"/>
                  <a:pt x="1700" y="9840"/>
                  <a:pt x="1767" y="9907"/>
                </a:cubicBezTo>
                <a:cubicBezTo>
                  <a:pt x="2083" y="10148"/>
                  <a:pt x="2458" y="10431"/>
                  <a:pt x="2875" y="10598"/>
                </a:cubicBezTo>
                <a:cubicBezTo>
                  <a:pt x="3258" y="10773"/>
                  <a:pt x="3708" y="10948"/>
                  <a:pt x="4166" y="11090"/>
                </a:cubicBezTo>
                <a:cubicBezTo>
                  <a:pt x="4266" y="11123"/>
                  <a:pt x="4407" y="11123"/>
                  <a:pt x="4507" y="11156"/>
                </a:cubicBezTo>
                <a:lnTo>
                  <a:pt x="4682" y="11190"/>
                </a:lnTo>
                <a:cubicBezTo>
                  <a:pt x="4749" y="11190"/>
                  <a:pt x="4824" y="11223"/>
                  <a:pt x="4857" y="11223"/>
                </a:cubicBezTo>
                <a:cubicBezTo>
                  <a:pt x="4999" y="11223"/>
                  <a:pt x="5099" y="11265"/>
                  <a:pt x="5241" y="11265"/>
                </a:cubicBezTo>
                <a:cubicBezTo>
                  <a:pt x="5341" y="11265"/>
                  <a:pt x="5482" y="11265"/>
                  <a:pt x="5624" y="11298"/>
                </a:cubicBezTo>
                <a:lnTo>
                  <a:pt x="5790" y="11298"/>
                </a:lnTo>
                <a:lnTo>
                  <a:pt x="5965" y="11265"/>
                </a:lnTo>
                <a:lnTo>
                  <a:pt x="6349" y="11265"/>
                </a:lnTo>
                <a:cubicBezTo>
                  <a:pt x="6490" y="11223"/>
                  <a:pt x="6590" y="11223"/>
                  <a:pt x="6732" y="11190"/>
                </a:cubicBezTo>
                <a:cubicBezTo>
                  <a:pt x="6874" y="11190"/>
                  <a:pt x="6973" y="11156"/>
                  <a:pt x="7115" y="11123"/>
                </a:cubicBezTo>
                <a:cubicBezTo>
                  <a:pt x="7248" y="11090"/>
                  <a:pt x="7357" y="11056"/>
                  <a:pt x="7498" y="11015"/>
                </a:cubicBezTo>
                <a:cubicBezTo>
                  <a:pt x="7598" y="10981"/>
                  <a:pt x="7740" y="10948"/>
                  <a:pt x="7873" y="10915"/>
                </a:cubicBezTo>
                <a:lnTo>
                  <a:pt x="8048" y="10848"/>
                </a:lnTo>
                <a:lnTo>
                  <a:pt x="8223" y="10740"/>
                </a:lnTo>
                <a:cubicBezTo>
                  <a:pt x="8331" y="10673"/>
                  <a:pt x="8465" y="10640"/>
                  <a:pt x="8573" y="10565"/>
                </a:cubicBezTo>
                <a:cubicBezTo>
                  <a:pt x="9056" y="10290"/>
                  <a:pt x="9473" y="9973"/>
                  <a:pt x="9823" y="9557"/>
                </a:cubicBezTo>
                <a:cubicBezTo>
                  <a:pt x="10206" y="9182"/>
                  <a:pt x="10514" y="8690"/>
                  <a:pt x="10756" y="8207"/>
                </a:cubicBezTo>
                <a:lnTo>
                  <a:pt x="10897" y="7824"/>
                </a:lnTo>
                <a:lnTo>
                  <a:pt x="11039" y="7441"/>
                </a:lnTo>
                <a:cubicBezTo>
                  <a:pt x="11072" y="7307"/>
                  <a:pt x="11106" y="7199"/>
                  <a:pt x="11139" y="7057"/>
                </a:cubicBezTo>
                <a:cubicBezTo>
                  <a:pt x="11172" y="6924"/>
                  <a:pt x="11206" y="6782"/>
                  <a:pt x="11206" y="6641"/>
                </a:cubicBezTo>
                <a:lnTo>
                  <a:pt x="11281" y="6224"/>
                </a:lnTo>
                <a:lnTo>
                  <a:pt x="11281" y="5849"/>
                </a:lnTo>
                <a:lnTo>
                  <a:pt x="11281" y="5641"/>
                </a:lnTo>
                <a:lnTo>
                  <a:pt x="11281" y="5433"/>
                </a:lnTo>
                <a:lnTo>
                  <a:pt x="11281" y="5016"/>
                </a:lnTo>
                <a:lnTo>
                  <a:pt x="11206" y="4600"/>
                </a:lnTo>
                <a:cubicBezTo>
                  <a:pt x="11206" y="4525"/>
                  <a:pt x="11172" y="4458"/>
                  <a:pt x="11172" y="4425"/>
                </a:cubicBezTo>
                <a:lnTo>
                  <a:pt x="11106" y="4216"/>
                </a:lnTo>
                <a:cubicBezTo>
                  <a:pt x="11072" y="4075"/>
                  <a:pt x="11072" y="3933"/>
                  <a:pt x="10997" y="3800"/>
                </a:cubicBezTo>
                <a:cubicBezTo>
                  <a:pt x="10964" y="3692"/>
                  <a:pt x="10897" y="3558"/>
                  <a:pt x="10864" y="3417"/>
                </a:cubicBezTo>
                <a:cubicBezTo>
                  <a:pt x="10831" y="3308"/>
                  <a:pt x="10756" y="3175"/>
                  <a:pt x="10689" y="3067"/>
                </a:cubicBezTo>
                <a:lnTo>
                  <a:pt x="10623" y="2858"/>
                </a:lnTo>
                <a:cubicBezTo>
                  <a:pt x="10581" y="2792"/>
                  <a:pt x="10548" y="2758"/>
                  <a:pt x="10514" y="2683"/>
                </a:cubicBezTo>
                <a:cubicBezTo>
                  <a:pt x="10448" y="2584"/>
                  <a:pt x="10373" y="2442"/>
                  <a:pt x="10306" y="2342"/>
                </a:cubicBezTo>
                <a:cubicBezTo>
                  <a:pt x="10206" y="2234"/>
                  <a:pt x="10131" y="2134"/>
                  <a:pt x="10031" y="2025"/>
                </a:cubicBezTo>
                <a:cubicBezTo>
                  <a:pt x="9956" y="1925"/>
                  <a:pt x="9856" y="1817"/>
                  <a:pt x="9748" y="1717"/>
                </a:cubicBezTo>
                <a:cubicBezTo>
                  <a:pt x="9681" y="1642"/>
                  <a:pt x="9581" y="1542"/>
                  <a:pt x="9473" y="1434"/>
                </a:cubicBezTo>
                <a:cubicBezTo>
                  <a:pt x="9373" y="1367"/>
                  <a:pt x="9265" y="1301"/>
                  <a:pt x="9165" y="1192"/>
                </a:cubicBezTo>
                <a:cubicBezTo>
                  <a:pt x="9056" y="1126"/>
                  <a:pt x="8915" y="1059"/>
                  <a:pt x="8815" y="984"/>
                </a:cubicBezTo>
                <a:cubicBezTo>
                  <a:pt x="8781" y="951"/>
                  <a:pt x="8706" y="917"/>
                  <a:pt x="8640" y="884"/>
                </a:cubicBezTo>
                <a:lnTo>
                  <a:pt x="8465" y="776"/>
                </a:lnTo>
                <a:cubicBezTo>
                  <a:pt x="8365" y="709"/>
                  <a:pt x="8256" y="642"/>
                  <a:pt x="8157" y="601"/>
                </a:cubicBezTo>
                <a:cubicBezTo>
                  <a:pt x="7915" y="467"/>
                  <a:pt x="7665" y="359"/>
                  <a:pt x="7423" y="292"/>
                </a:cubicBezTo>
                <a:cubicBezTo>
                  <a:pt x="6940" y="151"/>
                  <a:pt x="6457" y="84"/>
                  <a:pt x="5965" y="18"/>
                </a:cubicBezTo>
                <a:cubicBezTo>
                  <a:pt x="5815" y="6"/>
                  <a:pt x="5666" y="0"/>
                  <a:pt x="5518" y="0"/>
                </a:cubicBezTo>
                <a:close/>
              </a:path>
            </a:pathLst>
          </a:custGeom>
          <a:solidFill>
            <a:srgbClr val="2033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>
            <a:off x="1222084" y="1974675"/>
            <a:ext cx="580263" cy="703590"/>
            <a:chOff x="1222084" y="1974675"/>
            <a:chExt cx="580263" cy="703590"/>
          </a:xfrm>
        </p:grpSpPr>
        <p:sp>
          <p:nvSpPr>
            <p:cNvPr id="217" name="Google Shape;217;p18"/>
            <p:cNvSpPr/>
            <p:nvPr/>
          </p:nvSpPr>
          <p:spPr>
            <a:xfrm>
              <a:off x="1256257" y="2160730"/>
              <a:ext cx="390408" cy="434301"/>
            </a:xfrm>
            <a:custGeom>
              <a:avLst/>
              <a:gdLst/>
              <a:ahLst/>
              <a:cxnLst/>
              <a:rect l="l" t="t" r="r" b="b"/>
              <a:pathLst>
                <a:path w="5141" h="5719" extrusionOk="0">
                  <a:moveTo>
                    <a:pt x="2588" y="255"/>
                  </a:moveTo>
                  <a:cubicBezTo>
                    <a:pt x="2628" y="255"/>
                    <a:pt x="2668" y="256"/>
                    <a:pt x="2708" y="258"/>
                  </a:cubicBezTo>
                  <a:cubicBezTo>
                    <a:pt x="3025" y="291"/>
                    <a:pt x="3366" y="358"/>
                    <a:pt x="3650" y="499"/>
                  </a:cubicBezTo>
                  <a:cubicBezTo>
                    <a:pt x="3958" y="641"/>
                    <a:pt x="4241" y="849"/>
                    <a:pt x="4449" y="1091"/>
                  </a:cubicBezTo>
                  <a:cubicBezTo>
                    <a:pt x="4658" y="1332"/>
                    <a:pt x="4791" y="1641"/>
                    <a:pt x="4824" y="1991"/>
                  </a:cubicBezTo>
                  <a:cubicBezTo>
                    <a:pt x="4899" y="2307"/>
                    <a:pt x="4866" y="2649"/>
                    <a:pt x="4758" y="2965"/>
                  </a:cubicBezTo>
                  <a:cubicBezTo>
                    <a:pt x="4758" y="3032"/>
                    <a:pt x="4724" y="3140"/>
                    <a:pt x="4691" y="3207"/>
                  </a:cubicBezTo>
                  <a:lnTo>
                    <a:pt x="4616" y="3307"/>
                  </a:lnTo>
                  <a:lnTo>
                    <a:pt x="4583" y="3415"/>
                  </a:lnTo>
                  <a:cubicBezTo>
                    <a:pt x="4483" y="3590"/>
                    <a:pt x="4408" y="3724"/>
                    <a:pt x="4275" y="3832"/>
                  </a:cubicBezTo>
                  <a:cubicBezTo>
                    <a:pt x="4166" y="3932"/>
                    <a:pt x="4033" y="4040"/>
                    <a:pt x="3891" y="4107"/>
                  </a:cubicBezTo>
                  <a:cubicBezTo>
                    <a:pt x="3716" y="4182"/>
                    <a:pt x="3541" y="4215"/>
                    <a:pt x="3366" y="4282"/>
                  </a:cubicBezTo>
                  <a:cubicBezTo>
                    <a:pt x="3300" y="4315"/>
                    <a:pt x="3233" y="4348"/>
                    <a:pt x="3158" y="4423"/>
                  </a:cubicBezTo>
                  <a:cubicBezTo>
                    <a:pt x="3091" y="4490"/>
                    <a:pt x="3025" y="4557"/>
                    <a:pt x="2992" y="4632"/>
                  </a:cubicBezTo>
                  <a:cubicBezTo>
                    <a:pt x="2883" y="4807"/>
                    <a:pt x="2817" y="4973"/>
                    <a:pt x="2742" y="5115"/>
                  </a:cubicBezTo>
                  <a:cubicBezTo>
                    <a:pt x="2675" y="5256"/>
                    <a:pt x="2608" y="5390"/>
                    <a:pt x="2467" y="5465"/>
                  </a:cubicBezTo>
                  <a:cubicBezTo>
                    <a:pt x="2325" y="5531"/>
                    <a:pt x="2158" y="5531"/>
                    <a:pt x="2017" y="5531"/>
                  </a:cubicBezTo>
                  <a:cubicBezTo>
                    <a:pt x="1700" y="5498"/>
                    <a:pt x="1359" y="5356"/>
                    <a:pt x="1075" y="5181"/>
                  </a:cubicBezTo>
                  <a:cubicBezTo>
                    <a:pt x="942" y="5115"/>
                    <a:pt x="800" y="5015"/>
                    <a:pt x="659" y="4907"/>
                  </a:cubicBezTo>
                  <a:lnTo>
                    <a:pt x="451" y="4765"/>
                  </a:lnTo>
                  <a:lnTo>
                    <a:pt x="351" y="4698"/>
                  </a:lnTo>
                  <a:lnTo>
                    <a:pt x="284" y="4632"/>
                  </a:lnTo>
                  <a:lnTo>
                    <a:pt x="242" y="4632"/>
                  </a:lnTo>
                  <a:lnTo>
                    <a:pt x="242" y="4598"/>
                  </a:lnTo>
                  <a:cubicBezTo>
                    <a:pt x="242" y="4557"/>
                    <a:pt x="242" y="4523"/>
                    <a:pt x="284" y="4490"/>
                  </a:cubicBezTo>
                  <a:cubicBezTo>
                    <a:pt x="284" y="4423"/>
                    <a:pt x="284" y="4348"/>
                    <a:pt x="317" y="4282"/>
                  </a:cubicBezTo>
                  <a:cubicBezTo>
                    <a:pt x="384" y="4140"/>
                    <a:pt x="492" y="4007"/>
                    <a:pt x="592" y="3832"/>
                  </a:cubicBezTo>
                  <a:cubicBezTo>
                    <a:pt x="625" y="3765"/>
                    <a:pt x="659" y="3657"/>
                    <a:pt x="700" y="3557"/>
                  </a:cubicBezTo>
                  <a:cubicBezTo>
                    <a:pt x="700" y="3515"/>
                    <a:pt x="734" y="3482"/>
                    <a:pt x="734" y="3415"/>
                  </a:cubicBezTo>
                  <a:lnTo>
                    <a:pt x="734" y="3240"/>
                  </a:lnTo>
                  <a:cubicBezTo>
                    <a:pt x="700" y="3032"/>
                    <a:pt x="625" y="2890"/>
                    <a:pt x="592" y="2724"/>
                  </a:cubicBezTo>
                  <a:cubicBezTo>
                    <a:pt x="525" y="2407"/>
                    <a:pt x="492" y="2099"/>
                    <a:pt x="592" y="1782"/>
                  </a:cubicBezTo>
                  <a:cubicBezTo>
                    <a:pt x="625" y="1641"/>
                    <a:pt x="659" y="1507"/>
                    <a:pt x="734" y="1332"/>
                  </a:cubicBezTo>
                  <a:cubicBezTo>
                    <a:pt x="767" y="1266"/>
                    <a:pt x="800" y="1191"/>
                    <a:pt x="834" y="1124"/>
                  </a:cubicBezTo>
                  <a:cubicBezTo>
                    <a:pt x="909" y="1058"/>
                    <a:pt x="942" y="1016"/>
                    <a:pt x="975" y="949"/>
                  </a:cubicBezTo>
                  <a:cubicBezTo>
                    <a:pt x="1335" y="495"/>
                    <a:pt x="1967" y="255"/>
                    <a:pt x="2588" y="255"/>
                  </a:cubicBezTo>
                  <a:close/>
                  <a:moveTo>
                    <a:pt x="2435" y="0"/>
                  </a:moveTo>
                  <a:cubicBezTo>
                    <a:pt x="2170" y="0"/>
                    <a:pt x="1892" y="42"/>
                    <a:pt x="1634" y="116"/>
                  </a:cubicBezTo>
                  <a:cubicBezTo>
                    <a:pt x="1284" y="224"/>
                    <a:pt x="975" y="433"/>
                    <a:pt x="700" y="708"/>
                  </a:cubicBezTo>
                  <a:cubicBezTo>
                    <a:pt x="659" y="774"/>
                    <a:pt x="592" y="883"/>
                    <a:pt x="559" y="949"/>
                  </a:cubicBezTo>
                  <a:cubicBezTo>
                    <a:pt x="492" y="1016"/>
                    <a:pt x="451" y="1091"/>
                    <a:pt x="417" y="1191"/>
                  </a:cubicBezTo>
                  <a:cubicBezTo>
                    <a:pt x="317" y="1366"/>
                    <a:pt x="242" y="1541"/>
                    <a:pt x="209" y="1716"/>
                  </a:cubicBezTo>
                  <a:cubicBezTo>
                    <a:pt x="142" y="2057"/>
                    <a:pt x="176" y="2474"/>
                    <a:pt x="242" y="2824"/>
                  </a:cubicBezTo>
                  <a:cubicBezTo>
                    <a:pt x="317" y="2999"/>
                    <a:pt x="384" y="3174"/>
                    <a:pt x="384" y="3307"/>
                  </a:cubicBezTo>
                  <a:cubicBezTo>
                    <a:pt x="417" y="3307"/>
                    <a:pt x="417" y="3349"/>
                    <a:pt x="417" y="3349"/>
                  </a:cubicBezTo>
                  <a:lnTo>
                    <a:pt x="417" y="3382"/>
                  </a:lnTo>
                  <a:cubicBezTo>
                    <a:pt x="417" y="3415"/>
                    <a:pt x="384" y="3449"/>
                    <a:pt x="384" y="3482"/>
                  </a:cubicBezTo>
                  <a:cubicBezTo>
                    <a:pt x="384" y="3557"/>
                    <a:pt x="351" y="3624"/>
                    <a:pt x="317" y="3690"/>
                  </a:cubicBezTo>
                  <a:cubicBezTo>
                    <a:pt x="242" y="3832"/>
                    <a:pt x="142" y="4007"/>
                    <a:pt x="76" y="4182"/>
                  </a:cubicBezTo>
                  <a:cubicBezTo>
                    <a:pt x="34" y="4248"/>
                    <a:pt x="1" y="4348"/>
                    <a:pt x="1" y="4457"/>
                  </a:cubicBezTo>
                  <a:cubicBezTo>
                    <a:pt x="1" y="4523"/>
                    <a:pt x="1" y="4557"/>
                    <a:pt x="34" y="4598"/>
                  </a:cubicBezTo>
                  <a:lnTo>
                    <a:pt x="34" y="4698"/>
                  </a:lnTo>
                  <a:cubicBezTo>
                    <a:pt x="76" y="4732"/>
                    <a:pt x="76" y="4765"/>
                    <a:pt x="76" y="4807"/>
                  </a:cubicBezTo>
                  <a:lnTo>
                    <a:pt x="109" y="4873"/>
                  </a:lnTo>
                  <a:lnTo>
                    <a:pt x="142" y="4873"/>
                  </a:lnTo>
                  <a:lnTo>
                    <a:pt x="209" y="4907"/>
                  </a:lnTo>
                  <a:lnTo>
                    <a:pt x="317" y="4973"/>
                  </a:lnTo>
                  <a:lnTo>
                    <a:pt x="525" y="5115"/>
                  </a:lnTo>
                  <a:cubicBezTo>
                    <a:pt x="659" y="5223"/>
                    <a:pt x="800" y="5323"/>
                    <a:pt x="975" y="5390"/>
                  </a:cubicBezTo>
                  <a:cubicBezTo>
                    <a:pt x="1284" y="5565"/>
                    <a:pt x="1634" y="5706"/>
                    <a:pt x="1983" y="5706"/>
                  </a:cubicBezTo>
                  <a:cubicBezTo>
                    <a:pt x="2035" y="5715"/>
                    <a:pt x="2084" y="5719"/>
                    <a:pt x="2132" y="5719"/>
                  </a:cubicBezTo>
                  <a:cubicBezTo>
                    <a:pt x="2277" y="5719"/>
                    <a:pt x="2408" y="5680"/>
                    <a:pt x="2533" y="5598"/>
                  </a:cubicBezTo>
                  <a:cubicBezTo>
                    <a:pt x="2708" y="5531"/>
                    <a:pt x="2850" y="5356"/>
                    <a:pt x="2917" y="5181"/>
                  </a:cubicBezTo>
                  <a:cubicBezTo>
                    <a:pt x="2992" y="5015"/>
                    <a:pt x="3025" y="4840"/>
                    <a:pt x="3091" y="4698"/>
                  </a:cubicBezTo>
                  <a:cubicBezTo>
                    <a:pt x="3200" y="4557"/>
                    <a:pt x="3300" y="4457"/>
                    <a:pt x="3441" y="4390"/>
                  </a:cubicBezTo>
                  <a:cubicBezTo>
                    <a:pt x="3575" y="4315"/>
                    <a:pt x="3750" y="4282"/>
                    <a:pt x="3925" y="4215"/>
                  </a:cubicBezTo>
                  <a:cubicBezTo>
                    <a:pt x="4100" y="4140"/>
                    <a:pt x="4241" y="4040"/>
                    <a:pt x="4374" y="3898"/>
                  </a:cubicBezTo>
                  <a:cubicBezTo>
                    <a:pt x="4616" y="3657"/>
                    <a:pt x="4791" y="3349"/>
                    <a:pt x="4899" y="2999"/>
                  </a:cubicBezTo>
                  <a:cubicBezTo>
                    <a:pt x="5141" y="2341"/>
                    <a:pt x="4999" y="1541"/>
                    <a:pt x="4583" y="983"/>
                  </a:cubicBezTo>
                  <a:cubicBezTo>
                    <a:pt x="4341" y="674"/>
                    <a:pt x="4066" y="466"/>
                    <a:pt x="3750" y="291"/>
                  </a:cubicBezTo>
                  <a:cubicBezTo>
                    <a:pt x="3441" y="116"/>
                    <a:pt x="3091" y="49"/>
                    <a:pt x="2708" y="16"/>
                  </a:cubicBezTo>
                  <a:cubicBezTo>
                    <a:pt x="2619" y="5"/>
                    <a:pt x="2528" y="0"/>
                    <a:pt x="2435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235374" y="2522056"/>
              <a:ext cx="181648" cy="136996"/>
            </a:xfrm>
            <a:custGeom>
              <a:avLst/>
              <a:gdLst/>
              <a:ahLst/>
              <a:cxnLst/>
              <a:rect l="l" t="t" r="r" b="b"/>
              <a:pathLst>
                <a:path w="2392" h="1804" extrusionOk="0">
                  <a:moveTo>
                    <a:pt x="551" y="1"/>
                  </a:moveTo>
                  <a:cubicBezTo>
                    <a:pt x="494" y="1"/>
                    <a:pt x="434" y="28"/>
                    <a:pt x="384" y="82"/>
                  </a:cubicBezTo>
                  <a:lnTo>
                    <a:pt x="351" y="82"/>
                  </a:lnTo>
                  <a:cubicBezTo>
                    <a:pt x="309" y="115"/>
                    <a:pt x="276" y="182"/>
                    <a:pt x="209" y="257"/>
                  </a:cubicBezTo>
                  <a:cubicBezTo>
                    <a:pt x="176" y="323"/>
                    <a:pt x="101" y="357"/>
                    <a:pt x="101" y="465"/>
                  </a:cubicBezTo>
                  <a:cubicBezTo>
                    <a:pt x="67" y="498"/>
                    <a:pt x="67" y="565"/>
                    <a:pt x="34" y="598"/>
                  </a:cubicBezTo>
                  <a:cubicBezTo>
                    <a:pt x="34" y="632"/>
                    <a:pt x="34" y="673"/>
                    <a:pt x="1" y="740"/>
                  </a:cubicBezTo>
                  <a:lnTo>
                    <a:pt x="1" y="948"/>
                  </a:lnTo>
                  <a:cubicBezTo>
                    <a:pt x="1" y="1015"/>
                    <a:pt x="34" y="1090"/>
                    <a:pt x="67" y="1123"/>
                  </a:cubicBezTo>
                  <a:cubicBezTo>
                    <a:pt x="176" y="1223"/>
                    <a:pt x="242" y="1257"/>
                    <a:pt x="309" y="1298"/>
                  </a:cubicBezTo>
                  <a:cubicBezTo>
                    <a:pt x="384" y="1365"/>
                    <a:pt x="451" y="1398"/>
                    <a:pt x="517" y="1432"/>
                  </a:cubicBezTo>
                  <a:cubicBezTo>
                    <a:pt x="659" y="1506"/>
                    <a:pt x="800" y="1573"/>
                    <a:pt x="934" y="1606"/>
                  </a:cubicBezTo>
                  <a:cubicBezTo>
                    <a:pt x="1109" y="1673"/>
                    <a:pt x="1250" y="1748"/>
                    <a:pt x="1425" y="1781"/>
                  </a:cubicBezTo>
                  <a:cubicBezTo>
                    <a:pt x="1481" y="1795"/>
                    <a:pt x="1549" y="1803"/>
                    <a:pt x="1622" y="1803"/>
                  </a:cubicBezTo>
                  <a:cubicBezTo>
                    <a:pt x="1725" y="1803"/>
                    <a:pt x="1839" y="1787"/>
                    <a:pt x="1942" y="1748"/>
                  </a:cubicBezTo>
                  <a:cubicBezTo>
                    <a:pt x="2017" y="1715"/>
                    <a:pt x="2117" y="1640"/>
                    <a:pt x="2150" y="1540"/>
                  </a:cubicBezTo>
                  <a:cubicBezTo>
                    <a:pt x="2183" y="1465"/>
                    <a:pt x="2225" y="1398"/>
                    <a:pt x="2258" y="1332"/>
                  </a:cubicBezTo>
                  <a:cubicBezTo>
                    <a:pt x="2292" y="1157"/>
                    <a:pt x="2325" y="1015"/>
                    <a:pt x="2392" y="882"/>
                  </a:cubicBezTo>
                  <a:cubicBezTo>
                    <a:pt x="2392" y="840"/>
                    <a:pt x="2392" y="807"/>
                    <a:pt x="2358" y="807"/>
                  </a:cubicBezTo>
                  <a:cubicBezTo>
                    <a:pt x="2342" y="790"/>
                    <a:pt x="2325" y="782"/>
                    <a:pt x="2308" y="782"/>
                  </a:cubicBezTo>
                  <a:cubicBezTo>
                    <a:pt x="2292" y="782"/>
                    <a:pt x="2275" y="790"/>
                    <a:pt x="2258" y="807"/>
                  </a:cubicBezTo>
                  <a:cubicBezTo>
                    <a:pt x="2183" y="982"/>
                    <a:pt x="2150" y="1123"/>
                    <a:pt x="2083" y="1257"/>
                  </a:cubicBezTo>
                  <a:cubicBezTo>
                    <a:pt x="2050" y="1332"/>
                    <a:pt x="2017" y="1398"/>
                    <a:pt x="1975" y="1432"/>
                  </a:cubicBezTo>
                  <a:cubicBezTo>
                    <a:pt x="1942" y="1506"/>
                    <a:pt x="1909" y="1540"/>
                    <a:pt x="1842" y="1540"/>
                  </a:cubicBezTo>
                  <a:cubicBezTo>
                    <a:pt x="1810" y="1550"/>
                    <a:pt x="1776" y="1554"/>
                    <a:pt x="1741" y="1554"/>
                  </a:cubicBezTo>
                  <a:cubicBezTo>
                    <a:pt x="1655" y="1554"/>
                    <a:pt x="1559" y="1530"/>
                    <a:pt x="1459" y="1506"/>
                  </a:cubicBezTo>
                  <a:cubicBezTo>
                    <a:pt x="1350" y="1465"/>
                    <a:pt x="1217" y="1398"/>
                    <a:pt x="1075" y="1365"/>
                  </a:cubicBezTo>
                  <a:cubicBezTo>
                    <a:pt x="934" y="1298"/>
                    <a:pt x="800" y="1190"/>
                    <a:pt x="692" y="1123"/>
                  </a:cubicBezTo>
                  <a:cubicBezTo>
                    <a:pt x="626" y="1090"/>
                    <a:pt x="559" y="1048"/>
                    <a:pt x="517" y="1015"/>
                  </a:cubicBezTo>
                  <a:cubicBezTo>
                    <a:pt x="451" y="982"/>
                    <a:pt x="417" y="915"/>
                    <a:pt x="384" y="915"/>
                  </a:cubicBezTo>
                  <a:lnTo>
                    <a:pt x="384" y="882"/>
                  </a:lnTo>
                  <a:lnTo>
                    <a:pt x="384" y="840"/>
                  </a:lnTo>
                  <a:cubicBezTo>
                    <a:pt x="417" y="840"/>
                    <a:pt x="417" y="807"/>
                    <a:pt x="417" y="773"/>
                  </a:cubicBezTo>
                  <a:cubicBezTo>
                    <a:pt x="451" y="740"/>
                    <a:pt x="484" y="740"/>
                    <a:pt x="484" y="707"/>
                  </a:cubicBezTo>
                  <a:cubicBezTo>
                    <a:pt x="559" y="673"/>
                    <a:pt x="592" y="598"/>
                    <a:pt x="626" y="532"/>
                  </a:cubicBezTo>
                  <a:cubicBezTo>
                    <a:pt x="659" y="465"/>
                    <a:pt x="692" y="390"/>
                    <a:pt x="726" y="323"/>
                  </a:cubicBezTo>
                  <a:cubicBezTo>
                    <a:pt x="767" y="257"/>
                    <a:pt x="767" y="149"/>
                    <a:pt x="692" y="82"/>
                  </a:cubicBezTo>
                  <a:cubicBezTo>
                    <a:pt x="659" y="28"/>
                    <a:pt x="607" y="1"/>
                    <a:pt x="551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1240462" y="2608173"/>
              <a:ext cx="116492" cy="70093"/>
            </a:xfrm>
            <a:custGeom>
              <a:avLst/>
              <a:gdLst/>
              <a:ahLst/>
              <a:cxnLst/>
              <a:rect l="l" t="t" r="r" b="b"/>
              <a:pathLst>
                <a:path w="1534" h="923" extrusionOk="0">
                  <a:moveTo>
                    <a:pt x="232" y="1"/>
                  </a:moveTo>
                  <a:cubicBezTo>
                    <a:pt x="210" y="1"/>
                    <a:pt x="189" y="9"/>
                    <a:pt x="175" y="23"/>
                  </a:cubicBezTo>
                  <a:lnTo>
                    <a:pt x="142" y="23"/>
                  </a:lnTo>
                  <a:cubicBezTo>
                    <a:pt x="109" y="56"/>
                    <a:pt x="75" y="56"/>
                    <a:pt x="75" y="89"/>
                  </a:cubicBezTo>
                  <a:cubicBezTo>
                    <a:pt x="34" y="123"/>
                    <a:pt x="34" y="123"/>
                    <a:pt x="0" y="198"/>
                  </a:cubicBezTo>
                  <a:cubicBezTo>
                    <a:pt x="0" y="231"/>
                    <a:pt x="0" y="298"/>
                    <a:pt x="34" y="331"/>
                  </a:cubicBezTo>
                  <a:cubicBezTo>
                    <a:pt x="75" y="406"/>
                    <a:pt x="109" y="439"/>
                    <a:pt x="142" y="472"/>
                  </a:cubicBezTo>
                  <a:cubicBezTo>
                    <a:pt x="175" y="506"/>
                    <a:pt x="209" y="506"/>
                    <a:pt x="242" y="539"/>
                  </a:cubicBezTo>
                  <a:cubicBezTo>
                    <a:pt x="350" y="647"/>
                    <a:pt x="492" y="714"/>
                    <a:pt x="625" y="789"/>
                  </a:cubicBezTo>
                  <a:cubicBezTo>
                    <a:pt x="659" y="822"/>
                    <a:pt x="733" y="822"/>
                    <a:pt x="800" y="856"/>
                  </a:cubicBezTo>
                  <a:cubicBezTo>
                    <a:pt x="867" y="889"/>
                    <a:pt x="942" y="922"/>
                    <a:pt x="1042" y="922"/>
                  </a:cubicBezTo>
                  <a:lnTo>
                    <a:pt x="1117" y="922"/>
                  </a:lnTo>
                  <a:cubicBezTo>
                    <a:pt x="1117" y="922"/>
                    <a:pt x="1150" y="922"/>
                    <a:pt x="1183" y="889"/>
                  </a:cubicBezTo>
                  <a:lnTo>
                    <a:pt x="1325" y="889"/>
                  </a:lnTo>
                  <a:cubicBezTo>
                    <a:pt x="1358" y="889"/>
                    <a:pt x="1392" y="856"/>
                    <a:pt x="1425" y="822"/>
                  </a:cubicBezTo>
                  <a:cubicBezTo>
                    <a:pt x="1458" y="747"/>
                    <a:pt x="1458" y="714"/>
                    <a:pt x="1492" y="681"/>
                  </a:cubicBezTo>
                  <a:cubicBezTo>
                    <a:pt x="1533" y="614"/>
                    <a:pt x="1492" y="581"/>
                    <a:pt x="1458" y="581"/>
                  </a:cubicBezTo>
                  <a:cubicBezTo>
                    <a:pt x="1448" y="568"/>
                    <a:pt x="1435" y="563"/>
                    <a:pt x="1422" y="563"/>
                  </a:cubicBezTo>
                  <a:cubicBezTo>
                    <a:pt x="1391" y="563"/>
                    <a:pt x="1358" y="591"/>
                    <a:pt x="1358" y="614"/>
                  </a:cubicBezTo>
                  <a:lnTo>
                    <a:pt x="1358" y="647"/>
                  </a:lnTo>
                  <a:cubicBezTo>
                    <a:pt x="1358" y="681"/>
                    <a:pt x="1325" y="714"/>
                    <a:pt x="1325" y="714"/>
                  </a:cubicBezTo>
                  <a:cubicBezTo>
                    <a:pt x="1325" y="747"/>
                    <a:pt x="1283" y="747"/>
                    <a:pt x="1283" y="747"/>
                  </a:cubicBezTo>
                  <a:cubicBezTo>
                    <a:pt x="1250" y="747"/>
                    <a:pt x="1217" y="747"/>
                    <a:pt x="1217" y="714"/>
                  </a:cubicBezTo>
                  <a:cubicBezTo>
                    <a:pt x="1183" y="714"/>
                    <a:pt x="1183" y="714"/>
                    <a:pt x="1183" y="681"/>
                  </a:cubicBezTo>
                  <a:cubicBezTo>
                    <a:pt x="1150" y="681"/>
                    <a:pt x="1150" y="681"/>
                    <a:pt x="1117" y="647"/>
                  </a:cubicBezTo>
                  <a:cubicBezTo>
                    <a:pt x="1117" y="647"/>
                    <a:pt x="1075" y="614"/>
                    <a:pt x="1042" y="581"/>
                  </a:cubicBezTo>
                  <a:cubicBezTo>
                    <a:pt x="1008" y="581"/>
                    <a:pt x="1008" y="581"/>
                    <a:pt x="975" y="539"/>
                  </a:cubicBezTo>
                  <a:lnTo>
                    <a:pt x="767" y="439"/>
                  </a:lnTo>
                  <a:lnTo>
                    <a:pt x="417" y="264"/>
                  </a:lnTo>
                  <a:cubicBezTo>
                    <a:pt x="384" y="231"/>
                    <a:pt x="350" y="231"/>
                    <a:pt x="350" y="231"/>
                  </a:cubicBezTo>
                  <a:lnTo>
                    <a:pt x="323" y="204"/>
                  </a:lnTo>
                  <a:lnTo>
                    <a:pt x="323" y="204"/>
                  </a:lnTo>
                  <a:cubicBezTo>
                    <a:pt x="333" y="179"/>
                    <a:pt x="350" y="153"/>
                    <a:pt x="350" y="123"/>
                  </a:cubicBezTo>
                  <a:cubicBezTo>
                    <a:pt x="350" y="89"/>
                    <a:pt x="350" y="56"/>
                    <a:pt x="317" y="56"/>
                  </a:cubicBezTo>
                  <a:cubicBezTo>
                    <a:pt x="297" y="17"/>
                    <a:pt x="264" y="1"/>
                    <a:pt x="232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543466" y="2222849"/>
              <a:ext cx="58322" cy="170713"/>
            </a:xfrm>
            <a:custGeom>
              <a:avLst/>
              <a:gdLst/>
              <a:ahLst/>
              <a:cxnLst/>
              <a:rect l="l" t="t" r="r" b="b"/>
              <a:pathLst>
                <a:path w="768" h="2248" extrusionOk="0">
                  <a:moveTo>
                    <a:pt x="63" y="0"/>
                  </a:moveTo>
                  <a:cubicBezTo>
                    <a:pt x="51" y="0"/>
                    <a:pt x="43" y="10"/>
                    <a:pt x="43" y="31"/>
                  </a:cubicBezTo>
                  <a:cubicBezTo>
                    <a:pt x="1" y="65"/>
                    <a:pt x="1" y="98"/>
                    <a:pt x="43" y="131"/>
                  </a:cubicBezTo>
                  <a:cubicBezTo>
                    <a:pt x="143" y="273"/>
                    <a:pt x="284" y="406"/>
                    <a:pt x="384" y="548"/>
                  </a:cubicBezTo>
                  <a:cubicBezTo>
                    <a:pt x="493" y="723"/>
                    <a:pt x="526" y="898"/>
                    <a:pt x="559" y="1073"/>
                  </a:cubicBezTo>
                  <a:cubicBezTo>
                    <a:pt x="626" y="1448"/>
                    <a:pt x="559" y="1831"/>
                    <a:pt x="384" y="2181"/>
                  </a:cubicBezTo>
                  <a:cubicBezTo>
                    <a:pt x="351" y="2214"/>
                    <a:pt x="384" y="2214"/>
                    <a:pt x="384" y="2247"/>
                  </a:cubicBezTo>
                  <a:cubicBezTo>
                    <a:pt x="418" y="2247"/>
                    <a:pt x="459" y="2247"/>
                    <a:pt x="459" y="2214"/>
                  </a:cubicBezTo>
                  <a:cubicBezTo>
                    <a:pt x="667" y="1864"/>
                    <a:pt x="767" y="1448"/>
                    <a:pt x="701" y="1073"/>
                  </a:cubicBezTo>
                  <a:cubicBezTo>
                    <a:pt x="667" y="864"/>
                    <a:pt x="592" y="656"/>
                    <a:pt x="493" y="481"/>
                  </a:cubicBezTo>
                  <a:cubicBezTo>
                    <a:pt x="418" y="306"/>
                    <a:pt x="284" y="131"/>
                    <a:pt x="109" y="31"/>
                  </a:cubicBezTo>
                  <a:cubicBezTo>
                    <a:pt x="93" y="10"/>
                    <a:pt x="76" y="0"/>
                    <a:pt x="63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515064" y="2407385"/>
              <a:ext cx="47463" cy="51335"/>
            </a:xfrm>
            <a:custGeom>
              <a:avLst/>
              <a:gdLst/>
              <a:ahLst/>
              <a:cxnLst/>
              <a:rect l="l" t="t" r="r" b="b"/>
              <a:pathLst>
                <a:path w="625" h="676" extrusionOk="0">
                  <a:moveTo>
                    <a:pt x="533" y="1"/>
                  </a:moveTo>
                  <a:cubicBezTo>
                    <a:pt x="517" y="1"/>
                    <a:pt x="500" y="9"/>
                    <a:pt x="483" y="26"/>
                  </a:cubicBezTo>
                  <a:cubicBezTo>
                    <a:pt x="417" y="134"/>
                    <a:pt x="342" y="201"/>
                    <a:pt x="275" y="267"/>
                  </a:cubicBezTo>
                  <a:cubicBezTo>
                    <a:pt x="167" y="376"/>
                    <a:pt x="100" y="442"/>
                    <a:pt x="33" y="517"/>
                  </a:cubicBezTo>
                  <a:cubicBezTo>
                    <a:pt x="0" y="550"/>
                    <a:pt x="0" y="617"/>
                    <a:pt x="33" y="650"/>
                  </a:cubicBezTo>
                  <a:cubicBezTo>
                    <a:pt x="50" y="667"/>
                    <a:pt x="67" y="675"/>
                    <a:pt x="83" y="675"/>
                  </a:cubicBezTo>
                  <a:cubicBezTo>
                    <a:pt x="100" y="675"/>
                    <a:pt x="117" y="667"/>
                    <a:pt x="133" y="650"/>
                  </a:cubicBezTo>
                  <a:cubicBezTo>
                    <a:pt x="342" y="517"/>
                    <a:pt x="517" y="342"/>
                    <a:pt x="625" y="134"/>
                  </a:cubicBezTo>
                  <a:cubicBezTo>
                    <a:pt x="625" y="101"/>
                    <a:pt x="625" y="59"/>
                    <a:pt x="583" y="26"/>
                  </a:cubicBezTo>
                  <a:cubicBezTo>
                    <a:pt x="567" y="9"/>
                    <a:pt x="550" y="1"/>
                    <a:pt x="533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242968" y="2578252"/>
              <a:ext cx="161448" cy="55056"/>
            </a:xfrm>
            <a:custGeom>
              <a:avLst/>
              <a:gdLst/>
              <a:ahLst/>
              <a:cxnLst/>
              <a:rect l="l" t="t" r="r" b="b"/>
              <a:pathLst>
                <a:path w="2126" h="725" extrusionOk="0">
                  <a:moveTo>
                    <a:pt x="317" y="0"/>
                  </a:moveTo>
                  <a:cubicBezTo>
                    <a:pt x="209" y="0"/>
                    <a:pt x="109" y="33"/>
                    <a:pt x="1" y="100"/>
                  </a:cubicBezTo>
                  <a:lnTo>
                    <a:pt x="76" y="175"/>
                  </a:lnTo>
                  <a:cubicBezTo>
                    <a:pt x="132" y="129"/>
                    <a:pt x="196" y="109"/>
                    <a:pt x="265" y="109"/>
                  </a:cubicBezTo>
                  <a:cubicBezTo>
                    <a:pt x="358" y="109"/>
                    <a:pt x="458" y="146"/>
                    <a:pt x="559" y="208"/>
                  </a:cubicBezTo>
                  <a:cubicBezTo>
                    <a:pt x="700" y="275"/>
                    <a:pt x="875" y="383"/>
                    <a:pt x="1009" y="483"/>
                  </a:cubicBezTo>
                  <a:cubicBezTo>
                    <a:pt x="1150" y="592"/>
                    <a:pt x="1359" y="692"/>
                    <a:pt x="1567" y="725"/>
                  </a:cubicBezTo>
                  <a:cubicBezTo>
                    <a:pt x="1634" y="725"/>
                    <a:pt x="1775" y="725"/>
                    <a:pt x="1875" y="692"/>
                  </a:cubicBezTo>
                  <a:cubicBezTo>
                    <a:pt x="1950" y="658"/>
                    <a:pt x="2050" y="592"/>
                    <a:pt x="2125" y="517"/>
                  </a:cubicBezTo>
                  <a:lnTo>
                    <a:pt x="2050" y="450"/>
                  </a:lnTo>
                  <a:cubicBezTo>
                    <a:pt x="1954" y="528"/>
                    <a:pt x="1835" y="585"/>
                    <a:pt x="1711" y="585"/>
                  </a:cubicBezTo>
                  <a:cubicBezTo>
                    <a:pt x="1664" y="585"/>
                    <a:pt x="1615" y="577"/>
                    <a:pt x="1567" y="558"/>
                  </a:cubicBezTo>
                  <a:cubicBezTo>
                    <a:pt x="1425" y="517"/>
                    <a:pt x="1250" y="417"/>
                    <a:pt x="1117" y="350"/>
                  </a:cubicBezTo>
                  <a:cubicBezTo>
                    <a:pt x="942" y="242"/>
                    <a:pt x="767" y="142"/>
                    <a:pt x="592" y="67"/>
                  </a:cubicBezTo>
                  <a:cubicBezTo>
                    <a:pt x="526" y="33"/>
                    <a:pt x="417" y="0"/>
                    <a:pt x="317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256257" y="2557368"/>
              <a:ext cx="158259" cy="54449"/>
            </a:xfrm>
            <a:custGeom>
              <a:avLst/>
              <a:gdLst/>
              <a:ahLst/>
              <a:cxnLst/>
              <a:rect l="l" t="t" r="r" b="b"/>
              <a:pathLst>
                <a:path w="2084" h="717" extrusionOk="0">
                  <a:moveTo>
                    <a:pt x="284" y="0"/>
                  </a:moveTo>
                  <a:cubicBezTo>
                    <a:pt x="176" y="0"/>
                    <a:pt x="76" y="33"/>
                    <a:pt x="1" y="67"/>
                  </a:cubicBezTo>
                  <a:lnTo>
                    <a:pt x="34" y="133"/>
                  </a:lnTo>
                  <a:cubicBezTo>
                    <a:pt x="101" y="108"/>
                    <a:pt x="168" y="97"/>
                    <a:pt x="233" y="97"/>
                  </a:cubicBezTo>
                  <a:cubicBezTo>
                    <a:pt x="338" y="97"/>
                    <a:pt x="438" y="126"/>
                    <a:pt x="525" y="167"/>
                  </a:cubicBezTo>
                  <a:cubicBezTo>
                    <a:pt x="700" y="242"/>
                    <a:pt x="834" y="375"/>
                    <a:pt x="1009" y="483"/>
                  </a:cubicBezTo>
                  <a:cubicBezTo>
                    <a:pt x="1150" y="583"/>
                    <a:pt x="1325" y="658"/>
                    <a:pt x="1534" y="692"/>
                  </a:cubicBezTo>
                  <a:cubicBezTo>
                    <a:pt x="1584" y="708"/>
                    <a:pt x="1636" y="717"/>
                    <a:pt x="1688" y="717"/>
                  </a:cubicBezTo>
                  <a:cubicBezTo>
                    <a:pt x="1740" y="717"/>
                    <a:pt x="1792" y="708"/>
                    <a:pt x="1842" y="692"/>
                  </a:cubicBezTo>
                  <a:cubicBezTo>
                    <a:pt x="1950" y="658"/>
                    <a:pt x="2050" y="583"/>
                    <a:pt x="2083" y="517"/>
                  </a:cubicBezTo>
                  <a:lnTo>
                    <a:pt x="2017" y="417"/>
                  </a:lnTo>
                  <a:cubicBezTo>
                    <a:pt x="1909" y="518"/>
                    <a:pt x="1805" y="562"/>
                    <a:pt x="1684" y="562"/>
                  </a:cubicBezTo>
                  <a:cubicBezTo>
                    <a:pt x="1647" y="562"/>
                    <a:pt x="1608" y="558"/>
                    <a:pt x="1567" y="550"/>
                  </a:cubicBezTo>
                  <a:cubicBezTo>
                    <a:pt x="1392" y="517"/>
                    <a:pt x="1250" y="417"/>
                    <a:pt x="1075" y="308"/>
                  </a:cubicBezTo>
                  <a:cubicBezTo>
                    <a:pt x="942" y="242"/>
                    <a:pt x="767" y="133"/>
                    <a:pt x="592" y="67"/>
                  </a:cubicBezTo>
                  <a:cubicBezTo>
                    <a:pt x="492" y="33"/>
                    <a:pt x="384" y="0"/>
                    <a:pt x="284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530860" y="2027150"/>
              <a:ext cx="70928" cy="124086"/>
            </a:xfrm>
            <a:custGeom>
              <a:avLst/>
              <a:gdLst/>
              <a:ahLst/>
              <a:cxnLst/>
              <a:rect l="l" t="t" r="r" b="b"/>
              <a:pathLst>
                <a:path w="934" h="1634" extrusionOk="0">
                  <a:moveTo>
                    <a:pt x="725" y="1"/>
                  </a:moveTo>
                  <a:cubicBezTo>
                    <a:pt x="584" y="242"/>
                    <a:pt x="450" y="484"/>
                    <a:pt x="309" y="734"/>
                  </a:cubicBezTo>
                  <a:cubicBezTo>
                    <a:pt x="167" y="1009"/>
                    <a:pt x="34" y="1250"/>
                    <a:pt x="0" y="1525"/>
                  </a:cubicBezTo>
                  <a:lnTo>
                    <a:pt x="209" y="1634"/>
                  </a:lnTo>
                  <a:cubicBezTo>
                    <a:pt x="342" y="1392"/>
                    <a:pt x="450" y="1109"/>
                    <a:pt x="584" y="867"/>
                  </a:cubicBezTo>
                  <a:cubicBezTo>
                    <a:pt x="692" y="625"/>
                    <a:pt x="833" y="384"/>
                    <a:pt x="933" y="109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617509" y="2151161"/>
              <a:ext cx="52626" cy="52626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484" y="1"/>
                  </a:moveTo>
                  <a:cubicBezTo>
                    <a:pt x="451" y="34"/>
                    <a:pt x="417" y="67"/>
                    <a:pt x="351" y="142"/>
                  </a:cubicBezTo>
                  <a:cubicBezTo>
                    <a:pt x="317" y="175"/>
                    <a:pt x="276" y="209"/>
                    <a:pt x="242" y="242"/>
                  </a:cubicBezTo>
                  <a:cubicBezTo>
                    <a:pt x="142" y="350"/>
                    <a:pt x="34" y="384"/>
                    <a:pt x="1" y="517"/>
                  </a:cubicBezTo>
                  <a:lnTo>
                    <a:pt x="142" y="692"/>
                  </a:lnTo>
                  <a:cubicBezTo>
                    <a:pt x="276" y="659"/>
                    <a:pt x="351" y="559"/>
                    <a:pt x="451" y="484"/>
                  </a:cubicBezTo>
                  <a:cubicBezTo>
                    <a:pt x="526" y="450"/>
                    <a:pt x="559" y="417"/>
                    <a:pt x="592" y="350"/>
                  </a:cubicBezTo>
                  <a:cubicBezTo>
                    <a:pt x="626" y="309"/>
                    <a:pt x="659" y="242"/>
                    <a:pt x="692" y="209"/>
                  </a:cubicBezTo>
                  <a:lnTo>
                    <a:pt x="484" y="1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9884" y="2237810"/>
              <a:ext cx="142463" cy="63334"/>
            </a:xfrm>
            <a:custGeom>
              <a:avLst/>
              <a:gdLst/>
              <a:ahLst/>
              <a:cxnLst/>
              <a:rect l="l" t="t" r="r" b="b"/>
              <a:pathLst>
                <a:path w="1876" h="834" extrusionOk="0">
                  <a:moveTo>
                    <a:pt x="1800" y="1"/>
                  </a:moveTo>
                  <a:cubicBezTo>
                    <a:pt x="1667" y="43"/>
                    <a:pt x="1492" y="76"/>
                    <a:pt x="1351" y="143"/>
                  </a:cubicBezTo>
                  <a:cubicBezTo>
                    <a:pt x="1176" y="176"/>
                    <a:pt x="1042" y="209"/>
                    <a:pt x="901" y="284"/>
                  </a:cubicBezTo>
                  <a:cubicBezTo>
                    <a:pt x="726" y="351"/>
                    <a:pt x="592" y="384"/>
                    <a:pt x="451" y="459"/>
                  </a:cubicBezTo>
                  <a:cubicBezTo>
                    <a:pt x="276" y="526"/>
                    <a:pt x="134" y="626"/>
                    <a:pt x="1" y="701"/>
                  </a:cubicBezTo>
                  <a:lnTo>
                    <a:pt x="68" y="834"/>
                  </a:lnTo>
                  <a:cubicBezTo>
                    <a:pt x="209" y="767"/>
                    <a:pt x="384" y="734"/>
                    <a:pt x="517" y="701"/>
                  </a:cubicBezTo>
                  <a:lnTo>
                    <a:pt x="967" y="492"/>
                  </a:lnTo>
                  <a:lnTo>
                    <a:pt x="1426" y="317"/>
                  </a:lnTo>
                  <a:cubicBezTo>
                    <a:pt x="1559" y="284"/>
                    <a:pt x="1700" y="209"/>
                    <a:pt x="1875" y="14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657378" y="2364403"/>
              <a:ext cx="105101" cy="24073"/>
            </a:xfrm>
            <a:custGeom>
              <a:avLst/>
              <a:gdLst/>
              <a:ahLst/>
              <a:cxnLst/>
              <a:rect l="l" t="t" r="r" b="b"/>
              <a:pathLst>
                <a:path w="1384" h="317" extrusionOk="0">
                  <a:moveTo>
                    <a:pt x="34" y="0"/>
                  </a:moveTo>
                  <a:lnTo>
                    <a:pt x="1" y="283"/>
                  </a:lnTo>
                  <a:cubicBezTo>
                    <a:pt x="242" y="317"/>
                    <a:pt x="450" y="317"/>
                    <a:pt x="692" y="317"/>
                  </a:cubicBezTo>
                  <a:lnTo>
                    <a:pt x="1042" y="283"/>
                  </a:lnTo>
                  <a:lnTo>
                    <a:pt x="1350" y="283"/>
                  </a:lnTo>
                  <a:lnTo>
                    <a:pt x="1384" y="142"/>
                  </a:lnTo>
                  <a:cubicBezTo>
                    <a:pt x="1250" y="108"/>
                    <a:pt x="1142" y="108"/>
                    <a:pt x="1042" y="75"/>
                  </a:cubicBezTo>
                  <a:cubicBezTo>
                    <a:pt x="934" y="75"/>
                    <a:pt x="792" y="75"/>
                    <a:pt x="692" y="42"/>
                  </a:cubicBezTo>
                  <a:cubicBezTo>
                    <a:pt x="484" y="42"/>
                    <a:pt x="242" y="0"/>
                    <a:pt x="34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1430238" y="2067019"/>
              <a:ext cx="34249" cy="60144"/>
            </a:xfrm>
            <a:custGeom>
              <a:avLst/>
              <a:gdLst/>
              <a:ahLst/>
              <a:cxnLst/>
              <a:rect l="l" t="t" r="r" b="b"/>
              <a:pathLst>
                <a:path w="451" h="792" extrusionOk="0">
                  <a:moveTo>
                    <a:pt x="176" y="0"/>
                  </a:moveTo>
                  <a:cubicBezTo>
                    <a:pt x="142" y="67"/>
                    <a:pt x="109" y="134"/>
                    <a:pt x="109" y="167"/>
                  </a:cubicBezTo>
                  <a:cubicBezTo>
                    <a:pt x="109" y="242"/>
                    <a:pt x="76" y="309"/>
                    <a:pt x="76" y="375"/>
                  </a:cubicBezTo>
                  <a:cubicBezTo>
                    <a:pt x="34" y="484"/>
                    <a:pt x="1" y="625"/>
                    <a:pt x="76" y="759"/>
                  </a:cubicBezTo>
                  <a:lnTo>
                    <a:pt x="284" y="792"/>
                  </a:lnTo>
                  <a:cubicBezTo>
                    <a:pt x="351" y="659"/>
                    <a:pt x="351" y="550"/>
                    <a:pt x="384" y="450"/>
                  </a:cubicBezTo>
                  <a:cubicBezTo>
                    <a:pt x="417" y="375"/>
                    <a:pt x="417" y="309"/>
                    <a:pt x="417" y="242"/>
                  </a:cubicBezTo>
                  <a:cubicBezTo>
                    <a:pt x="417" y="209"/>
                    <a:pt x="451" y="134"/>
                    <a:pt x="451" y="6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306226" y="1974675"/>
              <a:ext cx="53234" cy="142388"/>
            </a:xfrm>
            <a:custGeom>
              <a:avLst/>
              <a:gdLst/>
              <a:ahLst/>
              <a:cxnLst/>
              <a:rect l="l" t="t" r="r" b="b"/>
              <a:pathLst>
                <a:path w="701" h="1875" extrusionOk="0">
                  <a:moveTo>
                    <a:pt x="176" y="0"/>
                  </a:moveTo>
                  <a:lnTo>
                    <a:pt x="1" y="33"/>
                  </a:lnTo>
                  <a:cubicBezTo>
                    <a:pt x="76" y="175"/>
                    <a:pt x="109" y="342"/>
                    <a:pt x="142" y="483"/>
                  </a:cubicBezTo>
                  <a:lnTo>
                    <a:pt x="284" y="967"/>
                  </a:lnTo>
                  <a:lnTo>
                    <a:pt x="384" y="1425"/>
                  </a:lnTo>
                  <a:cubicBezTo>
                    <a:pt x="417" y="1591"/>
                    <a:pt x="492" y="1733"/>
                    <a:pt x="559" y="1875"/>
                  </a:cubicBezTo>
                  <a:lnTo>
                    <a:pt x="701" y="1841"/>
                  </a:lnTo>
                  <a:cubicBezTo>
                    <a:pt x="667" y="1700"/>
                    <a:pt x="667" y="1525"/>
                    <a:pt x="626" y="1350"/>
                  </a:cubicBezTo>
                  <a:cubicBezTo>
                    <a:pt x="592" y="1216"/>
                    <a:pt x="526" y="1042"/>
                    <a:pt x="492" y="900"/>
                  </a:cubicBezTo>
                  <a:cubicBezTo>
                    <a:pt x="459" y="725"/>
                    <a:pt x="384" y="592"/>
                    <a:pt x="351" y="450"/>
                  </a:cubicBezTo>
                  <a:cubicBezTo>
                    <a:pt x="284" y="275"/>
                    <a:pt x="209" y="133"/>
                    <a:pt x="176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1222084" y="2085397"/>
              <a:ext cx="79205" cy="89229"/>
            </a:xfrm>
            <a:custGeom>
              <a:avLst/>
              <a:gdLst/>
              <a:ahLst/>
              <a:cxnLst/>
              <a:rect l="l" t="t" r="r" b="b"/>
              <a:pathLst>
                <a:path w="1043" h="1175" extrusionOk="0">
                  <a:moveTo>
                    <a:pt x="109" y="0"/>
                  </a:moveTo>
                  <a:lnTo>
                    <a:pt x="1" y="100"/>
                  </a:lnTo>
                  <a:lnTo>
                    <a:pt x="209" y="383"/>
                  </a:lnTo>
                  <a:lnTo>
                    <a:pt x="384" y="658"/>
                  </a:lnTo>
                  <a:cubicBezTo>
                    <a:pt x="526" y="833"/>
                    <a:pt x="659" y="1008"/>
                    <a:pt x="834" y="1175"/>
                  </a:cubicBezTo>
                  <a:lnTo>
                    <a:pt x="1042" y="967"/>
                  </a:lnTo>
                  <a:cubicBezTo>
                    <a:pt x="901" y="800"/>
                    <a:pt x="734" y="658"/>
                    <a:pt x="592" y="483"/>
                  </a:cubicBezTo>
                  <a:cubicBezTo>
                    <a:pt x="526" y="383"/>
                    <a:pt x="451" y="308"/>
                    <a:pt x="351" y="242"/>
                  </a:cubicBezTo>
                  <a:cubicBezTo>
                    <a:pt x="276" y="133"/>
                    <a:pt x="209" y="67"/>
                    <a:pt x="109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8"/>
          <p:cNvSpPr/>
          <p:nvPr/>
        </p:nvSpPr>
        <p:spPr>
          <a:xfrm>
            <a:off x="2777203" y="2340254"/>
            <a:ext cx="485333" cy="300343"/>
          </a:xfrm>
          <a:custGeom>
            <a:avLst/>
            <a:gdLst/>
            <a:ahLst/>
            <a:cxnLst/>
            <a:rect l="l" t="t" r="r" b="b"/>
            <a:pathLst>
              <a:path w="6391" h="3955" extrusionOk="0">
                <a:moveTo>
                  <a:pt x="4215" y="0"/>
                </a:moveTo>
                <a:cubicBezTo>
                  <a:pt x="3952" y="0"/>
                  <a:pt x="3725" y="214"/>
                  <a:pt x="3750" y="526"/>
                </a:cubicBezTo>
                <a:lnTo>
                  <a:pt x="3750" y="568"/>
                </a:lnTo>
                <a:cubicBezTo>
                  <a:pt x="3789" y="857"/>
                  <a:pt x="3571" y="1088"/>
                  <a:pt x="3317" y="1088"/>
                </a:cubicBezTo>
                <a:cubicBezTo>
                  <a:pt x="3301" y="1088"/>
                  <a:pt x="3284" y="1087"/>
                  <a:pt x="3267" y="1085"/>
                </a:cubicBezTo>
                <a:cubicBezTo>
                  <a:pt x="3164" y="1081"/>
                  <a:pt x="3057" y="1079"/>
                  <a:pt x="2947" y="1079"/>
                </a:cubicBezTo>
                <a:cubicBezTo>
                  <a:pt x="2341" y="1079"/>
                  <a:pt x="1636" y="1126"/>
                  <a:pt x="994" y="1126"/>
                </a:cubicBezTo>
                <a:cubicBezTo>
                  <a:pt x="690" y="1126"/>
                  <a:pt x="400" y="1116"/>
                  <a:pt x="142" y="1085"/>
                </a:cubicBezTo>
                <a:lnTo>
                  <a:pt x="1" y="2751"/>
                </a:lnTo>
                <a:cubicBezTo>
                  <a:pt x="834" y="2751"/>
                  <a:pt x="1634" y="2817"/>
                  <a:pt x="2883" y="2817"/>
                </a:cubicBezTo>
                <a:cubicBezTo>
                  <a:pt x="3149" y="2817"/>
                  <a:pt x="3353" y="2773"/>
                  <a:pt x="3508" y="2773"/>
                </a:cubicBezTo>
                <a:cubicBezTo>
                  <a:pt x="3762" y="2773"/>
                  <a:pt x="3883" y="2892"/>
                  <a:pt x="3925" y="3517"/>
                </a:cubicBezTo>
                <a:cubicBezTo>
                  <a:pt x="3973" y="3786"/>
                  <a:pt x="4192" y="3955"/>
                  <a:pt x="4415" y="3955"/>
                </a:cubicBezTo>
                <a:cubicBezTo>
                  <a:pt x="4537" y="3955"/>
                  <a:pt x="4661" y="3904"/>
                  <a:pt x="4758" y="3792"/>
                </a:cubicBezTo>
                <a:cubicBezTo>
                  <a:pt x="5458" y="2892"/>
                  <a:pt x="6391" y="1743"/>
                  <a:pt x="6391" y="1501"/>
                </a:cubicBezTo>
                <a:cubicBezTo>
                  <a:pt x="6391" y="1401"/>
                  <a:pt x="5208" y="601"/>
                  <a:pt x="4483" y="77"/>
                </a:cubicBezTo>
                <a:cubicBezTo>
                  <a:pt x="4395" y="24"/>
                  <a:pt x="4303" y="0"/>
                  <a:pt x="4215" y="0"/>
                </a:cubicBezTo>
                <a:close/>
              </a:path>
            </a:pathLst>
          </a:custGeom>
          <a:solidFill>
            <a:srgbClr val="FFE1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767103" y="2304258"/>
            <a:ext cx="495433" cy="336035"/>
          </a:xfrm>
          <a:custGeom>
            <a:avLst/>
            <a:gdLst/>
            <a:ahLst/>
            <a:cxnLst/>
            <a:rect l="l" t="t" r="r" b="b"/>
            <a:pathLst>
              <a:path w="6524" h="4425" extrusionOk="0">
                <a:moveTo>
                  <a:pt x="4299" y="1"/>
                </a:moveTo>
                <a:cubicBezTo>
                  <a:pt x="4233" y="1"/>
                  <a:pt x="4133" y="1"/>
                  <a:pt x="4058" y="34"/>
                </a:cubicBezTo>
                <a:cubicBezTo>
                  <a:pt x="3883" y="67"/>
                  <a:pt x="3783" y="167"/>
                  <a:pt x="3674" y="276"/>
                </a:cubicBezTo>
                <a:cubicBezTo>
                  <a:pt x="3574" y="417"/>
                  <a:pt x="3541" y="584"/>
                  <a:pt x="3541" y="725"/>
                </a:cubicBezTo>
                <a:lnTo>
                  <a:pt x="3541" y="792"/>
                </a:lnTo>
                <a:lnTo>
                  <a:pt x="3541" y="834"/>
                </a:lnTo>
                <a:cubicBezTo>
                  <a:pt x="3508" y="867"/>
                  <a:pt x="3508" y="900"/>
                  <a:pt x="3466" y="934"/>
                </a:cubicBezTo>
                <a:cubicBezTo>
                  <a:pt x="3466" y="967"/>
                  <a:pt x="3433" y="967"/>
                  <a:pt x="3433" y="1000"/>
                </a:cubicBezTo>
                <a:lnTo>
                  <a:pt x="3366" y="1000"/>
                </a:lnTo>
                <a:cubicBezTo>
                  <a:pt x="3333" y="1000"/>
                  <a:pt x="3333" y="1042"/>
                  <a:pt x="3300" y="1042"/>
                </a:cubicBezTo>
                <a:lnTo>
                  <a:pt x="3191" y="1042"/>
                </a:lnTo>
                <a:cubicBezTo>
                  <a:pt x="3091" y="1000"/>
                  <a:pt x="2983" y="1000"/>
                  <a:pt x="2883" y="1000"/>
                </a:cubicBezTo>
                <a:lnTo>
                  <a:pt x="2600" y="1000"/>
                </a:lnTo>
                <a:cubicBezTo>
                  <a:pt x="2216" y="1000"/>
                  <a:pt x="1875" y="1042"/>
                  <a:pt x="1592" y="1042"/>
                </a:cubicBezTo>
                <a:lnTo>
                  <a:pt x="342" y="1042"/>
                </a:lnTo>
                <a:cubicBezTo>
                  <a:pt x="209" y="1000"/>
                  <a:pt x="175" y="1000"/>
                  <a:pt x="175" y="1000"/>
                </a:cubicBezTo>
                <a:lnTo>
                  <a:pt x="100" y="1559"/>
                </a:lnTo>
                <a:cubicBezTo>
                  <a:pt x="100" y="1559"/>
                  <a:pt x="175" y="1559"/>
                  <a:pt x="275" y="1592"/>
                </a:cubicBezTo>
                <a:lnTo>
                  <a:pt x="800" y="1592"/>
                </a:lnTo>
                <a:cubicBezTo>
                  <a:pt x="890" y="1599"/>
                  <a:pt x="987" y="1601"/>
                  <a:pt x="1091" y="1601"/>
                </a:cubicBezTo>
                <a:cubicBezTo>
                  <a:pt x="1504" y="1601"/>
                  <a:pt x="2020" y="1559"/>
                  <a:pt x="2600" y="1559"/>
                </a:cubicBezTo>
                <a:lnTo>
                  <a:pt x="3366" y="1559"/>
                </a:lnTo>
                <a:cubicBezTo>
                  <a:pt x="3433" y="1559"/>
                  <a:pt x="3541" y="1525"/>
                  <a:pt x="3608" y="1492"/>
                </a:cubicBezTo>
                <a:cubicBezTo>
                  <a:pt x="3674" y="1459"/>
                  <a:pt x="3716" y="1384"/>
                  <a:pt x="3783" y="1317"/>
                </a:cubicBezTo>
                <a:cubicBezTo>
                  <a:pt x="3816" y="1284"/>
                  <a:pt x="3883" y="1209"/>
                  <a:pt x="3883" y="1142"/>
                </a:cubicBezTo>
                <a:cubicBezTo>
                  <a:pt x="3924" y="1075"/>
                  <a:pt x="3958" y="1000"/>
                  <a:pt x="3958" y="900"/>
                </a:cubicBezTo>
                <a:lnTo>
                  <a:pt x="3958" y="792"/>
                </a:lnTo>
                <a:lnTo>
                  <a:pt x="3958" y="725"/>
                </a:lnTo>
                <a:cubicBezTo>
                  <a:pt x="3958" y="659"/>
                  <a:pt x="3991" y="584"/>
                  <a:pt x="4024" y="517"/>
                </a:cubicBezTo>
                <a:cubicBezTo>
                  <a:pt x="4068" y="452"/>
                  <a:pt x="4143" y="397"/>
                  <a:pt x="4220" y="397"/>
                </a:cubicBezTo>
                <a:cubicBezTo>
                  <a:pt x="4262" y="397"/>
                  <a:pt x="4303" y="413"/>
                  <a:pt x="4341" y="451"/>
                </a:cubicBezTo>
                <a:lnTo>
                  <a:pt x="4374" y="451"/>
                </a:lnTo>
                <a:lnTo>
                  <a:pt x="4408" y="484"/>
                </a:lnTo>
                <a:lnTo>
                  <a:pt x="4474" y="517"/>
                </a:lnTo>
                <a:lnTo>
                  <a:pt x="4616" y="625"/>
                </a:lnTo>
                <a:cubicBezTo>
                  <a:pt x="4716" y="692"/>
                  <a:pt x="4824" y="759"/>
                  <a:pt x="4924" y="834"/>
                </a:cubicBezTo>
                <a:cubicBezTo>
                  <a:pt x="4966" y="867"/>
                  <a:pt x="4999" y="900"/>
                  <a:pt x="5032" y="934"/>
                </a:cubicBezTo>
                <a:cubicBezTo>
                  <a:pt x="5099" y="1000"/>
                  <a:pt x="5132" y="1042"/>
                  <a:pt x="5174" y="1075"/>
                </a:cubicBezTo>
                <a:cubicBezTo>
                  <a:pt x="5274" y="1142"/>
                  <a:pt x="5382" y="1209"/>
                  <a:pt x="5482" y="1284"/>
                </a:cubicBezTo>
                <a:cubicBezTo>
                  <a:pt x="5549" y="1350"/>
                  <a:pt x="5657" y="1417"/>
                  <a:pt x="5757" y="1525"/>
                </a:cubicBezTo>
                <a:cubicBezTo>
                  <a:pt x="5866" y="1592"/>
                  <a:pt x="5932" y="1667"/>
                  <a:pt x="6074" y="1700"/>
                </a:cubicBezTo>
                <a:lnTo>
                  <a:pt x="6140" y="1700"/>
                </a:lnTo>
                <a:cubicBezTo>
                  <a:pt x="6140" y="1711"/>
                  <a:pt x="6144" y="1715"/>
                  <a:pt x="6149" y="1715"/>
                </a:cubicBezTo>
                <a:cubicBezTo>
                  <a:pt x="6159" y="1715"/>
                  <a:pt x="6174" y="1700"/>
                  <a:pt x="6174" y="1700"/>
                </a:cubicBezTo>
                <a:cubicBezTo>
                  <a:pt x="6215" y="1700"/>
                  <a:pt x="6249" y="1700"/>
                  <a:pt x="6249" y="1734"/>
                </a:cubicBezTo>
                <a:cubicBezTo>
                  <a:pt x="6174" y="1834"/>
                  <a:pt x="6107" y="1942"/>
                  <a:pt x="6007" y="2008"/>
                </a:cubicBezTo>
                <a:lnTo>
                  <a:pt x="5899" y="2150"/>
                </a:lnTo>
                <a:cubicBezTo>
                  <a:pt x="5832" y="2183"/>
                  <a:pt x="5799" y="2217"/>
                  <a:pt x="5757" y="2292"/>
                </a:cubicBezTo>
                <a:lnTo>
                  <a:pt x="5549" y="2567"/>
                </a:lnTo>
                <a:cubicBezTo>
                  <a:pt x="5382" y="2775"/>
                  <a:pt x="5241" y="2950"/>
                  <a:pt x="5099" y="3158"/>
                </a:cubicBezTo>
                <a:cubicBezTo>
                  <a:pt x="4924" y="3333"/>
                  <a:pt x="4791" y="3500"/>
                  <a:pt x="4649" y="3708"/>
                </a:cubicBezTo>
                <a:lnTo>
                  <a:pt x="4583" y="3783"/>
                </a:lnTo>
                <a:lnTo>
                  <a:pt x="4549" y="3816"/>
                </a:lnTo>
                <a:cubicBezTo>
                  <a:pt x="4508" y="3850"/>
                  <a:pt x="4474" y="3850"/>
                  <a:pt x="4474" y="3883"/>
                </a:cubicBezTo>
                <a:lnTo>
                  <a:pt x="4341" y="3883"/>
                </a:lnTo>
                <a:cubicBezTo>
                  <a:pt x="4299" y="3850"/>
                  <a:pt x="4266" y="3816"/>
                  <a:pt x="4233" y="3783"/>
                </a:cubicBezTo>
                <a:lnTo>
                  <a:pt x="4233" y="3750"/>
                </a:lnTo>
                <a:lnTo>
                  <a:pt x="4199" y="3750"/>
                </a:lnTo>
                <a:lnTo>
                  <a:pt x="4199" y="3708"/>
                </a:lnTo>
                <a:lnTo>
                  <a:pt x="4199" y="3675"/>
                </a:lnTo>
                <a:lnTo>
                  <a:pt x="4199" y="3641"/>
                </a:lnTo>
                <a:lnTo>
                  <a:pt x="4199" y="3541"/>
                </a:lnTo>
                <a:cubicBezTo>
                  <a:pt x="4166" y="3433"/>
                  <a:pt x="4166" y="3291"/>
                  <a:pt x="4091" y="3158"/>
                </a:cubicBezTo>
                <a:cubicBezTo>
                  <a:pt x="4091" y="3125"/>
                  <a:pt x="4091" y="3083"/>
                  <a:pt x="4058" y="3050"/>
                </a:cubicBezTo>
                <a:cubicBezTo>
                  <a:pt x="4058" y="3017"/>
                  <a:pt x="4024" y="2983"/>
                  <a:pt x="3991" y="2950"/>
                </a:cubicBezTo>
                <a:cubicBezTo>
                  <a:pt x="3958" y="2917"/>
                  <a:pt x="3958" y="2875"/>
                  <a:pt x="3883" y="2842"/>
                </a:cubicBezTo>
                <a:cubicBezTo>
                  <a:pt x="3849" y="2808"/>
                  <a:pt x="3816" y="2775"/>
                  <a:pt x="3749" y="2742"/>
                </a:cubicBezTo>
                <a:cubicBezTo>
                  <a:pt x="3641" y="2708"/>
                  <a:pt x="3574" y="2708"/>
                  <a:pt x="3508" y="2708"/>
                </a:cubicBezTo>
                <a:cubicBezTo>
                  <a:pt x="3433" y="2708"/>
                  <a:pt x="3366" y="2708"/>
                  <a:pt x="3333" y="2742"/>
                </a:cubicBezTo>
                <a:lnTo>
                  <a:pt x="3016" y="2742"/>
                </a:lnTo>
                <a:cubicBezTo>
                  <a:pt x="2983" y="2775"/>
                  <a:pt x="2950" y="2775"/>
                  <a:pt x="2883" y="2775"/>
                </a:cubicBezTo>
                <a:lnTo>
                  <a:pt x="2741" y="2775"/>
                </a:lnTo>
                <a:cubicBezTo>
                  <a:pt x="2675" y="2775"/>
                  <a:pt x="2566" y="2775"/>
                  <a:pt x="2466" y="2742"/>
                </a:cubicBezTo>
                <a:lnTo>
                  <a:pt x="1458" y="2742"/>
                </a:lnTo>
                <a:cubicBezTo>
                  <a:pt x="1175" y="2708"/>
                  <a:pt x="900" y="2708"/>
                  <a:pt x="692" y="2708"/>
                </a:cubicBezTo>
                <a:cubicBezTo>
                  <a:pt x="639" y="2699"/>
                  <a:pt x="590" y="2696"/>
                  <a:pt x="544" y="2696"/>
                </a:cubicBezTo>
                <a:cubicBezTo>
                  <a:pt x="378" y="2696"/>
                  <a:pt x="254" y="2742"/>
                  <a:pt x="175" y="2742"/>
                </a:cubicBezTo>
                <a:cubicBezTo>
                  <a:pt x="67" y="2775"/>
                  <a:pt x="0" y="2775"/>
                  <a:pt x="0" y="2775"/>
                </a:cubicBezTo>
                <a:lnTo>
                  <a:pt x="0" y="3125"/>
                </a:lnTo>
                <a:cubicBezTo>
                  <a:pt x="0" y="3125"/>
                  <a:pt x="67" y="3125"/>
                  <a:pt x="175" y="3158"/>
                </a:cubicBezTo>
                <a:cubicBezTo>
                  <a:pt x="275" y="3191"/>
                  <a:pt x="450" y="3225"/>
                  <a:pt x="659" y="3225"/>
                </a:cubicBezTo>
                <a:cubicBezTo>
                  <a:pt x="867" y="3258"/>
                  <a:pt x="1142" y="3258"/>
                  <a:pt x="1458" y="3258"/>
                </a:cubicBezTo>
                <a:cubicBezTo>
                  <a:pt x="1733" y="3291"/>
                  <a:pt x="2083" y="3291"/>
                  <a:pt x="2466" y="3291"/>
                </a:cubicBezTo>
                <a:lnTo>
                  <a:pt x="3050" y="3291"/>
                </a:lnTo>
                <a:cubicBezTo>
                  <a:pt x="3191" y="3291"/>
                  <a:pt x="3258" y="3291"/>
                  <a:pt x="3366" y="3258"/>
                </a:cubicBezTo>
                <a:lnTo>
                  <a:pt x="3574" y="3258"/>
                </a:lnTo>
                <a:lnTo>
                  <a:pt x="3574" y="3291"/>
                </a:lnTo>
                <a:lnTo>
                  <a:pt x="3608" y="3333"/>
                </a:lnTo>
                <a:cubicBezTo>
                  <a:pt x="3608" y="3400"/>
                  <a:pt x="3641" y="3500"/>
                  <a:pt x="3641" y="3608"/>
                </a:cubicBezTo>
                <a:cubicBezTo>
                  <a:pt x="3674" y="3708"/>
                  <a:pt x="3674" y="3850"/>
                  <a:pt x="3749" y="4025"/>
                </a:cubicBezTo>
                <a:cubicBezTo>
                  <a:pt x="3849" y="4200"/>
                  <a:pt x="3991" y="4300"/>
                  <a:pt x="4166" y="4374"/>
                </a:cubicBezTo>
                <a:cubicBezTo>
                  <a:pt x="4253" y="4408"/>
                  <a:pt x="4339" y="4424"/>
                  <a:pt x="4424" y="4424"/>
                </a:cubicBezTo>
                <a:cubicBezTo>
                  <a:pt x="4510" y="4424"/>
                  <a:pt x="4595" y="4408"/>
                  <a:pt x="4683" y="4374"/>
                </a:cubicBezTo>
                <a:cubicBezTo>
                  <a:pt x="4791" y="4300"/>
                  <a:pt x="4857" y="4266"/>
                  <a:pt x="4924" y="4200"/>
                </a:cubicBezTo>
                <a:lnTo>
                  <a:pt x="4966" y="4125"/>
                </a:lnTo>
                <a:lnTo>
                  <a:pt x="4999" y="4091"/>
                </a:lnTo>
                <a:lnTo>
                  <a:pt x="5032" y="4025"/>
                </a:lnTo>
                <a:cubicBezTo>
                  <a:pt x="5207" y="3850"/>
                  <a:pt x="5341" y="3675"/>
                  <a:pt x="5482" y="3466"/>
                </a:cubicBezTo>
                <a:cubicBezTo>
                  <a:pt x="5657" y="3258"/>
                  <a:pt x="5799" y="3083"/>
                  <a:pt x="5932" y="2875"/>
                </a:cubicBezTo>
                <a:lnTo>
                  <a:pt x="6174" y="2567"/>
                </a:lnTo>
                <a:cubicBezTo>
                  <a:pt x="6215" y="2533"/>
                  <a:pt x="6249" y="2458"/>
                  <a:pt x="6249" y="2392"/>
                </a:cubicBezTo>
                <a:lnTo>
                  <a:pt x="6349" y="2250"/>
                </a:lnTo>
                <a:cubicBezTo>
                  <a:pt x="6382" y="2183"/>
                  <a:pt x="6382" y="2117"/>
                  <a:pt x="6424" y="2042"/>
                </a:cubicBezTo>
                <a:cubicBezTo>
                  <a:pt x="6457" y="2008"/>
                  <a:pt x="6490" y="1942"/>
                  <a:pt x="6490" y="1875"/>
                </a:cubicBezTo>
                <a:lnTo>
                  <a:pt x="6524" y="1800"/>
                </a:lnTo>
                <a:lnTo>
                  <a:pt x="6524" y="1734"/>
                </a:lnTo>
                <a:lnTo>
                  <a:pt x="6524" y="1667"/>
                </a:lnTo>
                <a:lnTo>
                  <a:pt x="6490" y="1625"/>
                </a:lnTo>
                <a:lnTo>
                  <a:pt x="6490" y="1592"/>
                </a:lnTo>
                <a:cubicBezTo>
                  <a:pt x="6457" y="1592"/>
                  <a:pt x="6457" y="1559"/>
                  <a:pt x="6424" y="1559"/>
                </a:cubicBezTo>
                <a:cubicBezTo>
                  <a:pt x="6424" y="1525"/>
                  <a:pt x="6382" y="1525"/>
                  <a:pt x="6382" y="1459"/>
                </a:cubicBezTo>
                <a:lnTo>
                  <a:pt x="6382" y="1417"/>
                </a:lnTo>
                <a:lnTo>
                  <a:pt x="6382" y="1384"/>
                </a:lnTo>
                <a:lnTo>
                  <a:pt x="6349" y="1350"/>
                </a:lnTo>
                <a:cubicBezTo>
                  <a:pt x="6282" y="1209"/>
                  <a:pt x="6174" y="1175"/>
                  <a:pt x="6074" y="1075"/>
                </a:cubicBezTo>
                <a:cubicBezTo>
                  <a:pt x="5966" y="1000"/>
                  <a:pt x="5866" y="934"/>
                  <a:pt x="5757" y="867"/>
                </a:cubicBezTo>
                <a:cubicBezTo>
                  <a:pt x="5657" y="792"/>
                  <a:pt x="5549" y="725"/>
                  <a:pt x="5449" y="659"/>
                </a:cubicBezTo>
                <a:cubicBezTo>
                  <a:pt x="5416" y="625"/>
                  <a:pt x="5341" y="625"/>
                  <a:pt x="5307" y="584"/>
                </a:cubicBezTo>
                <a:cubicBezTo>
                  <a:pt x="5241" y="551"/>
                  <a:pt x="5207" y="517"/>
                  <a:pt x="5132" y="484"/>
                </a:cubicBezTo>
                <a:cubicBezTo>
                  <a:pt x="5032" y="451"/>
                  <a:pt x="4924" y="376"/>
                  <a:pt x="4857" y="309"/>
                </a:cubicBezTo>
                <a:lnTo>
                  <a:pt x="4683" y="209"/>
                </a:lnTo>
                <a:lnTo>
                  <a:pt x="4616" y="167"/>
                </a:lnTo>
                <a:lnTo>
                  <a:pt x="4583" y="134"/>
                </a:lnTo>
                <a:lnTo>
                  <a:pt x="4549" y="101"/>
                </a:lnTo>
                <a:lnTo>
                  <a:pt x="4508" y="67"/>
                </a:lnTo>
                <a:cubicBezTo>
                  <a:pt x="4474" y="67"/>
                  <a:pt x="4474" y="67"/>
                  <a:pt x="4441" y="34"/>
                </a:cubicBezTo>
                <a:cubicBezTo>
                  <a:pt x="4408" y="34"/>
                  <a:pt x="4374" y="34"/>
                  <a:pt x="4299" y="1"/>
                </a:cubicBezTo>
                <a:close/>
              </a:path>
            </a:pathLst>
          </a:custGeom>
          <a:solidFill>
            <a:srgbClr val="2033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378448" y="2380123"/>
            <a:ext cx="485333" cy="298900"/>
          </a:xfrm>
          <a:custGeom>
            <a:avLst/>
            <a:gdLst/>
            <a:ahLst/>
            <a:cxnLst/>
            <a:rect l="l" t="t" r="r" b="b"/>
            <a:pathLst>
              <a:path w="6391" h="3936" extrusionOk="0">
                <a:moveTo>
                  <a:pt x="4201" y="0"/>
                </a:moveTo>
                <a:cubicBezTo>
                  <a:pt x="3952" y="0"/>
                  <a:pt x="3725" y="214"/>
                  <a:pt x="3750" y="526"/>
                </a:cubicBezTo>
                <a:cubicBezTo>
                  <a:pt x="3750" y="818"/>
                  <a:pt x="3563" y="1087"/>
                  <a:pt x="3310" y="1087"/>
                </a:cubicBezTo>
                <a:cubicBezTo>
                  <a:pt x="3296" y="1087"/>
                  <a:pt x="3281" y="1086"/>
                  <a:pt x="3266" y="1084"/>
                </a:cubicBezTo>
                <a:cubicBezTo>
                  <a:pt x="3091" y="1070"/>
                  <a:pt x="2903" y="1065"/>
                  <a:pt x="2708" y="1065"/>
                </a:cubicBezTo>
                <a:cubicBezTo>
                  <a:pt x="2103" y="1065"/>
                  <a:pt x="1427" y="1116"/>
                  <a:pt x="813" y="1116"/>
                </a:cubicBezTo>
                <a:cubicBezTo>
                  <a:pt x="565" y="1116"/>
                  <a:pt x="327" y="1108"/>
                  <a:pt x="109" y="1084"/>
                </a:cubicBezTo>
                <a:lnTo>
                  <a:pt x="1" y="2751"/>
                </a:lnTo>
                <a:cubicBezTo>
                  <a:pt x="834" y="2751"/>
                  <a:pt x="1633" y="2817"/>
                  <a:pt x="2883" y="2817"/>
                </a:cubicBezTo>
                <a:cubicBezTo>
                  <a:pt x="3142" y="2817"/>
                  <a:pt x="3343" y="2768"/>
                  <a:pt x="3498" y="2768"/>
                </a:cubicBezTo>
                <a:cubicBezTo>
                  <a:pt x="3736" y="2768"/>
                  <a:pt x="3864" y="2885"/>
                  <a:pt x="3925" y="3475"/>
                </a:cubicBezTo>
                <a:cubicBezTo>
                  <a:pt x="3946" y="3761"/>
                  <a:pt x="4165" y="3936"/>
                  <a:pt x="4393" y="3936"/>
                </a:cubicBezTo>
                <a:cubicBezTo>
                  <a:pt x="4524" y="3936"/>
                  <a:pt x="4657" y="3878"/>
                  <a:pt x="4758" y="3750"/>
                </a:cubicBezTo>
                <a:cubicBezTo>
                  <a:pt x="5449" y="2884"/>
                  <a:pt x="6391" y="1709"/>
                  <a:pt x="6391" y="1501"/>
                </a:cubicBezTo>
                <a:cubicBezTo>
                  <a:pt x="6391" y="1393"/>
                  <a:pt x="5208" y="593"/>
                  <a:pt x="4449" y="76"/>
                </a:cubicBezTo>
                <a:cubicBezTo>
                  <a:pt x="4370" y="24"/>
                  <a:pt x="4284" y="0"/>
                  <a:pt x="4201" y="0"/>
                </a:cubicBezTo>
                <a:close/>
              </a:path>
            </a:pathLst>
          </a:custGeom>
          <a:solidFill>
            <a:srgbClr val="FFB9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5365158" y="2343519"/>
            <a:ext cx="498622" cy="335731"/>
          </a:xfrm>
          <a:custGeom>
            <a:avLst/>
            <a:gdLst/>
            <a:ahLst/>
            <a:cxnLst/>
            <a:rect l="l" t="t" r="r" b="b"/>
            <a:pathLst>
              <a:path w="6566" h="4421" extrusionOk="0">
                <a:moveTo>
                  <a:pt x="4100" y="0"/>
                </a:moveTo>
                <a:cubicBezTo>
                  <a:pt x="3925" y="34"/>
                  <a:pt x="3791" y="142"/>
                  <a:pt x="3683" y="275"/>
                </a:cubicBezTo>
                <a:cubicBezTo>
                  <a:pt x="3616" y="417"/>
                  <a:pt x="3541" y="558"/>
                  <a:pt x="3541" y="733"/>
                </a:cubicBezTo>
                <a:lnTo>
                  <a:pt x="3541" y="800"/>
                </a:lnTo>
                <a:lnTo>
                  <a:pt x="3541" y="833"/>
                </a:lnTo>
                <a:cubicBezTo>
                  <a:pt x="3541" y="867"/>
                  <a:pt x="3541" y="900"/>
                  <a:pt x="3508" y="942"/>
                </a:cubicBezTo>
                <a:cubicBezTo>
                  <a:pt x="3508" y="942"/>
                  <a:pt x="3475" y="975"/>
                  <a:pt x="3441" y="975"/>
                </a:cubicBezTo>
                <a:cubicBezTo>
                  <a:pt x="3441" y="992"/>
                  <a:pt x="3433" y="992"/>
                  <a:pt x="3421" y="992"/>
                </a:cubicBezTo>
                <a:cubicBezTo>
                  <a:pt x="3408" y="992"/>
                  <a:pt x="3391" y="992"/>
                  <a:pt x="3375" y="1008"/>
                </a:cubicBezTo>
                <a:lnTo>
                  <a:pt x="2642" y="1008"/>
                </a:lnTo>
                <a:cubicBezTo>
                  <a:pt x="2258" y="1008"/>
                  <a:pt x="1917" y="1008"/>
                  <a:pt x="1600" y="1042"/>
                </a:cubicBezTo>
                <a:lnTo>
                  <a:pt x="834" y="1042"/>
                </a:lnTo>
                <a:cubicBezTo>
                  <a:pt x="625" y="1042"/>
                  <a:pt x="459" y="1042"/>
                  <a:pt x="351" y="1008"/>
                </a:cubicBezTo>
                <a:lnTo>
                  <a:pt x="176" y="1008"/>
                </a:lnTo>
                <a:lnTo>
                  <a:pt x="142" y="1566"/>
                </a:lnTo>
                <a:lnTo>
                  <a:pt x="317" y="1566"/>
                </a:lnTo>
                <a:cubicBezTo>
                  <a:pt x="417" y="1600"/>
                  <a:pt x="625" y="1600"/>
                  <a:pt x="834" y="1600"/>
                </a:cubicBezTo>
                <a:cubicBezTo>
                  <a:pt x="1292" y="1600"/>
                  <a:pt x="1917" y="1566"/>
                  <a:pt x="2642" y="1566"/>
                </a:cubicBezTo>
                <a:lnTo>
                  <a:pt x="3375" y="1566"/>
                </a:lnTo>
                <a:cubicBezTo>
                  <a:pt x="3475" y="1566"/>
                  <a:pt x="3541" y="1525"/>
                  <a:pt x="3616" y="1491"/>
                </a:cubicBezTo>
                <a:cubicBezTo>
                  <a:pt x="3716" y="1458"/>
                  <a:pt x="3750" y="1391"/>
                  <a:pt x="3791" y="1317"/>
                </a:cubicBezTo>
                <a:cubicBezTo>
                  <a:pt x="3858" y="1250"/>
                  <a:pt x="3891" y="1183"/>
                  <a:pt x="3925" y="1108"/>
                </a:cubicBezTo>
                <a:cubicBezTo>
                  <a:pt x="3958" y="1042"/>
                  <a:pt x="3958" y="975"/>
                  <a:pt x="4000" y="900"/>
                </a:cubicBezTo>
                <a:lnTo>
                  <a:pt x="4000" y="800"/>
                </a:lnTo>
                <a:lnTo>
                  <a:pt x="4000" y="692"/>
                </a:lnTo>
                <a:cubicBezTo>
                  <a:pt x="4000" y="625"/>
                  <a:pt x="4000" y="592"/>
                  <a:pt x="4033" y="525"/>
                </a:cubicBezTo>
                <a:cubicBezTo>
                  <a:pt x="4081" y="447"/>
                  <a:pt x="4169" y="390"/>
                  <a:pt x="4264" y="390"/>
                </a:cubicBezTo>
                <a:cubicBezTo>
                  <a:pt x="4300" y="390"/>
                  <a:pt x="4338" y="398"/>
                  <a:pt x="4374" y="417"/>
                </a:cubicBezTo>
                <a:lnTo>
                  <a:pt x="4374" y="450"/>
                </a:lnTo>
                <a:lnTo>
                  <a:pt x="4416" y="450"/>
                </a:lnTo>
                <a:lnTo>
                  <a:pt x="4449" y="483"/>
                </a:lnTo>
                <a:lnTo>
                  <a:pt x="4516" y="525"/>
                </a:lnTo>
                <a:lnTo>
                  <a:pt x="4658" y="625"/>
                </a:lnTo>
                <a:cubicBezTo>
                  <a:pt x="4758" y="692"/>
                  <a:pt x="4866" y="767"/>
                  <a:pt x="4933" y="833"/>
                </a:cubicBezTo>
                <a:cubicBezTo>
                  <a:pt x="4966" y="867"/>
                  <a:pt x="5041" y="900"/>
                  <a:pt x="5074" y="942"/>
                </a:cubicBezTo>
                <a:cubicBezTo>
                  <a:pt x="5108" y="975"/>
                  <a:pt x="5174" y="1042"/>
                  <a:pt x="5208" y="1075"/>
                </a:cubicBezTo>
                <a:cubicBezTo>
                  <a:pt x="5316" y="1150"/>
                  <a:pt x="5383" y="1217"/>
                  <a:pt x="5491" y="1283"/>
                </a:cubicBezTo>
                <a:cubicBezTo>
                  <a:pt x="5591" y="1358"/>
                  <a:pt x="5699" y="1425"/>
                  <a:pt x="5799" y="1491"/>
                </a:cubicBezTo>
                <a:cubicBezTo>
                  <a:pt x="5874" y="1566"/>
                  <a:pt x="5974" y="1666"/>
                  <a:pt x="6082" y="1700"/>
                </a:cubicBezTo>
                <a:lnTo>
                  <a:pt x="6182" y="1700"/>
                </a:lnTo>
                <a:lnTo>
                  <a:pt x="6216" y="1666"/>
                </a:lnTo>
                <a:cubicBezTo>
                  <a:pt x="6243" y="1666"/>
                  <a:pt x="6248" y="1689"/>
                  <a:pt x="6272" y="1715"/>
                </a:cubicBezTo>
                <a:lnTo>
                  <a:pt x="6272" y="1715"/>
                </a:lnTo>
                <a:lnTo>
                  <a:pt x="6249" y="1733"/>
                </a:lnTo>
                <a:cubicBezTo>
                  <a:pt x="6216" y="1841"/>
                  <a:pt x="6116" y="1908"/>
                  <a:pt x="6041" y="2016"/>
                </a:cubicBezTo>
                <a:lnTo>
                  <a:pt x="5907" y="2150"/>
                </a:lnTo>
                <a:cubicBezTo>
                  <a:pt x="5874" y="2191"/>
                  <a:pt x="5832" y="2225"/>
                  <a:pt x="5799" y="2258"/>
                </a:cubicBezTo>
                <a:lnTo>
                  <a:pt x="5557" y="2566"/>
                </a:lnTo>
                <a:cubicBezTo>
                  <a:pt x="5416" y="2741"/>
                  <a:pt x="5283" y="2949"/>
                  <a:pt x="5108" y="3124"/>
                </a:cubicBezTo>
                <a:cubicBezTo>
                  <a:pt x="4966" y="3333"/>
                  <a:pt x="4833" y="3508"/>
                  <a:pt x="4658" y="3716"/>
                </a:cubicBezTo>
                <a:lnTo>
                  <a:pt x="4624" y="3783"/>
                </a:lnTo>
                <a:lnTo>
                  <a:pt x="4583" y="3816"/>
                </a:lnTo>
                <a:lnTo>
                  <a:pt x="4549" y="3816"/>
                </a:lnTo>
                <a:cubicBezTo>
                  <a:pt x="4549" y="3857"/>
                  <a:pt x="4516" y="3857"/>
                  <a:pt x="4516" y="3857"/>
                </a:cubicBezTo>
                <a:cubicBezTo>
                  <a:pt x="4483" y="3874"/>
                  <a:pt x="4458" y="3882"/>
                  <a:pt x="4436" y="3882"/>
                </a:cubicBezTo>
                <a:cubicBezTo>
                  <a:pt x="4414" y="3882"/>
                  <a:pt x="4395" y="3874"/>
                  <a:pt x="4374" y="3857"/>
                </a:cubicBezTo>
                <a:cubicBezTo>
                  <a:pt x="4308" y="3857"/>
                  <a:pt x="4274" y="3816"/>
                  <a:pt x="4274" y="3783"/>
                </a:cubicBezTo>
                <a:lnTo>
                  <a:pt x="4241" y="3749"/>
                </a:lnTo>
                <a:lnTo>
                  <a:pt x="4241" y="3716"/>
                </a:lnTo>
                <a:lnTo>
                  <a:pt x="4241" y="3683"/>
                </a:lnTo>
                <a:lnTo>
                  <a:pt x="4241" y="3608"/>
                </a:lnTo>
                <a:lnTo>
                  <a:pt x="4208" y="3541"/>
                </a:lnTo>
                <a:cubicBezTo>
                  <a:pt x="4208" y="3399"/>
                  <a:pt x="4166" y="3299"/>
                  <a:pt x="4133" y="3158"/>
                </a:cubicBezTo>
                <a:cubicBezTo>
                  <a:pt x="4133" y="3124"/>
                  <a:pt x="4100" y="3091"/>
                  <a:pt x="4100" y="3058"/>
                </a:cubicBezTo>
                <a:cubicBezTo>
                  <a:pt x="4066" y="3024"/>
                  <a:pt x="4066" y="2983"/>
                  <a:pt x="4033" y="2949"/>
                </a:cubicBezTo>
                <a:cubicBezTo>
                  <a:pt x="4000" y="2916"/>
                  <a:pt x="3958" y="2849"/>
                  <a:pt x="3925" y="2816"/>
                </a:cubicBezTo>
                <a:cubicBezTo>
                  <a:pt x="3891" y="2774"/>
                  <a:pt x="3825" y="2774"/>
                  <a:pt x="3791" y="2741"/>
                </a:cubicBezTo>
                <a:cubicBezTo>
                  <a:pt x="3683" y="2708"/>
                  <a:pt x="3616" y="2708"/>
                  <a:pt x="3508" y="2708"/>
                </a:cubicBezTo>
                <a:lnTo>
                  <a:pt x="3333" y="2708"/>
                </a:lnTo>
                <a:cubicBezTo>
                  <a:pt x="3233" y="2741"/>
                  <a:pt x="3125" y="2741"/>
                  <a:pt x="3058" y="2741"/>
                </a:cubicBezTo>
                <a:lnTo>
                  <a:pt x="2500" y="2741"/>
                </a:lnTo>
                <a:cubicBezTo>
                  <a:pt x="2125" y="2741"/>
                  <a:pt x="1808" y="2741"/>
                  <a:pt x="1500" y="2708"/>
                </a:cubicBezTo>
                <a:cubicBezTo>
                  <a:pt x="1184" y="2708"/>
                  <a:pt x="942" y="2674"/>
                  <a:pt x="700" y="2674"/>
                </a:cubicBezTo>
                <a:cubicBezTo>
                  <a:pt x="492" y="2674"/>
                  <a:pt x="317" y="2708"/>
                  <a:pt x="209" y="2741"/>
                </a:cubicBezTo>
                <a:cubicBezTo>
                  <a:pt x="76" y="2741"/>
                  <a:pt x="42" y="2774"/>
                  <a:pt x="42" y="2774"/>
                </a:cubicBezTo>
                <a:lnTo>
                  <a:pt x="1" y="3124"/>
                </a:lnTo>
                <a:cubicBezTo>
                  <a:pt x="1" y="3124"/>
                  <a:pt x="76" y="3124"/>
                  <a:pt x="209" y="3158"/>
                </a:cubicBezTo>
                <a:cubicBezTo>
                  <a:pt x="317" y="3158"/>
                  <a:pt x="492" y="3233"/>
                  <a:pt x="700" y="3233"/>
                </a:cubicBezTo>
                <a:cubicBezTo>
                  <a:pt x="909" y="3233"/>
                  <a:pt x="1184" y="3266"/>
                  <a:pt x="1459" y="3266"/>
                </a:cubicBezTo>
                <a:cubicBezTo>
                  <a:pt x="1775" y="3299"/>
                  <a:pt x="2125" y="3299"/>
                  <a:pt x="2500" y="3299"/>
                </a:cubicBezTo>
                <a:lnTo>
                  <a:pt x="3091" y="3299"/>
                </a:lnTo>
                <a:cubicBezTo>
                  <a:pt x="3200" y="3299"/>
                  <a:pt x="3300" y="3266"/>
                  <a:pt x="3408" y="3266"/>
                </a:cubicBezTo>
                <a:lnTo>
                  <a:pt x="3583" y="3266"/>
                </a:lnTo>
                <a:lnTo>
                  <a:pt x="3616" y="3299"/>
                </a:lnTo>
                <a:lnTo>
                  <a:pt x="3616" y="3333"/>
                </a:lnTo>
                <a:cubicBezTo>
                  <a:pt x="3650" y="3399"/>
                  <a:pt x="3650" y="3508"/>
                  <a:pt x="3683" y="3608"/>
                </a:cubicBezTo>
                <a:cubicBezTo>
                  <a:pt x="3683" y="3683"/>
                  <a:pt x="3683" y="3857"/>
                  <a:pt x="3791" y="4024"/>
                </a:cubicBezTo>
                <a:cubicBezTo>
                  <a:pt x="3858" y="4166"/>
                  <a:pt x="4000" y="4307"/>
                  <a:pt x="4166" y="4374"/>
                </a:cubicBezTo>
                <a:cubicBezTo>
                  <a:pt x="4245" y="4404"/>
                  <a:pt x="4330" y="4420"/>
                  <a:pt x="4416" y="4420"/>
                </a:cubicBezTo>
                <a:cubicBezTo>
                  <a:pt x="4522" y="4420"/>
                  <a:pt x="4628" y="4396"/>
                  <a:pt x="4724" y="4341"/>
                </a:cubicBezTo>
                <a:cubicBezTo>
                  <a:pt x="4791" y="4307"/>
                  <a:pt x="4899" y="4232"/>
                  <a:pt x="4933" y="4199"/>
                </a:cubicBezTo>
                <a:lnTo>
                  <a:pt x="4999" y="4132"/>
                </a:lnTo>
                <a:lnTo>
                  <a:pt x="4999" y="4099"/>
                </a:lnTo>
                <a:lnTo>
                  <a:pt x="5074" y="4024"/>
                </a:lnTo>
                <a:cubicBezTo>
                  <a:pt x="5208" y="3857"/>
                  <a:pt x="5383" y="3649"/>
                  <a:pt x="5524" y="3474"/>
                </a:cubicBezTo>
                <a:cubicBezTo>
                  <a:pt x="5666" y="3266"/>
                  <a:pt x="5832" y="3091"/>
                  <a:pt x="5974" y="2883"/>
                </a:cubicBezTo>
                <a:lnTo>
                  <a:pt x="6182" y="2566"/>
                </a:lnTo>
                <a:cubicBezTo>
                  <a:pt x="6249" y="2533"/>
                  <a:pt x="6249" y="2466"/>
                  <a:pt x="6291" y="2400"/>
                </a:cubicBezTo>
                <a:lnTo>
                  <a:pt x="6357" y="2225"/>
                </a:lnTo>
                <a:cubicBezTo>
                  <a:pt x="6391" y="2191"/>
                  <a:pt x="6424" y="2116"/>
                  <a:pt x="6457" y="2050"/>
                </a:cubicBezTo>
                <a:cubicBezTo>
                  <a:pt x="6457" y="1983"/>
                  <a:pt x="6499" y="1941"/>
                  <a:pt x="6532" y="1875"/>
                </a:cubicBezTo>
                <a:lnTo>
                  <a:pt x="6532" y="1808"/>
                </a:lnTo>
                <a:cubicBezTo>
                  <a:pt x="6566" y="1775"/>
                  <a:pt x="6566" y="1733"/>
                  <a:pt x="6566" y="1733"/>
                </a:cubicBezTo>
                <a:lnTo>
                  <a:pt x="6566" y="1700"/>
                </a:lnTo>
                <a:lnTo>
                  <a:pt x="6566" y="1666"/>
                </a:lnTo>
                <a:lnTo>
                  <a:pt x="6532" y="1666"/>
                </a:lnTo>
                <a:lnTo>
                  <a:pt x="6532" y="1633"/>
                </a:lnTo>
                <a:lnTo>
                  <a:pt x="6499" y="1600"/>
                </a:lnTo>
                <a:cubicBezTo>
                  <a:pt x="6499" y="1566"/>
                  <a:pt x="6457" y="1566"/>
                  <a:pt x="6457" y="1566"/>
                </a:cubicBezTo>
                <a:cubicBezTo>
                  <a:pt x="6424" y="1525"/>
                  <a:pt x="6391" y="1491"/>
                  <a:pt x="6391" y="1458"/>
                </a:cubicBezTo>
                <a:lnTo>
                  <a:pt x="6424" y="1425"/>
                </a:lnTo>
                <a:cubicBezTo>
                  <a:pt x="6424" y="1391"/>
                  <a:pt x="6424" y="1391"/>
                  <a:pt x="6391" y="1391"/>
                </a:cubicBezTo>
                <a:lnTo>
                  <a:pt x="6391" y="1317"/>
                </a:lnTo>
                <a:cubicBezTo>
                  <a:pt x="6324" y="1217"/>
                  <a:pt x="6182" y="1150"/>
                  <a:pt x="6116" y="1075"/>
                </a:cubicBezTo>
                <a:cubicBezTo>
                  <a:pt x="6007" y="1008"/>
                  <a:pt x="5907" y="942"/>
                  <a:pt x="5799" y="867"/>
                </a:cubicBezTo>
                <a:cubicBezTo>
                  <a:pt x="5699" y="800"/>
                  <a:pt x="5591" y="733"/>
                  <a:pt x="5491" y="658"/>
                </a:cubicBezTo>
                <a:cubicBezTo>
                  <a:pt x="5458" y="625"/>
                  <a:pt x="5383" y="592"/>
                  <a:pt x="5316" y="592"/>
                </a:cubicBezTo>
                <a:cubicBezTo>
                  <a:pt x="5283" y="558"/>
                  <a:pt x="5208" y="525"/>
                  <a:pt x="5174" y="483"/>
                </a:cubicBezTo>
                <a:cubicBezTo>
                  <a:pt x="5074" y="417"/>
                  <a:pt x="4966" y="383"/>
                  <a:pt x="4866" y="317"/>
                </a:cubicBezTo>
                <a:lnTo>
                  <a:pt x="4724" y="208"/>
                </a:lnTo>
                <a:lnTo>
                  <a:pt x="4658" y="142"/>
                </a:lnTo>
                <a:lnTo>
                  <a:pt x="4624" y="142"/>
                </a:lnTo>
                <a:lnTo>
                  <a:pt x="4583" y="108"/>
                </a:lnTo>
                <a:lnTo>
                  <a:pt x="4549" y="108"/>
                </a:lnTo>
                <a:lnTo>
                  <a:pt x="4516" y="67"/>
                </a:lnTo>
                <a:lnTo>
                  <a:pt x="4483" y="34"/>
                </a:lnTo>
                <a:cubicBezTo>
                  <a:pt x="4416" y="34"/>
                  <a:pt x="4374" y="0"/>
                  <a:pt x="4341" y="0"/>
                </a:cubicBezTo>
                <a:close/>
              </a:path>
            </a:pathLst>
          </a:custGeom>
          <a:solidFill>
            <a:srgbClr val="2033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1027485" y="11493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6222469" y="11493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3611552" y="11493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1074310" y="3074025"/>
            <a:ext cx="17439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16045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despite being red, Mars is actually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3642500" y="3074075"/>
            <a:ext cx="17439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6276125" y="3074050"/>
            <a:ext cx="17439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1" name="Google Shape;241;p18"/>
          <p:cNvGrpSpPr/>
          <p:nvPr/>
        </p:nvGrpSpPr>
        <p:grpSpPr>
          <a:xfrm>
            <a:off x="6292945" y="2122076"/>
            <a:ext cx="764103" cy="556189"/>
            <a:chOff x="6292945" y="2122076"/>
            <a:chExt cx="764103" cy="556189"/>
          </a:xfrm>
        </p:grpSpPr>
        <p:sp>
          <p:nvSpPr>
            <p:cNvPr id="242" name="Google Shape;242;p18"/>
            <p:cNvSpPr/>
            <p:nvPr/>
          </p:nvSpPr>
          <p:spPr>
            <a:xfrm>
              <a:off x="6806444" y="2343519"/>
              <a:ext cx="142388" cy="214910"/>
            </a:xfrm>
            <a:custGeom>
              <a:avLst/>
              <a:gdLst/>
              <a:ahLst/>
              <a:cxnLst/>
              <a:rect l="l" t="t" r="r" b="b"/>
              <a:pathLst>
                <a:path w="1875" h="2830" extrusionOk="0">
                  <a:moveTo>
                    <a:pt x="700" y="1042"/>
                  </a:moveTo>
                  <a:lnTo>
                    <a:pt x="721" y="1083"/>
                  </a:lnTo>
                  <a:lnTo>
                    <a:pt x="721" y="1083"/>
                  </a:lnTo>
                  <a:cubicBezTo>
                    <a:pt x="714" y="1080"/>
                    <a:pt x="707" y="1078"/>
                    <a:pt x="700" y="1075"/>
                  </a:cubicBezTo>
                  <a:lnTo>
                    <a:pt x="700" y="1042"/>
                  </a:lnTo>
                  <a:close/>
                  <a:moveTo>
                    <a:pt x="666" y="0"/>
                  </a:moveTo>
                  <a:cubicBezTo>
                    <a:pt x="625" y="34"/>
                    <a:pt x="592" y="67"/>
                    <a:pt x="592" y="108"/>
                  </a:cubicBezTo>
                  <a:cubicBezTo>
                    <a:pt x="625" y="142"/>
                    <a:pt x="625" y="142"/>
                    <a:pt x="625" y="175"/>
                  </a:cubicBezTo>
                  <a:lnTo>
                    <a:pt x="625" y="208"/>
                  </a:lnTo>
                  <a:lnTo>
                    <a:pt x="625" y="350"/>
                  </a:lnTo>
                  <a:cubicBezTo>
                    <a:pt x="666" y="383"/>
                    <a:pt x="666" y="417"/>
                    <a:pt x="666" y="450"/>
                  </a:cubicBezTo>
                  <a:cubicBezTo>
                    <a:pt x="625" y="525"/>
                    <a:pt x="625" y="558"/>
                    <a:pt x="625" y="592"/>
                  </a:cubicBezTo>
                  <a:cubicBezTo>
                    <a:pt x="625" y="767"/>
                    <a:pt x="592" y="942"/>
                    <a:pt x="592" y="1108"/>
                  </a:cubicBezTo>
                  <a:lnTo>
                    <a:pt x="625" y="1150"/>
                  </a:lnTo>
                  <a:lnTo>
                    <a:pt x="666" y="1183"/>
                  </a:lnTo>
                  <a:cubicBezTo>
                    <a:pt x="908" y="1317"/>
                    <a:pt x="1183" y="1458"/>
                    <a:pt x="1425" y="1600"/>
                  </a:cubicBezTo>
                  <a:cubicBezTo>
                    <a:pt x="1500" y="1633"/>
                    <a:pt x="1566" y="1666"/>
                    <a:pt x="1633" y="1700"/>
                  </a:cubicBezTo>
                  <a:lnTo>
                    <a:pt x="1666" y="1733"/>
                  </a:lnTo>
                  <a:lnTo>
                    <a:pt x="1666" y="1775"/>
                  </a:lnTo>
                  <a:cubicBezTo>
                    <a:pt x="1666" y="1841"/>
                    <a:pt x="1633" y="1908"/>
                    <a:pt x="1600" y="1983"/>
                  </a:cubicBezTo>
                  <a:lnTo>
                    <a:pt x="1533" y="2050"/>
                  </a:lnTo>
                  <a:lnTo>
                    <a:pt x="1458" y="2150"/>
                  </a:lnTo>
                  <a:cubicBezTo>
                    <a:pt x="1425" y="2225"/>
                    <a:pt x="1391" y="2258"/>
                    <a:pt x="1358" y="2325"/>
                  </a:cubicBezTo>
                  <a:cubicBezTo>
                    <a:pt x="1291" y="2400"/>
                    <a:pt x="1250" y="2433"/>
                    <a:pt x="1216" y="2466"/>
                  </a:cubicBezTo>
                  <a:cubicBezTo>
                    <a:pt x="1150" y="2533"/>
                    <a:pt x="1116" y="2566"/>
                    <a:pt x="1041" y="2566"/>
                  </a:cubicBezTo>
                  <a:cubicBezTo>
                    <a:pt x="1030" y="2580"/>
                    <a:pt x="1019" y="2585"/>
                    <a:pt x="1007" y="2585"/>
                  </a:cubicBezTo>
                  <a:cubicBezTo>
                    <a:pt x="982" y="2585"/>
                    <a:pt x="953" y="2566"/>
                    <a:pt x="908" y="2566"/>
                  </a:cubicBezTo>
                  <a:cubicBezTo>
                    <a:pt x="875" y="2533"/>
                    <a:pt x="800" y="2500"/>
                    <a:pt x="733" y="2466"/>
                  </a:cubicBezTo>
                  <a:cubicBezTo>
                    <a:pt x="700" y="2433"/>
                    <a:pt x="625" y="2400"/>
                    <a:pt x="558" y="2358"/>
                  </a:cubicBezTo>
                  <a:cubicBezTo>
                    <a:pt x="458" y="2258"/>
                    <a:pt x="317" y="2150"/>
                    <a:pt x="175" y="2083"/>
                  </a:cubicBezTo>
                  <a:cubicBezTo>
                    <a:pt x="161" y="2069"/>
                    <a:pt x="142" y="2061"/>
                    <a:pt x="121" y="2061"/>
                  </a:cubicBezTo>
                  <a:cubicBezTo>
                    <a:pt x="92" y="2061"/>
                    <a:pt x="61" y="2077"/>
                    <a:pt x="42" y="2116"/>
                  </a:cubicBezTo>
                  <a:cubicBezTo>
                    <a:pt x="0" y="2150"/>
                    <a:pt x="0" y="2258"/>
                    <a:pt x="75" y="2291"/>
                  </a:cubicBezTo>
                  <a:cubicBezTo>
                    <a:pt x="175" y="2358"/>
                    <a:pt x="283" y="2433"/>
                    <a:pt x="417" y="2533"/>
                  </a:cubicBezTo>
                  <a:cubicBezTo>
                    <a:pt x="492" y="2566"/>
                    <a:pt x="558" y="2641"/>
                    <a:pt x="625" y="2674"/>
                  </a:cubicBezTo>
                  <a:cubicBezTo>
                    <a:pt x="700" y="2708"/>
                    <a:pt x="733" y="2741"/>
                    <a:pt x="833" y="2774"/>
                  </a:cubicBezTo>
                  <a:cubicBezTo>
                    <a:pt x="887" y="2804"/>
                    <a:pt x="970" y="2830"/>
                    <a:pt x="1053" y="2830"/>
                  </a:cubicBezTo>
                  <a:cubicBezTo>
                    <a:pt x="1086" y="2830"/>
                    <a:pt x="1119" y="2826"/>
                    <a:pt x="1150" y="2816"/>
                  </a:cubicBezTo>
                  <a:cubicBezTo>
                    <a:pt x="1216" y="2774"/>
                    <a:pt x="1291" y="2708"/>
                    <a:pt x="1358" y="2641"/>
                  </a:cubicBezTo>
                  <a:cubicBezTo>
                    <a:pt x="1425" y="2608"/>
                    <a:pt x="1458" y="2533"/>
                    <a:pt x="1533" y="2466"/>
                  </a:cubicBezTo>
                  <a:cubicBezTo>
                    <a:pt x="1566" y="2400"/>
                    <a:pt x="1600" y="2325"/>
                    <a:pt x="1666" y="2258"/>
                  </a:cubicBezTo>
                  <a:lnTo>
                    <a:pt x="1708" y="2191"/>
                  </a:lnTo>
                  <a:lnTo>
                    <a:pt x="1775" y="2083"/>
                  </a:lnTo>
                  <a:cubicBezTo>
                    <a:pt x="1808" y="2016"/>
                    <a:pt x="1841" y="1941"/>
                    <a:pt x="1875" y="1841"/>
                  </a:cubicBezTo>
                  <a:cubicBezTo>
                    <a:pt x="1875" y="1808"/>
                    <a:pt x="1875" y="1733"/>
                    <a:pt x="1841" y="1666"/>
                  </a:cubicBezTo>
                  <a:cubicBezTo>
                    <a:pt x="1808" y="1600"/>
                    <a:pt x="1775" y="1566"/>
                    <a:pt x="1741" y="1525"/>
                  </a:cubicBezTo>
                  <a:cubicBezTo>
                    <a:pt x="1666" y="1491"/>
                    <a:pt x="1600" y="1458"/>
                    <a:pt x="1533" y="1425"/>
                  </a:cubicBezTo>
                  <a:cubicBezTo>
                    <a:pt x="1261" y="1321"/>
                    <a:pt x="997" y="1194"/>
                    <a:pt x="733" y="1088"/>
                  </a:cubicBezTo>
                  <a:lnTo>
                    <a:pt x="733" y="1088"/>
                  </a:lnTo>
                  <a:cubicBezTo>
                    <a:pt x="736" y="928"/>
                    <a:pt x="766" y="760"/>
                    <a:pt x="766" y="592"/>
                  </a:cubicBezTo>
                  <a:cubicBezTo>
                    <a:pt x="766" y="558"/>
                    <a:pt x="800" y="525"/>
                    <a:pt x="800" y="483"/>
                  </a:cubicBezTo>
                  <a:lnTo>
                    <a:pt x="800" y="350"/>
                  </a:lnTo>
                  <a:cubicBezTo>
                    <a:pt x="800" y="317"/>
                    <a:pt x="800" y="242"/>
                    <a:pt x="766" y="208"/>
                  </a:cubicBezTo>
                  <a:lnTo>
                    <a:pt x="766" y="142"/>
                  </a:lnTo>
                  <a:lnTo>
                    <a:pt x="766" y="67"/>
                  </a:lnTo>
                  <a:cubicBezTo>
                    <a:pt x="733" y="34"/>
                    <a:pt x="700" y="0"/>
                    <a:pt x="666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730503" y="2213357"/>
              <a:ext cx="213240" cy="137375"/>
            </a:xfrm>
            <a:custGeom>
              <a:avLst/>
              <a:gdLst/>
              <a:ahLst/>
              <a:cxnLst/>
              <a:rect l="l" t="t" r="r" b="b"/>
              <a:pathLst>
                <a:path w="2808" h="1809" extrusionOk="0">
                  <a:moveTo>
                    <a:pt x="2141" y="1"/>
                  </a:moveTo>
                  <a:cubicBezTo>
                    <a:pt x="2122" y="1"/>
                    <a:pt x="2103" y="5"/>
                    <a:pt x="2083" y="15"/>
                  </a:cubicBezTo>
                  <a:cubicBezTo>
                    <a:pt x="2008" y="15"/>
                    <a:pt x="1975" y="48"/>
                    <a:pt x="1941" y="48"/>
                  </a:cubicBezTo>
                  <a:cubicBezTo>
                    <a:pt x="1875" y="81"/>
                    <a:pt x="1800" y="115"/>
                    <a:pt x="1733" y="190"/>
                  </a:cubicBezTo>
                  <a:cubicBezTo>
                    <a:pt x="1507" y="314"/>
                    <a:pt x="1245" y="475"/>
                    <a:pt x="1014" y="639"/>
                  </a:cubicBezTo>
                  <a:lnTo>
                    <a:pt x="1014" y="639"/>
                  </a:lnTo>
                  <a:cubicBezTo>
                    <a:pt x="905" y="510"/>
                    <a:pt x="744" y="392"/>
                    <a:pt x="583" y="323"/>
                  </a:cubicBezTo>
                  <a:cubicBezTo>
                    <a:pt x="517" y="256"/>
                    <a:pt x="417" y="223"/>
                    <a:pt x="342" y="190"/>
                  </a:cubicBezTo>
                  <a:cubicBezTo>
                    <a:pt x="242" y="190"/>
                    <a:pt x="134" y="156"/>
                    <a:pt x="67" y="156"/>
                  </a:cubicBezTo>
                  <a:cubicBezTo>
                    <a:pt x="34" y="156"/>
                    <a:pt x="34" y="156"/>
                    <a:pt x="34" y="190"/>
                  </a:cubicBezTo>
                  <a:cubicBezTo>
                    <a:pt x="0" y="190"/>
                    <a:pt x="34" y="223"/>
                    <a:pt x="34" y="223"/>
                  </a:cubicBezTo>
                  <a:cubicBezTo>
                    <a:pt x="134" y="256"/>
                    <a:pt x="209" y="290"/>
                    <a:pt x="275" y="323"/>
                  </a:cubicBezTo>
                  <a:cubicBezTo>
                    <a:pt x="375" y="365"/>
                    <a:pt x="450" y="398"/>
                    <a:pt x="517" y="465"/>
                  </a:cubicBezTo>
                  <a:cubicBezTo>
                    <a:pt x="692" y="531"/>
                    <a:pt x="833" y="639"/>
                    <a:pt x="967" y="739"/>
                  </a:cubicBezTo>
                  <a:lnTo>
                    <a:pt x="967" y="781"/>
                  </a:lnTo>
                  <a:lnTo>
                    <a:pt x="1042" y="781"/>
                  </a:lnTo>
                  <a:cubicBezTo>
                    <a:pt x="1317" y="639"/>
                    <a:pt x="1558" y="498"/>
                    <a:pt x="1833" y="323"/>
                  </a:cubicBezTo>
                  <a:lnTo>
                    <a:pt x="2041" y="223"/>
                  </a:lnTo>
                  <a:lnTo>
                    <a:pt x="2083" y="190"/>
                  </a:lnTo>
                  <a:lnTo>
                    <a:pt x="2116" y="223"/>
                  </a:lnTo>
                  <a:cubicBezTo>
                    <a:pt x="2150" y="256"/>
                    <a:pt x="2216" y="323"/>
                    <a:pt x="2250" y="365"/>
                  </a:cubicBezTo>
                  <a:cubicBezTo>
                    <a:pt x="2291" y="431"/>
                    <a:pt x="2325" y="498"/>
                    <a:pt x="2358" y="573"/>
                  </a:cubicBezTo>
                  <a:cubicBezTo>
                    <a:pt x="2391" y="639"/>
                    <a:pt x="2425" y="706"/>
                    <a:pt x="2458" y="739"/>
                  </a:cubicBezTo>
                  <a:cubicBezTo>
                    <a:pt x="2500" y="814"/>
                    <a:pt x="2500" y="881"/>
                    <a:pt x="2533" y="948"/>
                  </a:cubicBezTo>
                  <a:cubicBezTo>
                    <a:pt x="2533" y="1023"/>
                    <a:pt x="2566" y="1089"/>
                    <a:pt x="2533" y="1123"/>
                  </a:cubicBezTo>
                  <a:cubicBezTo>
                    <a:pt x="2533" y="1156"/>
                    <a:pt x="2533" y="1198"/>
                    <a:pt x="2458" y="1231"/>
                  </a:cubicBezTo>
                  <a:cubicBezTo>
                    <a:pt x="2425" y="1264"/>
                    <a:pt x="2358" y="1298"/>
                    <a:pt x="2291" y="1331"/>
                  </a:cubicBezTo>
                  <a:cubicBezTo>
                    <a:pt x="2216" y="1364"/>
                    <a:pt x="2150" y="1406"/>
                    <a:pt x="2083" y="1406"/>
                  </a:cubicBezTo>
                  <a:cubicBezTo>
                    <a:pt x="1941" y="1473"/>
                    <a:pt x="1800" y="1506"/>
                    <a:pt x="1666" y="1573"/>
                  </a:cubicBezTo>
                  <a:cubicBezTo>
                    <a:pt x="1592" y="1614"/>
                    <a:pt x="1558" y="1681"/>
                    <a:pt x="1592" y="1748"/>
                  </a:cubicBezTo>
                  <a:cubicBezTo>
                    <a:pt x="1611" y="1790"/>
                    <a:pt x="1643" y="1809"/>
                    <a:pt x="1680" y="1809"/>
                  </a:cubicBezTo>
                  <a:cubicBezTo>
                    <a:pt x="1708" y="1809"/>
                    <a:pt x="1738" y="1799"/>
                    <a:pt x="1766" y="1781"/>
                  </a:cubicBezTo>
                  <a:cubicBezTo>
                    <a:pt x="1875" y="1748"/>
                    <a:pt x="2041" y="1681"/>
                    <a:pt x="2183" y="1648"/>
                  </a:cubicBezTo>
                  <a:cubicBezTo>
                    <a:pt x="2250" y="1614"/>
                    <a:pt x="2325" y="1573"/>
                    <a:pt x="2391" y="1539"/>
                  </a:cubicBezTo>
                  <a:cubicBezTo>
                    <a:pt x="2458" y="1506"/>
                    <a:pt x="2533" y="1473"/>
                    <a:pt x="2600" y="1439"/>
                  </a:cubicBezTo>
                  <a:cubicBezTo>
                    <a:pt x="2666" y="1364"/>
                    <a:pt x="2775" y="1264"/>
                    <a:pt x="2775" y="1156"/>
                  </a:cubicBezTo>
                  <a:cubicBezTo>
                    <a:pt x="2808" y="1056"/>
                    <a:pt x="2775" y="989"/>
                    <a:pt x="2741" y="881"/>
                  </a:cubicBezTo>
                  <a:cubicBezTo>
                    <a:pt x="2741" y="814"/>
                    <a:pt x="2708" y="739"/>
                    <a:pt x="2666" y="673"/>
                  </a:cubicBezTo>
                  <a:cubicBezTo>
                    <a:pt x="2633" y="606"/>
                    <a:pt x="2600" y="498"/>
                    <a:pt x="2533" y="465"/>
                  </a:cubicBezTo>
                  <a:cubicBezTo>
                    <a:pt x="2500" y="398"/>
                    <a:pt x="2458" y="323"/>
                    <a:pt x="2425" y="256"/>
                  </a:cubicBezTo>
                  <a:cubicBezTo>
                    <a:pt x="2391" y="190"/>
                    <a:pt x="2325" y="115"/>
                    <a:pt x="2250" y="48"/>
                  </a:cubicBezTo>
                  <a:cubicBezTo>
                    <a:pt x="2226" y="24"/>
                    <a:pt x="2186" y="1"/>
                    <a:pt x="2141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424233" y="2122076"/>
              <a:ext cx="390483" cy="532795"/>
            </a:xfrm>
            <a:custGeom>
              <a:avLst/>
              <a:gdLst/>
              <a:ahLst/>
              <a:cxnLst/>
              <a:rect l="l" t="t" r="r" b="b"/>
              <a:pathLst>
                <a:path w="5142" h="7016" extrusionOk="0">
                  <a:moveTo>
                    <a:pt x="1095" y="4056"/>
                  </a:moveTo>
                  <a:cubicBezTo>
                    <a:pt x="1080" y="4085"/>
                    <a:pt x="1060" y="4115"/>
                    <a:pt x="1042" y="4133"/>
                  </a:cubicBezTo>
                  <a:lnTo>
                    <a:pt x="1095" y="4056"/>
                  </a:lnTo>
                  <a:close/>
                  <a:moveTo>
                    <a:pt x="3125" y="0"/>
                  </a:moveTo>
                  <a:cubicBezTo>
                    <a:pt x="3025" y="0"/>
                    <a:pt x="2950" y="0"/>
                    <a:pt x="2884" y="34"/>
                  </a:cubicBezTo>
                  <a:cubicBezTo>
                    <a:pt x="2817" y="34"/>
                    <a:pt x="2784" y="67"/>
                    <a:pt x="2709" y="109"/>
                  </a:cubicBezTo>
                  <a:cubicBezTo>
                    <a:pt x="2675" y="175"/>
                    <a:pt x="2675" y="242"/>
                    <a:pt x="2675" y="275"/>
                  </a:cubicBezTo>
                  <a:lnTo>
                    <a:pt x="2675" y="525"/>
                  </a:lnTo>
                  <a:cubicBezTo>
                    <a:pt x="2675" y="781"/>
                    <a:pt x="2704" y="1065"/>
                    <a:pt x="2735" y="1358"/>
                  </a:cubicBezTo>
                  <a:lnTo>
                    <a:pt x="2609" y="1358"/>
                  </a:lnTo>
                  <a:cubicBezTo>
                    <a:pt x="2575" y="1392"/>
                    <a:pt x="2534" y="1392"/>
                    <a:pt x="2467" y="1425"/>
                  </a:cubicBezTo>
                  <a:cubicBezTo>
                    <a:pt x="2400" y="1492"/>
                    <a:pt x="2292" y="1492"/>
                    <a:pt x="2192" y="1567"/>
                  </a:cubicBezTo>
                  <a:cubicBezTo>
                    <a:pt x="2045" y="1622"/>
                    <a:pt x="1899" y="1702"/>
                    <a:pt x="1752" y="1790"/>
                  </a:cubicBezTo>
                  <a:lnTo>
                    <a:pt x="1752" y="1790"/>
                  </a:lnTo>
                  <a:cubicBezTo>
                    <a:pt x="1656" y="1710"/>
                    <a:pt x="1549" y="1650"/>
                    <a:pt x="1459" y="1567"/>
                  </a:cubicBezTo>
                  <a:cubicBezTo>
                    <a:pt x="1392" y="1525"/>
                    <a:pt x="1326" y="1458"/>
                    <a:pt x="1251" y="1425"/>
                  </a:cubicBezTo>
                  <a:cubicBezTo>
                    <a:pt x="1184" y="1392"/>
                    <a:pt x="1117" y="1358"/>
                    <a:pt x="1042" y="1317"/>
                  </a:cubicBezTo>
                  <a:cubicBezTo>
                    <a:pt x="992" y="1300"/>
                    <a:pt x="940" y="1292"/>
                    <a:pt x="888" y="1292"/>
                  </a:cubicBezTo>
                  <a:cubicBezTo>
                    <a:pt x="836" y="1292"/>
                    <a:pt x="784" y="1300"/>
                    <a:pt x="734" y="1317"/>
                  </a:cubicBezTo>
                  <a:cubicBezTo>
                    <a:pt x="626" y="1358"/>
                    <a:pt x="559" y="1425"/>
                    <a:pt x="526" y="1458"/>
                  </a:cubicBezTo>
                  <a:cubicBezTo>
                    <a:pt x="451" y="1525"/>
                    <a:pt x="384" y="1600"/>
                    <a:pt x="351" y="1633"/>
                  </a:cubicBezTo>
                  <a:cubicBezTo>
                    <a:pt x="318" y="1700"/>
                    <a:pt x="243" y="1775"/>
                    <a:pt x="209" y="1841"/>
                  </a:cubicBezTo>
                  <a:lnTo>
                    <a:pt x="176" y="1941"/>
                  </a:lnTo>
                  <a:cubicBezTo>
                    <a:pt x="143" y="1983"/>
                    <a:pt x="109" y="2016"/>
                    <a:pt x="109" y="2050"/>
                  </a:cubicBezTo>
                  <a:cubicBezTo>
                    <a:pt x="76" y="2116"/>
                    <a:pt x="34" y="2191"/>
                    <a:pt x="1" y="2291"/>
                  </a:cubicBezTo>
                  <a:cubicBezTo>
                    <a:pt x="1" y="2325"/>
                    <a:pt x="1" y="2400"/>
                    <a:pt x="34" y="2466"/>
                  </a:cubicBezTo>
                  <a:cubicBezTo>
                    <a:pt x="76" y="2533"/>
                    <a:pt x="109" y="2533"/>
                    <a:pt x="143" y="2566"/>
                  </a:cubicBezTo>
                  <a:cubicBezTo>
                    <a:pt x="209" y="2608"/>
                    <a:pt x="284" y="2641"/>
                    <a:pt x="351" y="2675"/>
                  </a:cubicBezTo>
                  <a:cubicBezTo>
                    <a:pt x="614" y="2810"/>
                    <a:pt x="886" y="2908"/>
                    <a:pt x="1150" y="3040"/>
                  </a:cubicBezTo>
                  <a:lnTo>
                    <a:pt x="1150" y="3040"/>
                  </a:lnTo>
                  <a:cubicBezTo>
                    <a:pt x="1145" y="3224"/>
                    <a:pt x="1117" y="3386"/>
                    <a:pt x="1117" y="3574"/>
                  </a:cubicBezTo>
                  <a:lnTo>
                    <a:pt x="1117" y="3858"/>
                  </a:lnTo>
                  <a:lnTo>
                    <a:pt x="1117" y="3991"/>
                  </a:lnTo>
                  <a:cubicBezTo>
                    <a:pt x="1117" y="4001"/>
                    <a:pt x="1114" y="4014"/>
                    <a:pt x="1108" y="4029"/>
                  </a:cubicBezTo>
                  <a:lnTo>
                    <a:pt x="1108" y="4029"/>
                  </a:lnTo>
                  <a:cubicBezTo>
                    <a:pt x="969" y="4101"/>
                    <a:pt x="831" y="4134"/>
                    <a:pt x="701" y="4199"/>
                  </a:cubicBezTo>
                  <a:cubicBezTo>
                    <a:pt x="626" y="4199"/>
                    <a:pt x="559" y="4233"/>
                    <a:pt x="493" y="4274"/>
                  </a:cubicBezTo>
                  <a:cubicBezTo>
                    <a:pt x="384" y="4307"/>
                    <a:pt x="351" y="4341"/>
                    <a:pt x="243" y="4407"/>
                  </a:cubicBezTo>
                  <a:cubicBezTo>
                    <a:pt x="176" y="4441"/>
                    <a:pt x="109" y="4549"/>
                    <a:pt x="109" y="4649"/>
                  </a:cubicBezTo>
                  <a:cubicBezTo>
                    <a:pt x="76" y="4757"/>
                    <a:pt x="109" y="4857"/>
                    <a:pt x="143" y="4932"/>
                  </a:cubicBezTo>
                  <a:cubicBezTo>
                    <a:pt x="143" y="5032"/>
                    <a:pt x="176" y="5107"/>
                    <a:pt x="209" y="5174"/>
                  </a:cubicBezTo>
                  <a:cubicBezTo>
                    <a:pt x="243" y="5241"/>
                    <a:pt x="318" y="5316"/>
                    <a:pt x="351" y="5382"/>
                  </a:cubicBezTo>
                  <a:cubicBezTo>
                    <a:pt x="384" y="5449"/>
                    <a:pt x="418" y="5524"/>
                    <a:pt x="451" y="5557"/>
                  </a:cubicBezTo>
                  <a:cubicBezTo>
                    <a:pt x="526" y="5624"/>
                    <a:pt x="559" y="5690"/>
                    <a:pt x="626" y="5765"/>
                  </a:cubicBezTo>
                  <a:cubicBezTo>
                    <a:pt x="659" y="5799"/>
                    <a:pt x="734" y="5832"/>
                    <a:pt x="801" y="5832"/>
                  </a:cubicBezTo>
                  <a:cubicBezTo>
                    <a:pt x="867" y="5799"/>
                    <a:pt x="909" y="5799"/>
                    <a:pt x="942" y="5765"/>
                  </a:cubicBezTo>
                  <a:cubicBezTo>
                    <a:pt x="1009" y="5732"/>
                    <a:pt x="1076" y="5690"/>
                    <a:pt x="1151" y="5657"/>
                  </a:cubicBezTo>
                  <a:cubicBezTo>
                    <a:pt x="1380" y="5491"/>
                    <a:pt x="1639" y="5333"/>
                    <a:pt x="1871" y="5168"/>
                  </a:cubicBezTo>
                  <a:lnTo>
                    <a:pt x="1871" y="5168"/>
                  </a:lnTo>
                  <a:cubicBezTo>
                    <a:pt x="2002" y="5293"/>
                    <a:pt x="2129" y="5423"/>
                    <a:pt x="2292" y="5524"/>
                  </a:cubicBezTo>
                  <a:cubicBezTo>
                    <a:pt x="2435" y="5605"/>
                    <a:pt x="2578" y="5693"/>
                    <a:pt x="2738" y="5776"/>
                  </a:cubicBezTo>
                  <a:lnTo>
                    <a:pt x="2738" y="5776"/>
                  </a:lnTo>
                  <a:cubicBezTo>
                    <a:pt x="2730" y="5890"/>
                    <a:pt x="2709" y="6009"/>
                    <a:pt x="2709" y="6149"/>
                  </a:cubicBezTo>
                  <a:cubicBezTo>
                    <a:pt x="2675" y="6215"/>
                    <a:pt x="2675" y="6282"/>
                    <a:pt x="2675" y="6357"/>
                  </a:cubicBezTo>
                  <a:cubicBezTo>
                    <a:pt x="2675" y="6457"/>
                    <a:pt x="2642" y="6524"/>
                    <a:pt x="2675" y="6632"/>
                  </a:cubicBezTo>
                  <a:cubicBezTo>
                    <a:pt x="2675" y="6665"/>
                    <a:pt x="2709" y="6732"/>
                    <a:pt x="2742" y="6773"/>
                  </a:cubicBezTo>
                  <a:cubicBezTo>
                    <a:pt x="2784" y="6807"/>
                    <a:pt x="2817" y="6840"/>
                    <a:pt x="2850" y="6873"/>
                  </a:cubicBezTo>
                  <a:cubicBezTo>
                    <a:pt x="2950" y="6940"/>
                    <a:pt x="3025" y="6940"/>
                    <a:pt x="3092" y="6982"/>
                  </a:cubicBezTo>
                  <a:cubicBezTo>
                    <a:pt x="3267" y="7015"/>
                    <a:pt x="3408" y="7015"/>
                    <a:pt x="3575" y="7015"/>
                  </a:cubicBezTo>
                  <a:lnTo>
                    <a:pt x="3783" y="7015"/>
                  </a:lnTo>
                  <a:cubicBezTo>
                    <a:pt x="3858" y="7015"/>
                    <a:pt x="3958" y="7015"/>
                    <a:pt x="4033" y="6982"/>
                  </a:cubicBezTo>
                  <a:cubicBezTo>
                    <a:pt x="4100" y="6982"/>
                    <a:pt x="4133" y="6982"/>
                    <a:pt x="4200" y="6907"/>
                  </a:cubicBezTo>
                  <a:cubicBezTo>
                    <a:pt x="4275" y="6840"/>
                    <a:pt x="4275" y="6773"/>
                    <a:pt x="4275" y="6732"/>
                  </a:cubicBezTo>
                  <a:lnTo>
                    <a:pt x="4275" y="6490"/>
                  </a:lnTo>
                  <a:lnTo>
                    <a:pt x="4206" y="5663"/>
                  </a:lnTo>
                  <a:lnTo>
                    <a:pt x="4206" y="5663"/>
                  </a:lnTo>
                  <a:cubicBezTo>
                    <a:pt x="4357" y="5605"/>
                    <a:pt x="4507" y="5547"/>
                    <a:pt x="4658" y="5482"/>
                  </a:cubicBezTo>
                  <a:cubicBezTo>
                    <a:pt x="4691" y="5449"/>
                    <a:pt x="4725" y="5416"/>
                    <a:pt x="4758" y="5382"/>
                  </a:cubicBezTo>
                  <a:cubicBezTo>
                    <a:pt x="4791" y="5349"/>
                    <a:pt x="4825" y="5316"/>
                    <a:pt x="4866" y="5316"/>
                  </a:cubicBezTo>
                  <a:lnTo>
                    <a:pt x="4966" y="5207"/>
                  </a:lnTo>
                  <a:cubicBezTo>
                    <a:pt x="5000" y="5174"/>
                    <a:pt x="5033" y="5174"/>
                    <a:pt x="5075" y="5141"/>
                  </a:cubicBezTo>
                  <a:cubicBezTo>
                    <a:pt x="5108" y="5141"/>
                    <a:pt x="5108" y="5141"/>
                    <a:pt x="5108" y="5107"/>
                  </a:cubicBezTo>
                  <a:cubicBezTo>
                    <a:pt x="5141" y="5066"/>
                    <a:pt x="5108" y="5032"/>
                    <a:pt x="5075" y="5032"/>
                  </a:cubicBezTo>
                  <a:cubicBezTo>
                    <a:pt x="5075" y="5016"/>
                    <a:pt x="5056" y="5007"/>
                    <a:pt x="5037" y="5007"/>
                  </a:cubicBezTo>
                  <a:cubicBezTo>
                    <a:pt x="5018" y="5007"/>
                    <a:pt x="5000" y="5016"/>
                    <a:pt x="5000" y="5032"/>
                  </a:cubicBezTo>
                  <a:cubicBezTo>
                    <a:pt x="4933" y="5107"/>
                    <a:pt x="4900" y="5174"/>
                    <a:pt x="4791" y="5207"/>
                  </a:cubicBezTo>
                  <a:cubicBezTo>
                    <a:pt x="4758" y="5241"/>
                    <a:pt x="4725" y="5274"/>
                    <a:pt x="4691" y="5274"/>
                  </a:cubicBezTo>
                  <a:cubicBezTo>
                    <a:pt x="4658" y="5274"/>
                    <a:pt x="4583" y="5316"/>
                    <a:pt x="4550" y="5316"/>
                  </a:cubicBezTo>
                  <a:cubicBezTo>
                    <a:pt x="4516" y="5349"/>
                    <a:pt x="4483" y="5349"/>
                    <a:pt x="4450" y="5382"/>
                  </a:cubicBezTo>
                  <a:lnTo>
                    <a:pt x="4308" y="5416"/>
                  </a:lnTo>
                  <a:lnTo>
                    <a:pt x="4067" y="5524"/>
                  </a:lnTo>
                  <a:cubicBezTo>
                    <a:pt x="4033" y="5524"/>
                    <a:pt x="3992" y="5590"/>
                    <a:pt x="3992" y="5624"/>
                  </a:cubicBezTo>
                  <a:lnTo>
                    <a:pt x="4033" y="6490"/>
                  </a:lnTo>
                  <a:lnTo>
                    <a:pt x="4033" y="6732"/>
                  </a:lnTo>
                  <a:lnTo>
                    <a:pt x="4033" y="6773"/>
                  </a:lnTo>
                  <a:cubicBezTo>
                    <a:pt x="4033" y="6760"/>
                    <a:pt x="4033" y="6755"/>
                    <a:pt x="4032" y="6755"/>
                  </a:cubicBezTo>
                  <a:cubicBezTo>
                    <a:pt x="4029" y="6755"/>
                    <a:pt x="4019" y="6773"/>
                    <a:pt x="3992" y="6773"/>
                  </a:cubicBezTo>
                  <a:lnTo>
                    <a:pt x="3575" y="6773"/>
                  </a:lnTo>
                  <a:cubicBezTo>
                    <a:pt x="3442" y="6773"/>
                    <a:pt x="3300" y="6732"/>
                    <a:pt x="3158" y="6732"/>
                  </a:cubicBezTo>
                  <a:cubicBezTo>
                    <a:pt x="3092" y="6699"/>
                    <a:pt x="3025" y="6699"/>
                    <a:pt x="2992" y="6665"/>
                  </a:cubicBezTo>
                  <a:cubicBezTo>
                    <a:pt x="2950" y="6632"/>
                    <a:pt x="2917" y="6632"/>
                    <a:pt x="2917" y="6565"/>
                  </a:cubicBezTo>
                  <a:lnTo>
                    <a:pt x="2917" y="6390"/>
                  </a:lnTo>
                  <a:lnTo>
                    <a:pt x="2917" y="6182"/>
                  </a:lnTo>
                  <a:cubicBezTo>
                    <a:pt x="2950" y="6040"/>
                    <a:pt x="2992" y="5865"/>
                    <a:pt x="2992" y="5732"/>
                  </a:cubicBezTo>
                  <a:lnTo>
                    <a:pt x="2992" y="5690"/>
                  </a:lnTo>
                  <a:cubicBezTo>
                    <a:pt x="2992" y="5657"/>
                    <a:pt x="2950" y="5624"/>
                    <a:pt x="2917" y="5590"/>
                  </a:cubicBezTo>
                  <a:cubicBezTo>
                    <a:pt x="2742" y="5557"/>
                    <a:pt x="2575" y="5449"/>
                    <a:pt x="2400" y="5382"/>
                  </a:cubicBezTo>
                  <a:cubicBezTo>
                    <a:pt x="2225" y="5274"/>
                    <a:pt x="2084" y="5174"/>
                    <a:pt x="1909" y="5066"/>
                  </a:cubicBezTo>
                  <a:lnTo>
                    <a:pt x="1842" y="5066"/>
                  </a:lnTo>
                  <a:cubicBezTo>
                    <a:pt x="1567" y="5207"/>
                    <a:pt x="1326" y="5349"/>
                    <a:pt x="1042" y="5482"/>
                  </a:cubicBezTo>
                  <a:cubicBezTo>
                    <a:pt x="976" y="5524"/>
                    <a:pt x="909" y="5557"/>
                    <a:pt x="867" y="5590"/>
                  </a:cubicBezTo>
                  <a:cubicBezTo>
                    <a:pt x="834" y="5624"/>
                    <a:pt x="801" y="5624"/>
                    <a:pt x="801" y="5624"/>
                  </a:cubicBezTo>
                  <a:cubicBezTo>
                    <a:pt x="801" y="5624"/>
                    <a:pt x="767" y="5624"/>
                    <a:pt x="767" y="5590"/>
                  </a:cubicBezTo>
                  <a:cubicBezTo>
                    <a:pt x="734" y="5557"/>
                    <a:pt x="659" y="5524"/>
                    <a:pt x="626" y="5449"/>
                  </a:cubicBezTo>
                  <a:cubicBezTo>
                    <a:pt x="593" y="5382"/>
                    <a:pt x="559" y="5316"/>
                    <a:pt x="526" y="5274"/>
                  </a:cubicBezTo>
                  <a:cubicBezTo>
                    <a:pt x="493" y="5207"/>
                    <a:pt x="451" y="5141"/>
                    <a:pt x="418" y="5066"/>
                  </a:cubicBezTo>
                  <a:cubicBezTo>
                    <a:pt x="384" y="4999"/>
                    <a:pt x="384" y="4932"/>
                    <a:pt x="351" y="4857"/>
                  </a:cubicBezTo>
                  <a:cubicBezTo>
                    <a:pt x="351" y="4824"/>
                    <a:pt x="318" y="4757"/>
                    <a:pt x="351" y="4691"/>
                  </a:cubicBezTo>
                  <a:cubicBezTo>
                    <a:pt x="351" y="4649"/>
                    <a:pt x="351" y="4616"/>
                    <a:pt x="418" y="4582"/>
                  </a:cubicBezTo>
                  <a:cubicBezTo>
                    <a:pt x="451" y="4549"/>
                    <a:pt x="526" y="4516"/>
                    <a:pt x="593" y="4482"/>
                  </a:cubicBezTo>
                  <a:cubicBezTo>
                    <a:pt x="626" y="4482"/>
                    <a:pt x="701" y="4441"/>
                    <a:pt x="767" y="4407"/>
                  </a:cubicBezTo>
                  <a:cubicBezTo>
                    <a:pt x="909" y="4374"/>
                    <a:pt x="1042" y="4307"/>
                    <a:pt x="1217" y="4233"/>
                  </a:cubicBezTo>
                  <a:lnTo>
                    <a:pt x="1284" y="4166"/>
                  </a:lnTo>
                  <a:lnTo>
                    <a:pt x="1284" y="4133"/>
                  </a:lnTo>
                  <a:cubicBezTo>
                    <a:pt x="1251" y="4066"/>
                    <a:pt x="1217" y="4024"/>
                    <a:pt x="1217" y="3991"/>
                  </a:cubicBezTo>
                  <a:cubicBezTo>
                    <a:pt x="1184" y="3924"/>
                    <a:pt x="1217" y="3891"/>
                    <a:pt x="1184" y="3858"/>
                  </a:cubicBezTo>
                  <a:lnTo>
                    <a:pt x="1184" y="3574"/>
                  </a:lnTo>
                  <a:cubicBezTo>
                    <a:pt x="1217" y="3366"/>
                    <a:pt x="1251" y="3191"/>
                    <a:pt x="1284" y="3024"/>
                  </a:cubicBezTo>
                  <a:cubicBezTo>
                    <a:pt x="1284" y="2983"/>
                    <a:pt x="1284" y="2950"/>
                    <a:pt x="1251" y="2950"/>
                  </a:cubicBezTo>
                  <a:lnTo>
                    <a:pt x="1217" y="2950"/>
                  </a:lnTo>
                  <a:cubicBezTo>
                    <a:pt x="976" y="2775"/>
                    <a:pt x="701" y="2641"/>
                    <a:pt x="451" y="2500"/>
                  </a:cubicBezTo>
                  <a:lnTo>
                    <a:pt x="243" y="2400"/>
                  </a:lnTo>
                  <a:cubicBezTo>
                    <a:pt x="209" y="2400"/>
                    <a:pt x="209" y="2358"/>
                    <a:pt x="209" y="2358"/>
                  </a:cubicBezTo>
                  <a:lnTo>
                    <a:pt x="209" y="2325"/>
                  </a:lnTo>
                  <a:cubicBezTo>
                    <a:pt x="209" y="2291"/>
                    <a:pt x="243" y="2225"/>
                    <a:pt x="284" y="2150"/>
                  </a:cubicBezTo>
                  <a:cubicBezTo>
                    <a:pt x="318" y="2116"/>
                    <a:pt x="318" y="2083"/>
                    <a:pt x="351" y="2050"/>
                  </a:cubicBezTo>
                  <a:lnTo>
                    <a:pt x="418" y="1983"/>
                  </a:lnTo>
                  <a:cubicBezTo>
                    <a:pt x="451" y="1908"/>
                    <a:pt x="493" y="1841"/>
                    <a:pt x="526" y="1775"/>
                  </a:cubicBezTo>
                  <a:cubicBezTo>
                    <a:pt x="559" y="1733"/>
                    <a:pt x="626" y="1667"/>
                    <a:pt x="659" y="1633"/>
                  </a:cubicBezTo>
                  <a:cubicBezTo>
                    <a:pt x="734" y="1600"/>
                    <a:pt x="767" y="1567"/>
                    <a:pt x="801" y="1525"/>
                  </a:cubicBezTo>
                  <a:lnTo>
                    <a:pt x="942" y="1525"/>
                  </a:lnTo>
                  <a:cubicBezTo>
                    <a:pt x="1009" y="1567"/>
                    <a:pt x="1076" y="1600"/>
                    <a:pt x="1151" y="1633"/>
                  </a:cubicBezTo>
                  <a:cubicBezTo>
                    <a:pt x="1184" y="1667"/>
                    <a:pt x="1251" y="1700"/>
                    <a:pt x="1326" y="1775"/>
                  </a:cubicBezTo>
                  <a:cubicBezTo>
                    <a:pt x="1426" y="1841"/>
                    <a:pt x="1534" y="1941"/>
                    <a:pt x="1667" y="2016"/>
                  </a:cubicBezTo>
                  <a:lnTo>
                    <a:pt x="1701" y="2050"/>
                  </a:lnTo>
                  <a:cubicBezTo>
                    <a:pt x="1742" y="2050"/>
                    <a:pt x="1776" y="2050"/>
                    <a:pt x="1809" y="2016"/>
                  </a:cubicBezTo>
                  <a:cubicBezTo>
                    <a:pt x="1875" y="1983"/>
                    <a:pt x="1984" y="1908"/>
                    <a:pt x="2050" y="1841"/>
                  </a:cubicBezTo>
                  <a:cubicBezTo>
                    <a:pt x="2117" y="1808"/>
                    <a:pt x="2192" y="1733"/>
                    <a:pt x="2292" y="1700"/>
                  </a:cubicBezTo>
                  <a:cubicBezTo>
                    <a:pt x="2325" y="1667"/>
                    <a:pt x="2367" y="1667"/>
                    <a:pt x="2400" y="1633"/>
                  </a:cubicBezTo>
                  <a:cubicBezTo>
                    <a:pt x="2434" y="1600"/>
                    <a:pt x="2500" y="1600"/>
                    <a:pt x="2534" y="1600"/>
                  </a:cubicBezTo>
                  <a:cubicBezTo>
                    <a:pt x="2575" y="1600"/>
                    <a:pt x="2642" y="1600"/>
                    <a:pt x="2675" y="1567"/>
                  </a:cubicBezTo>
                  <a:cubicBezTo>
                    <a:pt x="2709" y="1567"/>
                    <a:pt x="2742" y="1525"/>
                    <a:pt x="2817" y="1492"/>
                  </a:cubicBezTo>
                  <a:lnTo>
                    <a:pt x="2817" y="1458"/>
                  </a:lnTo>
                  <a:lnTo>
                    <a:pt x="2850" y="1458"/>
                  </a:lnTo>
                  <a:lnTo>
                    <a:pt x="2850" y="1425"/>
                  </a:lnTo>
                  <a:lnTo>
                    <a:pt x="2850" y="1392"/>
                  </a:lnTo>
                  <a:cubicBezTo>
                    <a:pt x="2884" y="1108"/>
                    <a:pt x="2884" y="800"/>
                    <a:pt x="2850" y="525"/>
                  </a:cubicBezTo>
                  <a:lnTo>
                    <a:pt x="2850" y="275"/>
                  </a:lnTo>
                  <a:lnTo>
                    <a:pt x="2884" y="242"/>
                  </a:lnTo>
                  <a:lnTo>
                    <a:pt x="2917" y="242"/>
                  </a:lnTo>
                  <a:cubicBezTo>
                    <a:pt x="2992" y="209"/>
                    <a:pt x="3059" y="209"/>
                    <a:pt x="3125" y="209"/>
                  </a:cubicBezTo>
                  <a:lnTo>
                    <a:pt x="3333" y="209"/>
                  </a:lnTo>
                  <a:cubicBezTo>
                    <a:pt x="3408" y="242"/>
                    <a:pt x="3475" y="242"/>
                    <a:pt x="3542" y="242"/>
                  </a:cubicBezTo>
                  <a:cubicBezTo>
                    <a:pt x="3617" y="242"/>
                    <a:pt x="3683" y="242"/>
                    <a:pt x="3750" y="275"/>
                  </a:cubicBezTo>
                  <a:cubicBezTo>
                    <a:pt x="3825" y="275"/>
                    <a:pt x="3892" y="317"/>
                    <a:pt x="3925" y="350"/>
                  </a:cubicBezTo>
                  <a:cubicBezTo>
                    <a:pt x="3958" y="384"/>
                    <a:pt x="3992" y="384"/>
                    <a:pt x="3992" y="450"/>
                  </a:cubicBezTo>
                  <a:lnTo>
                    <a:pt x="3992" y="625"/>
                  </a:lnTo>
                  <a:lnTo>
                    <a:pt x="3992" y="867"/>
                  </a:lnTo>
                  <a:cubicBezTo>
                    <a:pt x="3958" y="1008"/>
                    <a:pt x="3925" y="1150"/>
                    <a:pt x="3925" y="1317"/>
                  </a:cubicBezTo>
                  <a:cubicBezTo>
                    <a:pt x="3925" y="1392"/>
                    <a:pt x="3958" y="1425"/>
                    <a:pt x="4033" y="1425"/>
                  </a:cubicBezTo>
                  <a:cubicBezTo>
                    <a:pt x="4100" y="1425"/>
                    <a:pt x="4167" y="1392"/>
                    <a:pt x="4167" y="1317"/>
                  </a:cubicBezTo>
                  <a:cubicBezTo>
                    <a:pt x="4167" y="1183"/>
                    <a:pt x="4200" y="1042"/>
                    <a:pt x="4242" y="900"/>
                  </a:cubicBezTo>
                  <a:lnTo>
                    <a:pt x="4242" y="658"/>
                  </a:lnTo>
                  <a:lnTo>
                    <a:pt x="4242" y="384"/>
                  </a:lnTo>
                  <a:cubicBezTo>
                    <a:pt x="4200" y="317"/>
                    <a:pt x="4133" y="209"/>
                    <a:pt x="4067" y="142"/>
                  </a:cubicBezTo>
                  <a:cubicBezTo>
                    <a:pt x="3992" y="109"/>
                    <a:pt x="3892" y="67"/>
                    <a:pt x="3825" y="34"/>
                  </a:cubicBezTo>
                  <a:cubicBezTo>
                    <a:pt x="3750" y="34"/>
                    <a:pt x="3650" y="34"/>
                    <a:pt x="3575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6603985" y="2296056"/>
              <a:ext cx="186661" cy="180509"/>
            </a:xfrm>
            <a:custGeom>
              <a:avLst/>
              <a:gdLst/>
              <a:ahLst/>
              <a:cxnLst/>
              <a:rect l="l" t="t" r="r" b="b"/>
              <a:pathLst>
                <a:path w="2458" h="2377" extrusionOk="0">
                  <a:moveTo>
                    <a:pt x="1316" y="175"/>
                  </a:moveTo>
                  <a:lnTo>
                    <a:pt x="1383" y="209"/>
                  </a:lnTo>
                  <a:cubicBezTo>
                    <a:pt x="1558" y="209"/>
                    <a:pt x="1766" y="317"/>
                    <a:pt x="1908" y="450"/>
                  </a:cubicBezTo>
                  <a:cubicBezTo>
                    <a:pt x="2008" y="592"/>
                    <a:pt x="2116" y="733"/>
                    <a:pt x="2183" y="900"/>
                  </a:cubicBezTo>
                  <a:cubicBezTo>
                    <a:pt x="2216" y="975"/>
                    <a:pt x="2216" y="1075"/>
                    <a:pt x="2249" y="1150"/>
                  </a:cubicBezTo>
                  <a:lnTo>
                    <a:pt x="2249" y="1392"/>
                  </a:lnTo>
                  <a:cubicBezTo>
                    <a:pt x="2216" y="1525"/>
                    <a:pt x="2183" y="1667"/>
                    <a:pt x="2116" y="1775"/>
                  </a:cubicBezTo>
                  <a:cubicBezTo>
                    <a:pt x="2041" y="1875"/>
                    <a:pt x="1975" y="1942"/>
                    <a:pt x="1908" y="2016"/>
                  </a:cubicBezTo>
                  <a:cubicBezTo>
                    <a:pt x="1833" y="2050"/>
                    <a:pt x="1766" y="2083"/>
                    <a:pt x="1733" y="2116"/>
                  </a:cubicBezTo>
                  <a:cubicBezTo>
                    <a:pt x="1666" y="2116"/>
                    <a:pt x="1666" y="2150"/>
                    <a:pt x="1666" y="2150"/>
                  </a:cubicBezTo>
                  <a:lnTo>
                    <a:pt x="1625" y="2116"/>
                  </a:lnTo>
                  <a:lnTo>
                    <a:pt x="1558" y="2150"/>
                  </a:lnTo>
                  <a:cubicBezTo>
                    <a:pt x="1525" y="2150"/>
                    <a:pt x="1458" y="2191"/>
                    <a:pt x="1350" y="2191"/>
                  </a:cubicBezTo>
                  <a:cubicBezTo>
                    <a:pt x="1316" y="2208"/>
                    <a:pt x="1273" y="2216"/>
                    <a:pt x="1221" y="2216"/>
                  </a:cubicBezTo>
                  <a:cubicBezTo>
                    <a:pt x="1168" y="2216"/>
                    <a:pt x="1108" y="2208"/>
                    <a:pt x="1041" y="2191"/>
                  </a:cubicBezTo>
                  <a:cubicBezTo>
                    <a:pt x="900" y="2191"/>
                    <a:pt x="758" y="2150"/>
                    <a:pt x="658" y="2083"/>
                  </a:cubicBezTo>
                  <a:cubicBezTo>
                    <a:pt x="517" y="2016"/>
                    <a:pt x="375" y="1875"/>
                    <a:pt x="275" y="1733"/>
                  </a:cubicBezTo>
                  <a:cubicBezTo>
                    <a:pt x="208" y="1700"/>
                    <a:pt x="133" y="1600"/>
                    <a:pt x="133" y="1525"/>
                  </a:cubicBezTo>
                  <a:cubicBezTo>
                    <a:pt x="100" y="1425"/>
                    <a:pt x="67" y="1317"/>
                    <a:pt x="100" y="1217"/>
                  </a:cubicBezTo>
                  <a:cubicBezTo>
                    <a:pt x="100" y="1042"/>
                    <a:pt x="167" y="833"/>
                    <a:pt x="275" y="659"/>
                  </a:cubicBezTo>
                  <a:cubicBezTo>
                    <a:pt x="417" y="484"/>
                    <a:pt x="583" y="384"/>
                    <a:pt x="791" y="275"/>
                  </a:cubicBezTo>
                  <a:cubicBezTo>
                    <a:pt x="866" y="242"/>
                    <a:pt x="966" y="209"/>
                    <a:pt x="1075" y="209"/>
                  </a:cubicBezTo>
                  <a:cubicBezTo>
                    <a:pt x="1141" y="209"/>
                    <a:pt x="1175" y="175"/>
                    <a:pt x="1250" y="175"/>
                  </a:cubicBezTo>
                  <a:close/>
                  <a:moveTo>
                    <a:pt x="1383" y="0"/>
                  </a:moveTo>
                  <a:cubicBezTo>
                    <a:pt x="1175" y="0"/>
                    <a:pt x="933" y="34"/>
                    <a:pt x="725" y="142"/>
                  </a:cubicBezTo>
                  <a:cubicBezTo>
                    <a:pt x="517" y="242"/>
                    <a:pt x="308" y="384"/>
                    <a:pt x="167" y="592"/>
                  </a:cubicBezTo>
                  <a:cubicBezTo>
                    <a:pt x="67" y="767"/>
                    <a:pt x="0" y="1008"/>
                    <a:pt x="0" y="1217"/>
                  </a:cubicBezTo>
                  <a:cubicBezTo>
                    <a:pt x="0" y="1317"/>
                    <a:pt x="33" y="1458"/>
                    <a:pt x="67" y="1525"/>
                  </a:cubicBezTo>
                  <a:cubicBezTo>
                    <a:pt x="100" y="1633"/>
                    <a:pt x="100" y="1733"/>
                    <a:pt x="133" y="1842"/>
                  </a:cubicBezTo>
                  <a:cubicBezTo>
                    <a:pt x="208" y="1942"/>
                    <a:pt x="242" y="2016"/>
                    <a:pt x="342" y="2083"/>
                  </a:cubicBezTo>
                  <a:cubicBezTo>
                    <a:pt x="417" y="2150"/>
                    <a:pt x="483" y="2191"/>
                    <a:pt x="550" y="2225"/>
                  </a:cubicBezTo>
                  <a:cubicBezTo>
                    <a:pt x="725" y="2325"/>
                    <a:pt x="866" y="2358"/>
                    <a:pt x="1000" y="2358"/>
                  </a:cubicBezTo>
                  <a:cubicBezTo>
                    <a:pt x="1058" y="2372"/>
                    <a:pt x="1109" y="2377"/>
                    <a:pt x="1155" y="2377"/>
                  </a:cubicBezTo>
                  <a:cubicBezTo>
                    <a:pt x="1246" y="2377"/>
                    <a:pt x="1316" y="2358"/>
                    <a:pt x="1383" y="2358"/>
                  </a:cubicBezTo>
                  <a:cubicBezTo>
                    <a:pt x="1491" y="2325"/>
                    <a:pt x="1558" y="2325"/>
                    <a:pt x="1625" y="2291"/>
                  </a:cubicBezTo>
                  <a:cubicBezTo>
                    <a:pt x="1666" y="2291"/>
                    <a:pt x="1700" y="2258"/>
                    <a:pt x="1700" y="2258"/>
                  </a:cubicBezTo>
                  <a:cubicBezTo>
                    <a:pt x="1700" y="2258"/>
                    <a:pt x="1733" y="2258"/>
                    <a:pt x="1766" y="2225"/>
                  </a:cubicBezTo>
                  <a:cubicBezTo>
                    <a:pt x="1800" y="2191"/>
                    <a:pt x="1908" y="2191"/>
                    <a:pt x="1975" y="2116"/>
                  </a:cubicBezTo>
                  <a:cubicBezTo>
                    <a:pt x="2083" y="2050"/>
                    <a:pt x="2183" y="1983"/>
                    <a:pt x="2249" y="1875"/>
                  </a:cubicBezTo>
                  <a:cubicBezTo>
                    <a:pt x="2358" y="1733"/>
                    <a:pt x="2424" y="1600"/>
                    <a:pt x="2458" y="1392"/>
                  </a:cubicBezTo>
                  <a:lnTo>
                    <a:pt x="2458" y="1108"/>
                  </a:lnTo>
                  <a:cubicBezTo>
                    <a:pt x="2458" y="1008"/>
                    <a:pt x="2424" y="942"/>
                    <a:pt x="2391" y="833"/>
                  </a:cubicBezTo>
                  <a:cubicBezTo>
                    <a:pt x="2324" y="625"/>
                    <a:pt x="2183" y="450"/>
                    <a:pt x="2041" y="275"/>
                  </a:cubicBezTo>
                  <a:cubicBezTo>
                    <a:pt x="1875" y="142"/>
                    <a:pt x="1625" y="34"/>
                    <a:pt x="1383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537537" y="2265908"/>
              <a:ext cx="63334" cy="240882"/>
            </a:xfrm>
            <a:custGeom>
              <a:avLst/>
              <a:gdLst/>
              <a:ahLst/>
              <a:cxnLst/>
              <a:rect l="l" t="t" r="r" b="b"/>
              <a:pathLst>
                <a:path w="834" h="3172" extrusionOk="0">
                  <a:moveTo>
                    <a:pt x="722" y="0"/>
                  </a:moveTo>
                  <a:cubicBezTo>
                    <a:pt x="717" y="0"/>
                    <a:pt x="710" y="4"/>
                    <a:pt x="700" y="14"/>
                  </a:cubicBezTo>
                  <a:cubicBezTo>
                    <a:pt x="700" y="14"/>
                    <a:pt x="625" y="14"/>
                    <a:pt x="558" y="89"/>
                  </a:cubicBezTo>
                  <a:cubicBezTo>
                    <a:pt x="525" y="122"/>
                    <a:pt x="492" y="156"/>
                    <a:pt x="417" y="222"/>
                  </a:cubicBezTo>
                  <a:cubicBezTo>
                    <a:pt x="383" y="256"/>
                    <a:pt x="350" y="331"/>
                    <a:pt x="284" y="397"/>
                  </a:cubicBezTo>
                  <a:cubicBezTo>
                    <a:pt x="209" y="572"/>
                    <a:pt x="109" y="747"/>
                    <a:pt x="75" y="956"/>
                  </a:cubicBezTo>
                  <a:cubicBezTo>
                    <a:pt x="42" y="1164"/>
                    <a:pt x="0" y="1372"/>
                    <a:pt x="42" y="1614"/>
                  </a:cubicBezTo>
                  <a:cubicBezTo>
                    <a:pt x="75" y="2064"/>
                    <a:pt x="284" y="2480"/>
                    <a:pt x="458" y="2755"/>
                  </a:cubicBezTo>
                  <a:cubicBezTo>
                    <a:pt x="492" y="2830"/>
                    <a:pt x="558" y="2863"/>
                    <a:pt x="592" y="2930"/>
                  </a:cubicBezTo>
                  <a:cubicBezTo>
                    <a:pt x="625" y="2963"/>
                    <a:pt x="667" y="3038"/>
                    <a:pt x="700" y="3072"/>
                  </a:cubicBezTo>
                  <a:cubicBezTo>
                    <a:pt x="767" y="3138"/>
                    <a:pt x="800" y="3172"/>
                    <a:pt x="800" y="3172"/>
                  </a:cubicBezTo>
                  <a:lnTo>
                    <a:pt x="833" y="3172"/>
                  </a:lnTo>
                  <a:lnTo>
                    <a:pt x="833" y="3138"/>
                  </a:lnTo>
                  <a:cubicBezTo>
                    <a:pt x="833" y="3138"/>
                    <a:pt x="800" y="3105"/>
                    <a:pt x="733" y="3038"/>
                  </a:cubicBezTo>
                  <a:cubicBezTo>
                    <a:pt x="700" y="3005"/>
                    <a:pt x="667" y="2963"/>
                    <a:pt x="625" y="2897"/>
                  </a:cubicBezTo>
                  <a:cubicBezTo>
                    <a:pt x="592" y="2830"/>
                    <a:pt x="525" y="2797"/>
                    <a:pt x="492" y="2722"/>
                  </a:cubicBezTo>
                  <a:cubicBezTo>
                    <a:pt x="317" y="2447"/>
                    <a:pt x="142" y="2030"/>
                    <a:pt x="142" y="1614"/>
                  </a:cubicBezTo>
                  <a:cubicBezTo>
                    <a:pt x="109" y="1372"/>
                    <a:pt x="142" y="1164"/>
                    <a:pt x="175" y="989"/>
                  </a:cubicBezTo>
                  <a:cubicBezTo>
                    <a:pt x="250" y="781"/>
                    <a:pt x="317" y="606"/>
                    <a:pt x="417" y="506"/>
                  </a:cubicBezTo>
                  <a:cubicBezTo>
                    <a:pt x="492" y="364"/>
                    <a:pt x="592" y="256"/>
                    <a:pt x="667" y="189"/>
                  </a:cubicBezTo>
                  <a:cubicBezTo>
                    <a:pt x="700" y="156"/>
                    <a:pt x="733" y="156"/>
                    <a:pt x="733" y="122"/>
                  </a:cubicBezTo>
                  <a:cubicBezTo>
                    <a:pt x="733" y="89"/>
                    <a:pt x="767" y="89"/>
                    <a:pt x="767" y="89"/>
                  </a:cubicBezTo>
                  <a:lnTo>
                    <a:pt x="767" y="47"/>
                  </a:lnTo>
                  <a:cubicBezTo>
                    <a:pt x="743" y="24"/>
                    <a:pt x="736" y="0"/>
                    <a:pt x="722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767182" y="2298562"/>
              <a:ext cx="68422" cy="205721"/>
            </a:xfrm>
            <a:custGeom>
              <a:avLst/>
              <a:gdLst/>
              <a:ahLst/>
              <a:cxnLst/>
              <a:rect l="l" t="t" r="r" b="b"/>
              <a:pathLst>
                <a:path w="901" h="2709" extrusionOk="0">
                  <a:moveTo>
                    <a:pt x="384" y="1"/>
                  </a:moveTo>
                  <a:cubicBezTo>
                    <a:pt x="350" y="1"/>
                    <a:pt x="350" y="34"/>
                    <a:pt x="350" y="34"/>
                  </a:cubicBezTo>
                  <a:cubicBezTo>
                    <a:pt x="350" y="34"/>
                    <a:pt x="384" y="34"/>
                    <a:pt x="384" y="76"/>
                  </a:cubicBezTo>
                  <a:cubicBezTo>
                    <a:pt x="384" y="76"/>
                    <a:pt x="417" y="109"/>
                    <a:pt x="417" y="142"/>
                  </a:cubicBezTo>
                  <a:cubicBezTo>
                    <a:pt x="484" y="209"/>
                    <a:pt x="517" y="317"/>
                    <a:pt x="592" y="417"/>
                  </a:cubicBezTo>
                  <a:cubicBezTo>
                    <a:pt x="625" y="559"/>
                    <a:pt x="692" y="700"/>
                    <a:pt x="725" y="867"/>
                  </a:cubicBezTo>
                  <a:cubicBezTo>
                    <a:pt x="725" y="942"/>
                    <a:pt x="767" y="1042"/>
                    <a:pt x="767" y="1117"/>
                  </a:cubicBezTo>
                  <a:cubicBezTo>
                    <a:pt x="767" y="1217"/>
                    <a:pt x="767" y="1325"/>
                    <a:pt x="725" y="1392"/>
                  </a:cubicBezTo>
                  <a:cubicBezTo>
                    <a:pt x="725" y="1600"/>
                    <a:pt x="659" y="1775"/>
                    <a:pt x="592" y="1909"/>
                  </a:cubicBezTo>
                  <a:cubicBezTo>
                    <a:pt x="517" y="2083"/>
                    <a:pt x="417" y="2225"/>
                    <a:pt x="350" y="2325"/>
                  </a:cubicBezTo>
                  <a:cubicBezTo>
                    <a:pt x="309" y="2400"/>
                    <a:pt x="242" y="2433"/>
                    <a:pt x="209" y="2500"/>
                  </a:cubicBezTo>
                  <a:cubicBezTo>
                    <a:pt x="175" y="2533"/>
                    <a:pt x="142" y="2575"/>
                    <a:pt x="100" y="2608"/>
                  </a:cubicBezTo>
                  <a:cubicBezTo>
                    <a:pt x="67" y="2642"/>
                    <a:pt x="34" y="2675"/>
                    <a:pt x="34" y="2675"/>
                  </a:cubicBezTo>
                  <a:lnTo>
                    <a:pt x="0" y="2675"/>
                  </a:lnTo>
                  <a:lnTo>
                    <a:pt x="0" y="2708"/>
                  </a:lnTo>
                  <a:lnTo>
                    <a:pt x="34" y="2708"/>
                  </a:lnTo>
                  <a:cubicBezTo>
                    <a:pt x="34" y="2708"/>
                    <a:pt x="67" y="2675"/>
                    <a:pt x="142" y="2608"/>
                  </a:cubicBezTo>
                  <a:cubicBezTo>
                    <a:pt x="175" y="2575"/>
                    <a:pt x="209" y="2533"/>
                    <a:pt x="242" y="2500"/>
                  </a:cubicBezTo>
                  <a:cubicBezTo>
                    <a:pt x="275" y="2467"/>
                    <a:pt x="309" y="2400"/>
                    <a:pt x="384" y="2367"/>
                  </a:cubicBezTo>
                  <a:cubicBezTo>
                    <a:pt x="450" y="2258"/>
                    <a:pt x="559" y="2117"/>
                    <a:pt x="659" y="1950"/>
                  </a:cubicBezTo>
                  <a:cubicBezTo>
                    <a:pt x="725" y="1809"/>
                    <a:pt x="800" y="1600"/>
                    <a:pt x="867" y="1425"/>
                  </a:cubicBezTo>
                  <a:cubicBezTo>
                    <a:pt x="867" y="1325"/>
                    <a:pt x="900" y="1217"/>
                    <a:pt x="900" y="1150"/>
                  </a:cubicBezTo>
                  <a:lnTo>
                    <a:pt x="900" y="834"/>
                  </a:lnTo>
                  <a:cubicBezTo>
                    <a:pt x="867" y="659"/>
                    <a:pt x="800" y="492"/>
                    <a:pt x="725" y="351"/>
                  </a:cubicBezTo>
                  <a:cubicBezTo>
                    <a:pt x="659" y="242"/>
                    <a:pt x="559" y="142"/>
                    <a:pt x="484" y="76"/>
                  </a:cubicBezTo>
                  <a:cubicBezTo>
                    <a:pt x="417" y="34"/>
                    <a:pt x="384" y="1"/>
                    <a:pt x="384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709012" y="2246087"/>
              <a:ext cx="53158" cy="22858"/>
            </a:xfrm>
            <a:custGeom>
              <a:avLst/>
              <a:gdLst/>
              <a:ahLst/>
              <a:cxnLst/>
              <a:rect l="l" t="t" r="r" b="b"/>
              <a:pathLst>
                <a:path w="700" h="301" extrusionOk="0">
                  <a:moveTo>
                    <a:pt x="33" y="0"/>
                  </a:moveTo>
                  <a:cubicBezTo>
                    <a:pt x="33" y="34"/>
                    <a:pt x="0" y="34"/>
                    <a:pt x="0" y="34"/>
                  </a:cubicBezTo>
                  <a:lnTo>
                    <a:pt x="33" y="34"/>
                  </a:lnTo>
                  <a:cubicBezTo>
                    <a:pt x="33" y="34"/>
                    <a:pt x="208" y="67"/>
                    <a:pt x="350" y="100"/>
                  </a:cubicBezTo>
                  <a:cubicBezTo>
                    <a:pt x="417" y="142"/>
                    <a:pt x="492" y="175"/>
                    <a:pt x="558" y="208"/>
                  </a:cubicBezTo>
                  <a:lnTo>
                    <a:pt x="625" y="275"/>
                  </a:lnTo>
                  <a:cubicBezTo>
                    <a:pt x="642" y="292"/>
                    <a:pt x="650" y="300"/>
                    <a:pt x="659" y="300"/>
                  </a:cubicBezTo>
                  <a:cubicBezTo>
                    <a:pt x="669" y="300"/>
                    <a:pt x="679" y="292"/>
                    <a:pt x="700" y="275"/>
                  </a:cubicBezTo>
                  <a:lnTo>
                    <a:pt x="700" y="208"/>
                  </a:lnTo>
                  <a:lnTo>
                    <a:pt x="658" y="208"/>
                  </a:lnTo>
                  <a:cubicBezTo>
                    <a:pt x="658" y="208"/>
                    <a:pt x="625" y="175"/>
                    <a:pt x="592" y="142"/>
                  </a:cubicBezTo>
                  <a:cubicBezTo>
                    <a:pt x="558" y="100"/>
                    <a:pt x="450" y="67"/>
                    <a:pt x="383" y="34"/>
                  </a:cubicBezTo>
                  <a:cubicBezTo>
                    <a:pt x="283" y="0"/>
                    <a:pt x="208" y="0"/>
                    <a:pt x="142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951947" y="2154351"/>
              <a:ext cx="89229" cy="75332"/>
            </a:xfrm>
            <a:custGeom>
              <a:avLst/>
              <a:gdLst/>
              <a:ahLst/>
              <a:cxnLst/>
              <a:rect l="l" t="t" r="r" b="b"/>
              <a:pathLst>
                <a:path w="1175" h="992" extrusionOk="0">
                  <a:moveTo>
                    <a:pt x="1074" y="0"/>
                  </a:moveTo>
                  <a:cubicBezTo>
                    <a:pt x="1048" y="0"/>
                    <a:pt x="1021" y="9"/>
                    <a:pt x="1000" y="25"/>
                  </a:cubicBezTo>
                  <a:cubicBezTo>
                    <a:pt x="1000" y="25"/>
                    <a:pt x="933" y="59"/>
                    <a:pt x="833" y="133"/>
                  </a:cubicBezTo>
                  <a:cubicBezTo>
                    <a:pt x="758" y="200"/>
                    <a:pt x="625" y="308"/>
                    <a:pt x="517" y="408"/>
                  </a:cubicBezTo>
                  <a:cubicBezTo>
                    <a:pt x="275" y="617"/>
                    <a:pt x="33" y="825"/>
                    <a:pt x="33" y="825"/>
                  </a:cubicBezTo>
                  <a:cubicBezTo>
                    <a:pt x="0" y="858"/>
                    <a:pt x="0" y="933"/>
                    <a:pt x="33" y="967"/>
                  </a:cubicBezTo>
                  <a:cubicBezTo>
                    <a:pt x="50" y="983"/>
                    <a:pt x="75" y="992"/>
                    <a:pt x="100" y="992"/>
                  </a:cubicBezTo>
                  <a:cubicBezTo>
                    <a:pt x="125" y="992"/>
                    <a:pt x="150" y="983"/>
                    <a:pt x="167" y="967"/>
                  </a:cubicBezTo>
                  <a:cubicBezTo>
                    <a:pt x="167" y="967"/>
                    <a:pt x="417" y="758"/>
                    <a:pt x="625" y="550"/>
                  </a:cubicBezTo>
                  <a:cubicBezTo>
                    <a:pt x="867" y="342"/>
                    <a:pt x="1108" y="167"/>
                    <a:pt x="1108" y="167"/>
                  </a:cubicBezTo>
                  <a:cubicBezTo>
                    <a:pt x="1142" y="133"/>
                    <a:pt x="1175" y="59"/>
                    <a:pt x="1142" y="25"/>
                  </a:cubicBezTo>
                  <a:cubicBezTo>
                    <a:pt x="1125" y="9"/>
                    <a:pt x="1100" y="0"/>
                    <a:pt x="1074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6914584" y="2127088"/>
              <a:ext cx="24149" cy="79205"/>
            </a:xfrm>
            <a:custGeom>
              <a:avLst/>
              <a:gdLst/>
              <a:ahLst/>
              <a:cxnLst/>
              <a:rect l="l" t="t" r="r" b="b"/>
              <a:pathLst>
                <a:path w="318" h="1043" extrusionOk="0">
                  <a:moveTo>
                    <a:pt x="242" y="1"/>
                  </a:moveTo>
                  <a:cubicBezTo>
                    <a:pt x="176" y="1"/>
                    <a:pt x="142" y="43"/>
                    <a:pt x="109" y="109"/>
                  </a:cubicBezTo>
                  <a:lnTo>
                    <a:pt x="1" y="876"/>
                  </a:lnTo>
                  <a:lnTo>
                    <a:pt x="1" y="909"/>
                  </a:lnTo>
                  <a:cubicBezTo>
                    <a:pt x="1" y="976"/>
                    <a:pt x="76" y="1042"/>
                    <a:pt x="142" y="1042"/>
                  </a:cubicBezTo>
                  <a:cubicBezTo>
                    <a:pt x="209" y="1042"/>
                    <a:pt x="284" y="976"/>
                    <a:pt x="284" y="909"/>
                  </a:cubicBezTo>
                  <a:lnTo>
                    <a:pt x="317" y="109"/>
                  </a:lnTo>
                  <a:cubicBezTo>
                    <a:pt x="317" y="76"/>
                    <a:pt x="284" y="1"/>
                    <a:pt x="242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398337" y="2583264"/>
              <a:ext cx="47538" cy="95001"/>
            </a:xfrm>
            <a:custGeom>
              <a:avLst/>
              <a:gdLst/>
              <a:ahLst/>
              <a:cxnLst/>
              <a:rect l="l" t="t" r="r" b="b"/>
              <a:pathLst>
                <a:path w="626" h="1251" extrusionOk="0">
                  <a:moveTo>
                    <a:pt x="550" y="1"/>
                  </a:moveTo>
                  <a:cubicBezTo>
                    <a:pt x="517" y="1"/>
                    <a:pt x="450" y="34"/>
                    <a:pt x="450" y="76"/>
                  </a:cubicBezTo>
                  <a:lnTo>
                    <a:pt x="34" y="1150"/>
                  </a:lnTo>
                  <a:cubicBezTo>
                    <a:pt x="0" y="1184"/>
                    <a:pt x="34" y="1217"/>
                    <a:pt x="67" y="1250"/>
                  </a:cubicBezTo>
                  <a:cubicBezTo>
                    <a:pt x="100" y="1250"/>
                    <a:pt x="134" y="1250"/>
                    <a:pt x="167" y="1217"/>
                  </a:cubicBezTo>
                  <a:lnTo>
                    <a:pt x="625" y="142"/>
                  </a:lnTo>
                  <a:cubicBezTo>
                    <a:pt x="625" y="76"/>
                    <a:pt x="584" y="34"/>
                    <a:pt x="550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956959" y="2251099"/>
              <a:ext cx="100089" cy="24149"/>
            </a:xfrm>
            <a:custGeom>
              <a:avLst/>
              <a:gdLst/>
              <a:ahLst/>
              <a:cxnLst/>
              <a:rect l="l" t="t" r="r" b="b"/>
              <a:pathLst>
                <a:path w="1318" h="318" extrusionOk="0">
                  <a:moveTo>
                    <a:pt x="142" y="1"/>
                  </a:moveTo>
                  <a:cubicBezTo>
                    <a:pt x="67" y="1"/>
                    <a:pt x="1" y="76"/>
                    <a:pt x="1" y="176"/>
                  </a:cubicBezTo>
                  <a:cubicBezTo>
                    <a:pt x="1" y="242"/>
                    <a:pt x="67" y="317"/>
                    <a:pt x="176" y="317"/>
                  </a:cubicBezTo>
                  <a:lnTo>
                    <a:pt x="351" y="317"/>
                  </a:lnTo>
                  <a:cubicBezTo>
                    <a:pt x="451" y="317"/>
                    <a:pt x="592" y="284"/>
                    <a:pt x="726" y="284"/>
                  </a:cubicBezTo>
                  <a:cubicBezTo>
                    <a:pt x="867" y="242"/>
                    <a:pt x="1009" y="209"/>
                    <a:pt x="1109" y="209"/>
                  </a:cubicBezTo>
                  <a:cubicBezTo>
                    <a:pt x="1217" y="176"/>
                    <a:pt x="1250" y="142"/>
                    <a:pt x="1250" y="142"/>
                  </a:cubicBezTo>
                  <a:cubicBezTo>
                    <a:pt x="1284" y="142"/>
                    <a:pt x="1284" y="109"/>
                    <a:pt x="1317" y="109"/>
                  </a:cubicBezTo>
                  <a:cubicBezTo>
                    <a:pt x="1317" y="76"/>
                    <a:pt x="1284" y="34"/>
                    <a:pt x="1250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 rot="-7443408">
              <a:off x="6304521" y="2459608"/>
              <a:ext cx="89230" cy="75332"/>
            </a:xfrm>
            <a:custGeom>
              <a:avLst/>
              <a:gdLst/>
              <a:ahLst/>
              <a:cxnLst/>
              <a:rect l="l" t="t" r="r" b="b"/>
              <a:pathLst>
                <a:path w="1175" h="992" extrusionOk="0">
                  <a:moveTo>
                    <a:pt x="1074" y="0"/>
                  </a:moveTo>
                  <a:cubicBezTo>
                    <a:pt x="1048" y="0"/>
                    <a:pt x="1021" y="9"/>
                    <a:pt x="1000" y="25"/>
                  </a:cubicBezTo>
                  <a:cubicBezTo>
                    <a:pt x="1000" y="25"/>
                    <a:pt x="933" y="59"/>
                    <a:pt x="833" y="133"/>
                  </a:cubicBezTo>
                  <a:cubicBezTo>
                    <a:pt x="758" y="200"/>
                    <a:pt x="625" y="308"/>
                    <a:pt x="517" y="408"/>
                  </a:cubicBezTo>
                  <a:cubicBezTo>
                    <a:pt x="275" y="617"/>
                    <a:pt x="33" y="825"/>
                    <a:pt x="33" y="825"/>
                  </a:cubicBezTo>
                  <a:cubicBezTo>
                    <a:pt x="0" y="858"/>
                    <a:pt x="0" y="933"/>
                    <a:pt x="33" y="967"/>
                  </a:cubicBezTo>
                  <a:cubicBezTo>
                    <a:pt x="50" y="983"/>
                    <a:pt x="75" y="992"/>
                    <a:pt x="100" y="992"/>
                  </a:cubicBezTo>
                  <a:cubicBezTo>
                    <a:pt x="125" y="992"/>
                    <a:pt x="150" y="983"/>
                    <a:pt x="167" y="967"/>
                  </a:cubicBezTo>
                  <a:cubicBezTo>
                    <a:pt x="167" y="967"/>
                    <a:pt x="417" y="758"/>
                    <a:pt x="625" y="550"/>
                  </a:cubicBezTo>
                  <a:cubicBezTo>
                    <a:pt x="867" y="342"/>
                    <a:pt x="1108" y="167"/>
                    <a:pt x="1108" y="167"/>
                  </a:cubicBezTo>
                  <a:cubicBezTo>
                    <a:pt x="1142" y="133"/>
                    <a:pt x="1175" y="59"/>
                    <a:pt x="1142" y="25"/>
                  </a:cubicBezTo>
                  <a:cubicBezTo>
                    <a:pt x="1125" y="9"/>
                    <a:pt x="1100" y="0"/>
                    <a:pt x="1074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 rot="-7443408">
              <a:off x="6355225" y="2529769"/>
              <a:ext cx="24149" cy="79205"/>
            </a:xfrm>
            <a:custGeom>
              <a:avLst/>
              <a:gdLst/>
              <a:ahLst/>
              <a:cxnLst/>
              <a:rect l="l" t="t" r="r" b="b"/>
              <a:pathLst>
                <a:path w="318" h="1043" extrusionOk="0">
                  <a:moveTo>
                    <a:pt x="242" y="1"/>
                  </a:moveTo>
                  <a:cubicBezTo>
                    <a:pt x="176" y="1"/>
                    <a:pt x="142" y="43"/>
                    <a:pt x="109" y="109"/>
                  </a:cubicBezTo>
                  <a:lnTo>
                    <a:pt x="1" y="876"/>
                  </a:lnTo>
                  <a:lnTo>
                    <a:pt x="1" y="909"/>
                  </a:lnTo>
                  <a:cubicBezTo>
                    <a:pt x="1" y="976"/>
                    <a:pt x="76" y="1042"/>
                    <a:pt x="142" y="1042"/>
                  </a:cubicBezTo>
                  <a:cubicBezTo>
                    <a:pt x="209" y="1042"/>
                    <a:pt x="284" y="976"/>
                    <a:pt x="284" y="909"/>
                  </a:cubicBezTo>
                  <a:lnTo>
                    <a:pt x="317" y="109"/>
                  </a:lnTo>
                  <a:cubicBezTo>
                    <a:pt x="317" y="76"/>
                    <a:pt x="284" y="1"/>
                    <a:pt x="242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8"/>
          <p:cNvSpPr txBox="1"/>
          <p:nvPr/>
        </p:nvSpPr>
        <p:spPr>
          <a:xfrm>
            <a:off x="985810" y="27757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6187619" y="277572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3582777" y="27757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1034525" y="2130200"/>
            <a:ext cx="1920971" cy="2033825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3611509" y="2130200"/>
            <a:ext cx="1920966" cy="2033825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6188479" y="2130200"/>
            <a:ext cx="1920971" cy="203382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188475" y="2130225"/>
            <a:ext cx="1920975" cy="610825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3611500" y="2130200"/>
            <a:ext cx="1920970" cy="610825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034525" y="2130200"/>
            <a:ext cx="1920975" cy="610825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 txBox="1"/>
          <p:nvPr/>
        </p:nvSpPr>
        <p:spPr>
          <a:xfrm>
            <a:off x="1227451" y="2220813"/>
            <a:ext cx="1535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3804439" y="2220813"/>
            <a:ext cx="1535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6381414" y="2220813"/>
            <a:ext cx="1535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3608800" y="295275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6188550" y="295275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1029050" y="295275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1805867" y="1553680"/>
            <a:ext cx="367261" cy="364686"/>
            <a:chOff x="-64010811" y="3049015"/>
            <a:chExt cx="317425" cy="315200"/>
          </a:xfrm>
        </p:grpSpPr>
        <p:sp>
          <p:nvSpPr>
            <p:cNvPr id="276" name="Google Shape;276;p19"/>
            <p:cNvSpPr/>
            <p:nvPr/>
          </p:nvSpPr>
          <p:spPr>
            <a:xfrm>
              <a:off x="-63994286" y="3076690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-63798161" y="3049015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-63875361" y="3284640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-64010811" y="3144440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9"/>
          <p:cNvGrpSpPr/>
          <p:nvPr/>
        </p:nvGrpSpPr>
        <p:grpSpPr>
          <a:xfrm>
            <a:off x="6970843" y="1560870"/>
            <a:ext cx="368157" cy="367434"/>
            <a:chOff x="-57205911" y="1883088"/>
            <a:chExt cx="318200" cy="317575"/>
          </a:xfrm>
        </p:grpSpPr>
        <p:sp>
          <p:nvSpPr>
            <p:cNvPr id="281" name="Google Shape;281;p19"/>
            <p:cNvSpPr/>
            <p:nvPr/>
          </p:nvSpPr>
          <p:spPr>
            <a:xfrm>
              <a:off x="-57170486" y="1883088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51" y="0"/>
                  </a:moveTo>
                  <a:cubicBezTo>
                    <a:pt x="935" y="0"/>
                    <a:pt x="815" y="57"/>
                    <a:pt x="725" y="164"/>
                  </a:cubicBezTo>
                  <a:cubicBezTo>
                    <a:pt x="568" y="290"/>
                    <a:pt x="568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24" y="4143"/>
                    <a:pt x="1023" y="4143"/>
                  </a:cubicBezTo>
                  <a:cubicBezTo>
                    <a:pt x="1144" y="4143"/>
                    <a:pt x="1269" y="4094"/>
                    <a:pt x="1356" y="4007"/>
                  </a:cubicBezTo>
                  <a:cubicBezTo>
                    <a:pt x="1513" y="3850"/>
                    <a:pt x="1513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9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-57108261" y="1883088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18" y="4143"/>
                    <a:pt x="1010" y="4143"/>
                  </a:cubicBezTo>
                  <a:cubicBezTo>
                    <a:pt x="1122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-57046036" y="1883088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25" y="731"/>
                  </a:cubicBezTo>
                  <a:cubicBezTo>
                    <a:pt x="1103" y="1046"/>
                    <a:pt x="1103" y="1456"/>
                    <a:pt x="725" y="1771"/>
                  </a:cubicBezTo>
                  <a:cubicBezTo>
                    <a:pt x="32" y="2401"/>
                    <a:pt x="1" y="3377"/>
                    <a:pt x="725" y="4039"/>
                  </a:cubicBezTo>
                  <a:cubicBezTo>
                    <a:pt x="796" y="4110"/>
                    <a:pt x="893" y="4143"/>
                    <a:pt x="992" y="4143"/>
                  </a:cubicBezTo>
                  <a:cubicBezTo>
                    <a:pt x="1113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1985" y="1771"/>
                    <a:pt x="2048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-57205911" y="1994288"/>
              <a:ext cx="318200" cy="206375"/>
            </a:xfrm>
            <a:custGeom>
              <a:avLst/>
              <a:gdLst/>
              <a:ahLst/>
              <a:cxnLst/>
              <a:rect l="l" t="t" r="r" b="b"/>
              <a:pathLst>
                <a:path w="12728" h="8255" extrusionOk="0">
                  <a:moveTo>
                    <a:pt x="10428" y="1607"/>
                  </a:moveTo>
                  <a:cubicBezTo>
                    <a:pt x="11184" y="1607"/>
                    <a:pt x="11814" y="2237"/>
                    <a:pt x="11814" y="2994"/>
                  </a:cubicBezTo>
                  <a:cubicBezTo>
                    <a:pt x="11814" y="3718"/>
                    <a:pt x="11184" y="4380"/>
                    <a:pt x="10428" y="4380"/>
                  </a:cubicBezTo>
                  <a:lnTo>
                    <a:pt x="9767" y="4380"/>
                  </a:lnTo>
                  <a:cubicBezTo>
                    <a:pt x="9861" y="4002"/>
                    <a:pt x="9893" y="3655"/>
                    <a:pt x="9893" y="3246"/>
                  </a:cubicBezTo>
                  <a:lnTo>
                    <a:pt x="9893" y="1607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3309"/>
                  </a:lnTo>
                  <a:cubicBezTo>
                    <a:pt x="0" y="5041"/>
                    <a:pt x="882" y="6522"/>
                    <a:pt x="2237" y="7436"/>
                  </a:cubicBezTo>
                  <a:lnTo>
                    <a:pt x="441" y="7436"/>
                  </a:lnTo>
                  <a:cubicBezTo>
                    <a:pt x="189" y="7436"/>
                    <a:pt x="32" y="7625"/>
                    <a:pt x="32" y="7845"/>
                  </a:cubicBezTo>
                  <a:cubicBezTo>
                    <a:pt x="32" y="8066"/>
                    <a:pt x="252" y="8255"/>
                    <a:pt x="441" y="8255"/>
                  </a:cubicBezTo>
                  <a:lnTo>
                    <a:pt x="9546" y="8255"/>
                  </a:lnTo>
                  <a:cubicBezTo>
                    <a:pt x="9767" y="8255"/>
                    <a:pt x="9924" y="8066"/>
                    <a:pt x="9924" y="7845"/>
                  </a:cubicBezTo>
                  <a:cubicBezTo>
                    <a:pt x="9924" y="7593"/>
                    <a:pt x="9735" y="7436"/>
                    <a:pt x="9546" y="7436"/>
                  </a:cubicBezTo>
                  <a:lnTo>
                    <a:pt x="7719" y="7436"/>
                  </a:lnTo>
                  <a:cubicBezTo>
                    <a:pt x="8538" y="6900"/>
                    <a:pt x="9168" y="6144"/>
                    <a:pt x="9578" y="5230"/>
                  </a:cubicBezTo>
                  <a:lnTo>
                    <a:pt x="10523" y="5230"/>
                  </a:lnTo>
                  <a:cubicBezTo>
                    <a:pt x="11751" y="5230"/>
                    <a:pt x="12728" y="4254"/>
                    <a:pt x="12728" y="3025"/>
                  </a:cubicBezTo>
                  <a:cubicBezTo>
                    <a:pt x="12728" y="1796"/>
                    <a:pt x="11657" y="788"/>
                    <a:pt x="10428" y="788"/>
                  </a:cubicBezTo>
                  <a:lnTo>
                    <a:pt x="9893" y="788"/>
                  </a:lnTo>
                  <a:lnTo>
                    <a:pt x="9893" y="379"/>
                  </a:lnTo>
                  <a:cubicBezTo>
                    <a:pt x="9893" y="158"/>
                    <a:pt x="9704" y="1"/>
                    <a:pt x="9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19"/>
          <p:cNvSpPr/>
          <p:nvPr/>
        </p:nvSpPr>
        <p:spPr>
          <a:xfrm>
            <a:off x="4388801" y="1567202"/>
            <a:ext cx="366364" cy="347563"/>
          </a:xfrm>
          <a:custGeom>
            <a:avLst/>
            <a:gdLst/>
            <a:ahLst/>
            <a:cxnLst/>
            <a:rect l="l" t="t" r="r" b="b"/>
            <a:pathLst>
              <a:path w="12666" h="12016" extrusionOk="0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/>
          <p:nvPr/>
        </p:nvSpPr>
        <p:spPr>
          <a:xfrm>
            <a:off x="795737" y="2443230"/>
            <a:ext cx="1933674" cy="439332"/>
          </a:xfrm>
          <a:custGeom>
            <a:avLst/>
            <a:gdLst/>
            <a:ahLst/>
            <a:cxnLst/>
            <a:rect l="l" t="t" r="r" b="b"/>
            <a:pathLst>
              <a:path w="9957" h="3541" extrusionOk="0">
                <a:moveTo>
                  <a:pt x="1351" y="0"/>
                </a:moveTo>
                <a:lnTo>
                  <a:pt x="1" y="3541"/>
                </a:lnTo>
                <a:lnTo>
                  <a:pt x="9957" y="3541"/>
                </a:lnTo>
                <a:lnTo>
                  <a:pt x="8815" y="175"/>
                </a:lnTo>
                <a:lnTo>
                  <a:pt x="135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996764" y="2167175"/>
            <a:ext cx="1524295" cy="840450"/>
          </a:xfrm>
          <a:custGeom>
            <a:avLst/>
            <a:gdLst/>
            <a:ahLst/>
            <a:cxnLst/>
            <a:rect l="l" t="t" r="r" b="b"/>
            <a:pathLst>
              <a:path w="7849" h="6774" extrusionOk="0">
                <a:moveTo>
                  <a:pt x="243" y="1"/>
                </a:moveTo>
                <a:lnTo>
                  <a:pt x="1" y="6774"/>
                </a:lnTo>
                <a:lnTo>
                  <a:pt x="1" y="6774"/>
                </a:lnTo>
                <a:lnTo>
                  <a:pt x="7849" y="6632"/>
                </a:lnTo>
                <a:lnTo>
                  <a:pt x="77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747601" y="2882437"/>
            <a:ext cx="1982225" cy="1558940"/>
          </a:xfrm>
          <a:custGeom>
            <a:avLst/>
            <a:gdLst/>
            <a:ahLst/>
            <a:cxnLst/>
            <a:rect l="l" t="t" r="r" b="b"/>
            <a:pathLst>
              <a:path w="10207" h="12565" extrusionOk="0">
                <a:moveTo>
                  <a:pt x="243" y="1"/>
                </a:moveTo>
                <a:lnTo>
                  <a:pt x="1" y="12564"/>
                </a:lnTo>
                <a:lnTo>
                  <a:pt x="9923" y="12564"/>
                </a:lnTo>
                <a:lnTo>
                  <a:pt x="10207" y="1"/>
                </a:lnTo>
                <a:close/>
              </a:path>
            </a:pathLst>
          </a:custGeom>
          <a:solidFill>
            <a:srgbClr val="FF6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0"/>
          <p:cNvGrpSpPr/>
          <p:nvPr/>
        </p:nvGrpSpPr>
        <p:grpSpPr>
          <a:xfrm>
            <a:off x="1548953" y="3131562"/>
            <a:ext cx="379530" cy="371217"/>
            <a:chOff x="1548953" y="3071650"/>
            <a:chExt cx="379530" cy="371217"/>
          </a:xfrm>
        </p:grpSpPr>
        <p:sp>
          <p:nvSpPr>
            <p:cNvPr id="295" name="Google Shape;295;p20"/>
            <p:cNvSpPr/>
            <p:nvPr/>
          </p:nvSpPr>
          <p:spPr>
            <a:xfrm>
              <a:off x="1644115" y="3071650"/>
              <a:ext cx="210919" cy="25931"/>
            </a:xfrm>
            <a:custGeom>
              <a:avLst/>
              <a:gdLst/>
              <a:ahLst/>
              <a:cxnLst/>
              <a:rect l="l" t="t" r="r" b="b"/>
              <a:pathLst>
                <a:path w="1700" h="209" extrusionOk="0">
                  <a:moveTo>
                    <a:pt x="1625" y="0"/>
                  </a:moveTo>
                  <a:lnTo>
                    <a:pt x="67" y="42"/>
                  </a:lnTo>
                  <a:cubicBezTo>
                    <a:pt x="34" y="42"/>
                    <a:pt x="0" y="75"/>
                    <a:pt x="0" y="142"/>
                  </a:cubicBezTo>
                  <a:cubicBezTo>
                    <a:pt x="0" y="175"/>
                    <a:pt x="34" y="209"/>
                    <a:pt x="67" y="209"/>
                  </a:cubicBezTo>
                  <a:lnTo>
                    <a:pt x="1625" y="209"/>
                  </a:lnTo>
                  <a:cubicBezTo>
                    <a:pt x="1667" y="209"/>
                    <a:pt x="1700" y="142"/>
                    <a:pt x="1700" y="109"/>
                  </a:cubicBezTo>
                  <a:cubicBezTo>
                    <a:pt x="1700" y="42"/>
                    <a:pt x="1667" y="0"/>
                    <a:pt x="1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0"/>
            <p:cNvGrpSpPr/>
            <p:nvPr/>
          </p:nvGrpSpPr>
          <p:grpSpPr>
            <a:xfrm>
              <a:off x="1548953" y="3071650"/>
              <a:ext cx="379530" cy="371217"/>
              <a:chOff x="1548953" y="3071650"/>
              <a:chExt cx="379530" cy="371217"/>
            </a:xfrm>
          </p:grpSpPr>
          <p:sp>
            <p:nvSpPr>
              <p:cNvPr id="297" name="Google Shape;297;p20"/>
              <p:cNvSpPr/>
              <p:nvPr/>
            </p:nvSpPr>
            <p:spPr>
              <a:xfrm>
                <a:off x="1570665" y="3123139"/>
                <a:ext cx="348513" cy="319728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2577" extrusionOk="0">
                    <a:moveTo>
                      <a:pt x="1492" y="177"/>
                    </a:moveTo>
                    <a:cubicBezTo>
                      <a:pt x="1875" y="177"/>
                      <a:pt x="2217" y="352"/>
                      <a:pt x="2392" y="702"/>
                    </a:cubicBezTo>
                    <a:cubicBezTo>
                      <a:pt x="2634" y="1118"/>
                      <a:pt x="2567" y="1635"/>
                      <a:pt x="2292" y="1985"/>
                    </a:cubicBezTo>
                    <a:cubicBezTo>
                      <a:pt x="2217" y="2126"/>
                      <a:pt x="2084" y="2193"/>
                      <a:pt x="1975" y="2260"/>
                    </a:cubicBezTo>
                    <a:cubicBezTo>
                      <a:pt x="1822" y="2342"/>
                      <a:pt x="1648" y="2381"/>
                      <a:pt x="1470" y="2381"/>
                    </a:cubicBezTo>
                    <a:cubicBezTo>
                      <a:pt x="1127" y="2381"/>
                      <a:pt x="770" y="2237"/>
                      <a:pt x="517" y="1985"/>
                    </a:cubicBezTo>
                    <a:cubicBezTo>
                      <a:pt x="418" y="1843"/>
                      <a:pt x="309" y="1668"/>
                      <a:pt x="276" y="1427"/>
                    </a:cubicBezTo>
                    <a:cubicBezTo>
                      <a:pt x="209" y="943"/>
                      <a:pt x="484" y="494"/>
                      <a:pt x="967" y="285"/>
                    </a:cubicBezTo>
                    <a:cubicBezTo>
                      <a:pt x="1042" y="252"/>
                      <a:pt x="1109" y="210"/>
                      <a:pt x="1176" y="210"/>
                    </a:cubicBezTo>
                    <a:cubicBezTo>
                      <a:pt x="1284" y="177"/>
                      <a:pt x="1384" y="177"/>
                      <a:pt x="1492" y="177"/>
                    </a:cubicBezTo>
                    <a:close/>
                    <a:moveTo>
                      <a:pt x="1490" y="0"/>
                    </a:moveTo>
                    <a:cubicBezTo>
                      <a:pt x="1375" y="0"/>
                      <a:pt x="1258" y="14"/>
                      <a:pt x="1142" y="44"/>
                    </a:cubicBezTo>
                    <a:cubicBezTo>
                      <a:pt x="1076" y="44"/>
                      <a:pt x="967" y="77"/>
                      <a:pt x="901" y="110"/>
                    </a:cubicBezTo>
                    <a:cubicBezTo>
                      <a:pt x="343" y="352"/>
                      <a:pt x="1" y="910"/>
                      <a:pt x="101" y="1460"/>
                    </a:cubicBezTo>
                    <a:cubicBezTo>
                      <a:pt x="134" y="1602"/>
                      <a:pt x="176" y="1877"/>
                      <a:pt x="384" y="2085"/>
                    </a:cubicBezTo>
                    <a:cubicBezTo>
                      <a:pt x="659" y="2401"/>
                      <a:pt x="1076" y="2576"/>
                      <a:pt x="1459" y="2576"/>
                    </a:cubicBezTo>
                    <a:cubicBezTo>
                      <a:pt x="1667" y="2576"/>
                      <a:pt x="1875" y="2543"/>
                      <a:pt x="2050" y="2435"/>
                    </a:cubicBezTo>
                    <a:cubicBezTo>
                      <a:pt x="2217" y="2368"/>
                      <a:pt x="2359" y="2260"/>
                      <a:pt x="2467" y="2126"/>
                    </a:cubicBezTo>
                    <a:cubicBezTo>
                      <a:pt x="2775" y="1710"/>
                      <a:pt x="2809" y="1085"/>
                      <a:pt x="2567" y="594"/>
                    </a:cubicBezTo>
                    <a:cubicBezTo>
                      <a:pt x="2349" y="210"/>
                      <a:pt x="1932" y="0"/>
                      <a:pt x="1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0"/>
              <p:cNvSpPr/>
              <p:nvPr/>
            </p:nvSpPr>
            <p:spPr>
              <a:xfrm>
                <a:off x="1682328" y="3071650"/>
                <a:ext cx="137594" cy="8275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667" extrusionOk="0">
                    <a:moveTo>
                      <a:pt x="1109" y="0"/>
                    </a:moveTo>
                    <a:lnTo>
                      <a:pt x="1" y="42"/>
                    </a:lnTo>
                    <a:lnTo>
                      <a:pt x="34" y="559"/>
                    </a:lnTo>
                    <a:cubicBezTo>
                      <a:pt x="34" y="625"/>
                      <a:pt x="109" y="667"/>
                      <a:pt x="142" y="667"/>
                    </a:cubicBezTo>
                    <a:cubicBezTo>
                      <a:pt x="209" y="667"/>
                      <a:pt x="242" y="625"/>
                      <a:pt x="242" y="559"/>
                    </a:cubicBezTo>
                    <a:lnTo>
                      <a:pt x="209" y="209"/>
                    </a:lnTo>
                    <a:lnTo>
                      <a:pt x="942" y="209"/>
                    </a:lnTo>
                    <a:lnTo>
                      <a:pt x="942" y="559"/>
                    </a:lnTo>
                    <a:cubicBezTo>
                      <a:pt x="942" y="625"/>
                      <a:pt x="975" y="667"/>
                      <a:pt x="1042" y="667"/>
                    </a:cubicBezTo>
                    <a:cubicBezTo>
                      <a:pt x="1075" y="667"/>
                      <a:pt x="1109" y="625"/>
                      <a:pt x="1109" y="559"/>
                    </a:cubicBezTo>
                    <a:lnTo>
                      <a:pt x="11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0"/>
              <p:cNvSpPr/>
              <p:nvPr/>
            </p:nvSpPr>
            <p:spPr>
              <a:xfrm>
                <a:off x="1845728" y="3134057"/>
                <a:ext cx="61042" cy="5868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3" extrusionOk="0">
                    <a:moveTo>
                      <a:pt x="371" y="0"/>
                    </a:moveTo>
                    <a:cubicBezTo>
                      <a:pt x="350" y="0"/>
                      <a:pt x="330" y="9"/>
                      <a:pt x="317" y="22"/>
                    </a:cubicBezTo>
                    <a:lnTo>
                      <a:pt x="42" y="297"/>
                    </a:lnTo>
                    <a:cubicBezTo>
                      <a:pt x="0" y="331"/>
                      <a:pt x="0" y="406"/>
                      <a:pt x="42" y="439"/>
                    </a:cubicBezTo>
                    <a:cubicBezTo>
                      <a:pt x="75" y="439"/>
                      <a:pt x="75" y="472"/>
                      <a:pt x="108" y="472"/>
                    </a:cubicBezTo>
                    <a:cubicBezTo>
                      <a:pt x="142" y="472"/>
                      <a:pt x="142" y="439"/>
                      <a:pt x="175" y="439"/>
                    </a:cubicBezTo>
                    <a:lnTo>
                      <a:pt x="458" y="164"/>
                    </a:lnTo>
                    <a:cubicBezTo>
                      <a:pt x="492" y="122"/>
                      <a:pt x="492" y="89"/>
                      <a:pt x="458" y="56"/>
                    </a:cubicBezTo>
                    <a:cubicBezTo>
                      <a:pt x="434" y="17"/>
                      <a:pt x="401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0"/>
              <p:cNvSpPr/>
              <p:nvPr/>
            </p:nvSpPr>
            <p:spPr>
              <a:xfrm>
                <a:off x="1850815" y="3103660"/>
                <a:ext cx="77668" cy="7146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76" extrusionOk="0">
                    <a:moveTo>
                      <a:pt x="101" y="1"/>
                    </a:moveTo>
                    <a:cubicBezTo>
                      <a:pt x="76" y="1"/>
                      <a:pt x="51" y="9"/>
                      <a:pt x="34" y="26"/>
                    </a:cubicBezTo>
                    <a:cubicBezTo>
                      <a:pt x="1" y="59"/>
                      <a:pt x="1" y="126"/>
                      <a:pt x="34" y="159"/>
                    </a:cubicBezTo>
                    <a:lnTo>
                      <a:pt x="451" y="576"/>
                    </a:lnTo>
                    <a:lnTo>
                      <a:pt x="517" y="576"/>
                    </a:lnTo>
                    <a:cubicBezTo>
                      <a:pt x="551" y="576"/>
                      <a:pt x="551" y="576"/>
                      <a:pt x="584" y="542"/>
                    </a:cubicBezTo>
                    <a:cubicBezTo>
                      <a:pt x="626" y="509"/>
                      <a:pt x="626" y="476"/>
                      <a:pt x="584" y="442"/>
                    </a:cubicBezTo>
                    <a:lnTo>
                      <a:pt x="167" y="26"/>
                    </a:lnTo>
                    <a:cubicBezTo>
                      <a:pt x="151" y="9"/>
                      <a:pt x="126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0"/>
              <p:cNvSpPr/>
              <p:nvPr/>
            </p:nvSpPr>
            <p:spPr>
              <a:xfrm>
                <a:off x="1583072" y="3141873"/>
                <a:ext cx="61167" cy="54963"/>
              </a:xfrm>
              <a:custGeom>
                <a:avLst/>
                <a:gdLst/>
                <a:ahLst/>
                <a:cxnLst/>
                <a:rect l="l" t="t" r="r" b="b"/>
                <a:pathLst>
                  <a:path w="493" h="443" extrusionOk="0">
                    <a:moveTo>
                      <a:pt x="108" y="1"/>
                    </a:moveTo>
                    <a:cubicBezTo>
                      <a:pt x="82" y="1"/>
                      <a:pt x="55" y="9"/>
                      <a:pt x="34" y="26"/>
                    </a:cubicBezTo>
                    <a:cubicBezTo>
                      <a:pt x="1" y="59"/>
                      <a:pt x="1" y="134"/>
                      <a:pt x="34" y="168"/>
                    </a:cubicBezTo>
                    <a:lnTo>
                      <a:pt x="318" y="443"/>
                    </a:lnTo>
                    <a:lnTo>
                      <a:pt x="384" y="443"/>
                    </a:lnTo>
                    <a:cubicBezTo>
                      <a:pt x="417" y="443"/>
                      <a:pt x="451" y="443"/>
                      <a:pt x="451" y="409"/>
                    </a:cubicBezTo>
                    <a:cubicBezTo>
                      <a:pt x="492" y="376"/>
                      <a:pt x="492" y="343"/>
                      <a:pt x="451" y="309"/>
                    </a:cubicBezTo>
                    <a:lnTo>
                      <a:pt x="176" y="26"/>
                    </a:lnTo>
                    <a:cubicBezTo>
                      <a:pt x="159" y="9"/>
                      <a:pt x="134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1548953" y="3098821"/>
                <a:ext cx="95286" cy="9392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57" extrusionOk="0">
                    <a:moveTo>
                      <a:pt x="659" y="0"/>
                    </a:moveTo>
                    <a:cubicBezTo>
                      <a:pt x="634" y="0"/>
                      <a:pt x="609" y="11"/>
                      <a:pt x="593" y="31"/>
                    </a:cubicBezTo>
                    <a:lnTo>
                      <a:pt x="34" y="615"/>
                    </a:lnTo>
                    <a:cubicBezTo>
                      <a:pt x="1" y="656"/>
                      <a:pt x="1" y="690"/>
                      <a:pt x="34" y="756"/>
                    </a:cubicBezTo>
                    <a:lnTo>
                      <a:pt x="176" y="756"/>
                    </a:lnTo>
                    <a:lnTo>
                      <a:pt x="726" y="165"/>
                    </a:lnTo>
                    <a:cubicBezTo>
                      <a:pt x="767" y="131"/>
                      <a:pt x="767" y="98"/>
                      <a:pt x="726" y="31"/>
                    </a:cubicBezTo>
                    <a:cubicBezTo>
                      <a:pt x="709" y="11"/>
                      <a:pt x="684" y="0"/>
                      <a:pt x="6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1716447" y="3248449"/>
                <a:ext cx="69355" cy="65137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5" extrusionOk="0">
                    <a:moveTo>
                      <a:pt x="284" y="208"/>
                    </a:moveTo>
                    <a:cubicBezTo>
                      <a:pt x="284" y="208"/>
                      <a:pt x="317" y="242"/>
                      <a:pt x="351" y="283"/>
                    </a:cubicBezTo>
                    <a:cubicBezTo>
                      <a:pt x="351" y="283"/>
                      <a:pt x="317" y="317"/>
                      <a:pt x="317" y="350"/>
                    </a:cubicBezTo>
                    <a:cubicBezTo>
                      <a:pt x="284" y="350"/>
                      <a:pt x="251" y="350"/>
                      <a:pt x="251" y="317"/>
                    </a:cubicBezTo>
                    <a:cubicBezTo>
                      <a:pt x="209" y="317"/>
                      <a:pt x="209" y="283"/>
                      <a:pt x="209" y="242"/>
                    </a:cubicBezTo>
                    <a:cubicBezTo>
                      <a:pt x="209" y="242"/>
                      <a:pt x="251" y="208"/>
                      <a:pt x="284" y="208"/>
                    </a:cubicBezTo>
                    <a:close/>
                    <a:moveTo>
                      <a:pt x="284" y="0"/>
                    </a:moveTo>
                    <a:cubicBezTo>
                      <a:pt x="176" y="0"/>
                      <a:pt x="76" y="108"/>
                      <a:pt x="42" y="208"/>
                    </a:cubicBezTo>
                    <a:cubicBezTo>
                      <a:pt x="1" y="317"/>
                      <a:pt x="42" y="417"/>
                      <a:pt x="109" y="492"/>
                    </a:cubicBezTo>
                    <a:cubicBezTo>
                      <a:pt x="176" y="525"/>
                      <a:pt x="209" y="525"/>
                      <a:pt x="284" y="525"/>
                    </a:cubicBezTo>
                    <a:cubicBezTo>
                      <a:pt x="317" y="525"/>
                      <a:pt x="384" y="525"/>
                      <a:pt x="417" y="492"/>
                    </a:cubicBezTo>
                    <a:cubicBezTo>
                      <a:pt x="492" y="450"/>
                      <a:pt x="559" y="317"/>
                      <a:pt x="525" y="208"/>
                    </a:cubicBezTo>
                    <a:cubicBezTo>
                      <a:pt x="492" y="142"/>
                      <a:pt x="417" y="0"/>
                      <a:pt x="2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1674140" y="3185298"/>
                <a:ext cx="81762" cy="93177"/>
              </a:xfrm>
              <a:custGeom>
                <a:avLst/>
                <a:gdLst/>
                <a:ahLst/>
                <a:cxnLst/>
                <a:rect l="l" t="t" r="r" b="b"/>
                <a:pathLst>
                  <a:path w="659" h="751" extrusionOk="0">
                    <a:moveTo>
                      <a:pt x="114" y="1"/>
                    </a:moveTo>
                    <a:cubicBezTo>
                      <a:pt x="92" y="1"/>
                      <a:pt x="67" y="9"/>
                      <a:pt x="33" y="26"/>
                    </a:cubicBezTo>
                    <a:cubicBezTo>
                      <a:pt x="0" y="59"/>
                      <a:pt x="0" y="93"/>
                      <a:pt x="33" y="168"/>
                    </a:cubicBezTo>
                    <a:lnTo>
                      <a:pt x="450" y="717"/>
                    </a:lnTo>
                    <a:cubicBezTo>
                      <a:pt x="483" y="717"/>
                      <a:pt x="517" y="751"/>
                      <a:pt x="517" y="751"/>
                    </a:cubicBezTo>
                    <a:cubicBezTo>
                      <a:pt x="550" y="751"/>
                      <a:pt x="592" y="717"/>
                      <a:pt x="592" y="717"/>
                    </a:cubicBezTo>
                    <a:cubicBezTo>
                      <a:pt x="625" y="684"/>
                      <a:pt x="658" y="617"/>
                      <a:pt x="625" y="584"/>
                    </a:cubicBezTo>
                    <a:lnTo>
                      <a:pt x="175" y="26"/>
                    </a:lnTo>
                    <a:cubicBezTo>
                      <a:pt x="154" y="9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1751559" y="3156762"/>
                <a:ext cx="77668" cy="12692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023" extrusionOk="0">
                    <a:moveTo>
                      <a:pt x="515" y="0"/>
                    </a:moveTo>
                    <a:cubicBezTo>
                      <a:pt x="481" y="0"/>
                      <a:pt x="441" y="24"/>
                      <a:pt x="417" y="48"/>
                    </a:cubicBezTo>
                    <a:lnTo>
                      <a:pt x="34" y="881"/>
                    </a:lnTo>
                    <a:cubicBezTo>
                      <a:pt x="1" y="914"/>
                      <a:pt x="34" y="981"/>
                      <a:pt x="68" y="981"/>
                    </a:cubicBezTo>
                    <a:cubicBezTo>
                      <a:pt x="68" y="1022"/>
                      <a:pt x="101" y="1022"/>
                      <a:pt x="101" y="1022"/>
                    </a:cubicBezTo>
                    <a:cubicBezTo>
                      <a:pt x="134" y="1022"/>
                      <a:pt x="176" y="981"/>
                      <a:pt x="209" y="947"/>
                    </a:cubicBezTo>
                    <a:lnTo>
                      <a:pt x="592" y="148"/>
                    </a:lnTo>
                    <a:cubicBezTo>
                      <a:pt x="626" y="81"/>
                      <a:pt x="592" y="48"/>
                      <a:pt x="551" y="14"/>
                    </a:cubicBezTo>
                    <a:cubicBezTo>
                      <a:pt x="541" y="5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20"/>
          <p:cNvSpPr/>
          <p:nvPr/>
        </p:nvSpPr>
        <p:spPr>
          <a:xfrm>
            <a:off x="747601" y="2882437"/>
            <a:ext cx="1927266" cy="1558940"/>
          </a:xfrm>
          <a:custGeom>
            <a:avLst/>
            <a:gdLst/>
            <a:ahLst/>
            <a:cxnLst/>
            <a:rect l="l" t="t" r="r" b="b"/>
            <a:pathLst>
              <a:path w="9924" h="12565" extrusionOk="0">
                <a:moveTo>
                  <a:pt x="243" y="1"/>
                </a:moveTo>
                <a:lnTo>
                  <a:pt x="1" y="12564"/>
                </a:lnTo>
                <a:lnTo>
                  <a:pt x="9923" y="12564"/>
                </a:lnTo>
                <a:lnTo>
                  <a:pt x="626" y="11906"/>
                </a:lnTo>
                <a:lnTo>
                  <a:pt x="24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3586285" y="2443242"/>
            <a:ext cx="2023519" cy="439332"/>
          </a:xfrm>
          <a:custGeom>
            <a:avLst/>
            <a:gdLst/>
            <a:ahLst/>
            <a:cxnLst/>
            <a:rect l="l" t="t" r="r" b="b"/>
            <a:pathLst>
              <a:path w="9857" h="3541" extrusionOk="0">
                <a:moveTo>
                  <a:pt x="1317" y="0"/>
                </a:moveTo>
                <a:lnTo>
                  <a:pt x="1" y="3541"/>
                </a:lnTo>
                <a:lnTo>
                  <a:pt x="9857" y="3158"/>
                </a:lnTo>
                <a:lnTo>
                  <a:pt x="8815" y="175"/>
                </a:lnTo>
                <a:lnTo>
                  <a:pt x="131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3793421" y="2202425"/>
            <a:ext cx="1618076" cy="805214"/>
          </a:xfrm>
          <a:custGeom>
            <a:avLst/>
            <a:gdLst/>
            <a:ahLst/>
            <a:cxnLst/>
            <a:rect l="l" t="t" r="r" b="b"/>
            <a:pathLst>
              <a:path w="7882" h="6490" extrusionOk="0">
                <a:moveTo>
                  <a:pt x="450" y="0"/>
                </a:moveTo>
                <a:lnTo>
                  <a:pt x="0" y="6490"/>
                </a:lnTo>
                <a:lnTo>
                  <a:pt x="7881" y="6348"/>
                </a:lnTo>
                <a:lnTo>
                  <a:pt x="7773" y="133"/>
                </a:lnTo>
                <a:lnTo>
                  <a:pt x="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530035" y="2834925"/>
            <a:ext cx="2079768" cy="1606458"/>
          </a:xfrm>
          <a:custGeom>
            <a:avLst/>
            <a:gdLst/>
            <a:ahLst/>
            <a:cxnLst/>
            <a:rect l="l" t="t" r="r" b="b"/>
            <a:pathLst>
              <a:path w="10131" h="12948" extrusionOk="0">
                <a:moveTo>
                  <a:pt x="10131" y="1"/>
                </a:moveTo>
                <a:lnTo>
                  <a:pt x="275" y="384"/>
                </a:lnTo>
                <a:lnTo>
                  <a:pt x="0" y="12947"/>
                </a:lnTo>
                <a:lnTo>
                  <a:pt x="9922" y="12947"/>
                </a:lnTo>
                <a:lnTo>
                  <a:pt x="10131" y="1"/>
                </a:lnTo>
                <a:close/>
              </a:path>
            </a:pathLst>
          </a:custGeom>
          <a:solidFill>
            <a:srgbClr val="FFB9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0"/>
          <p:cNvGrpSpPr/>
          <p:nvPr/>
        </p:nvGrpSpPr>
        <p:grpSpPr>
          <a:xfrm>
            <a:off x="4323849" y="3140880"/>
            <a:ext cx="496280" cy="352607"/>
            <a:chOff x="4323849" y="3080955"/>
            <a:chExt cx="496280" cy="352607"/>
          </a:xfrm>
        </p:grpSpPr>
        <p:sp>
          <p:nvSpPr>
            <p:cNvPr id="311" name="Google Shape;311;p20"/>
            <p:cNvSpPr/>
            <p:nvPr/>
          </p:nvSpPr>
          <p:spPr>
            <a:xfrm>
              <a:off x="4423105" y="3080955"/>
              <a:ext cx="301986" cy="254344"/>
            </a:xfrm>
            <a:custGeom>
              <a:avLst/>
              <a:gdLst/>
              <a:ahLst/>
              <a:cxnLst/>
              <a:rect l="l" t="t" r="r" b="b"/>
              <a:pathLst>
                <a:path w="2434" h="2050" extrusionOk="0">
                  <a:moveTo>
                    <a:pt x="2116" y="209"/>
                  </a:moveTo>
                  <a:cubicBezTo>
                    <a:pt x="2158" y="450"/>
                    <a:pt x="2158" y="1175"/>
                    <a:pt x="1808" y="1592"/>
                  </a:cubicBezTo>
                  <a:cubicBezTo>
                    <a:pt x="1633" y="1733"/>
                    <a:pt x="1425" y="1842"/>
                    <a:pt x="1183" y="1842"/>
                  </a:cubicBezTo>
                  <a:cubicBezTo>
                    <a:pt x="942" y="1842"/>
                    <a:pt x="767" y="1767"/>
                    <a:pt x="625" y="1633"/>
                  </a:cubicBezTo>
                  <a:cubicBezTo>
                    <a:pt x="242" y="1250"/>
                    <a:pt x="209" y="484"/>
                    <a:pt x="209" y="209"/>
                  </a:cubicBezTo>
                  <a:close/>
                  <a:moveTo>
                    <a:pt x="34" y="0"/>
                  </a:moveTo>
                  <a:lnTo>
                    <a:pt x="0" y="100"/>
                  </a:lnTo>
                  <a:cubicBezTo>
                    <a:pt x="0" y="134"/>
                    <a:pt x="0" y="1217"/>
                    <a:pt x="492" y="1733"/>
                  </a:cubicBezTo>
                  <a:cubicBezTo>
                    <a:pt x="659" y="1942"/>
                    <a:pt x="908" y="2050"/>
                    <a:pt x="1183" y="2050"/>
                  </a:cubicBezTo>
                  <a:cubicBezTo>
                    <a:pt x="1492" y="2050"/>
                    <a:pt x="1742" y="1908"/>
                    <a:pt x="1950" y="1700"/>
                  </a:cubicBezTo>
                  <a:cubicBezTo>
                    <a:pt x="2433" y="1175"/>
                    <a:pt x="2325" y="134"/>
                    <a:pt x="2325" y="100"/>
                  </a:cubicBezTo>
                  <a:lnTo>
                    <a:pt x="2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500648" y="3351799"/>
              <a:ext cx="155088" cy="81762"/>
            </a:xfrm>
            <a:custGeom>
              <a:avLst/>
              <a:gdLst/>
              <a:ahLst/>
              <a:cxnLst/>
              <a:rect l="l" t="t" r="r" b="b"/>
              <a:pathLst>
                <a:path w="1250" h="659" extrusionOk="0">
                  <a:moveTo>
                    <a:pt x="625" y="175"/>
                  </a:moveTo>
                  <a:cubicBezTo>
                    <a:pt x="908" y="175"/>
                    <a:pt x="1008" y="350"/>
                    <a:pt x="1042" y="450"/>
                  </a:cubicBezTo>
                  <a:lnTo>
                    <a:pt x="208" y="450"/>
                  </a:lnTo>
                  <a:cubicBezTo>
                    <a:pt x="283" y="350"/>
                    <a:pt x="383" y="175"/>
                    <a:pt x="625" y="175"/>
                  </a:cubicBezTo>
                  <a:close/>
                  <a:moveTo>
                    <a:pt x="625" y="0"/>
                  </a:moveTo>
                  <a:cubicBezTo>
                    <a:pt x="175" y="0"/>
                    <a:pt x="34" y="350"/>
                    <a:pt x="0" y="558"/>
                  </a:cubicBezTo>
                  <a:cubicBezTo>
                    <a:pt x="0" y="592"/>
                    <a:pt x="34" y="658"/>
                    <a:pt x="109" y="658"/>
                  </a:cubicBezTo>
                  <a:lnTo>
                    <a:pt x="1250" y="658"/>
                  </a:lnTo>
                  <a:lnTo>
                    <a:pt x="1250" y="558"/>
                  </a:lnTo>
                  <a:cubicBezTo>
                    <a:pt x="1217" y="350"/>
                    <a:pt x="1075" y="0"/>
                    <a:pt x="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535760" y="3309368"/>
              <a:ext cx="25931" cy="72457"/>
            </a:xfrm>
            <a:custGeom>
              <a:avLst/>
              <a:gdLst/>
              <a:ahLst/>
              <a:cxnLst/>
              <a:rect l="l" t="t" r="r" b="b"/>
              <a:pathLst>
                <a:path w="209" h="584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lnTo>
                    <a:pt x="0" y="484"/>
                  </a:lnTo>
                  <a:cubicBezTo>
                    <a:pt x="0" y="550"/>
                    <a:pt x="67" y="584"/>
                    <a:pt x="100" y="584"/>
                  </a:cubicBezTo>
                  <a:cubicBezTo>
                    <a:pt x="167" y="584"/>
                    <a:pt x="209" y="550"/>
                    <a:pt x="209" y="484"/>
                  </a:cubicBezTo>
                  <a:lnTo>
                    <a:pt x="209" y="67"/>
                  </a:lnTo>
                  <a:cubicBezTo>
                    <a:pt x="209" y="34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591592" y="3304157"/>
              <a:ext cx="30025" cy="77668"/>
            </a:xfrm>
            <a:custGeom>
              <a:avLst/>
              <a:gdLst/>
              <a:ahLst/>
              <a:cxnLst/>
              <a:rect l="l" t="t" r="r" b="b"/>
              <a:pathLst>
                <a:path w="242" h="626" extrusionOk="0">
                  <a:moveTo>
                    <a:pt x="100" y="1"/>
                  </a:moveTo>
                  <a:cubicBezTo>
                    <a:pt x="34" y="1"/>
                    <a:pt x="0" y="43"/>
                    <a:pt x="0" y="109"/>
                  </a:cubicBezTo>
                  <a:lnTo>
                    <a:pt x="34" y="526"/>
                  </a:lnTo>
                  <a:cubicBezTo>
                    <a:pt x="67" y="592"/>
                    <a:pt x="100" y="626"/>
                    <a:pt x="134" y="626"/>
                  </a:cubicBezTo>
                  <a:cubicBezTo>
                    <a:pt x="209" y="626"/>
                    <a:pt x="242" y="559"/>
                    <a:pt x="242" y="526"/>
                  </a:cubicBezTo>
                  <a:lnTo>
                    <a:pt x="209" y="76"/>
                  </a:lnTo>
                  <a:cubicBezTo>
                    <a:pt x="175" y="43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323849" y="3107754"/>
              <a:ext cx="155212" cy="175931"/>
            </a:xfrm>
            <a:custGeom>
              <a:avLst/>
              <a:gdLst/>
              <a:ahLst/>
              <a:cxnLst/>
              <a:rect l="l" t="t" r="r" b="b"/>
              <a:pathLst>
                <a:path w="1251" h="1418" extrusionOk="0">
                  <a:moveTo>
                    <a:pt x="552" y="1"/>
                  </a:moveTo>
                  <a:cubicBezTo>
                    <a:pt x="426" y="1"/>
                    <a:pt x="300" y="43"/>
                    <a:pt x="209" y="168"/>
                  </a:cubicBezTo>
                  <a:cubicBezTo>
                    <a:pt x="1" y="443"/>
                    <a:pt x="142" y="892"/>
                    <a:pt x="417" y="1167"/>
                  </a:cubicBezTo>
                  <a:cubicBezTo>
                    <a:pt x="559" y="1309"/>
                    <a:pt x="734" y="1417"/>
                    <a:pt x="909" y="1417"/>
                  </a:cubicBezTo>
                  <a:cubicBezTo>
                    <a:pt x="1009" y="1417"/>
                    <a:pt x="1117" y="1342"/>
                    <a:pt x="1217" y="1276"/>
                  </a:cubicBezTo>
                  <a:cubicBezTo>
                    <a:pt x="1250" y="1242"/>
                    <a:pt x="1250" y="1209"/>
                    <a:pt x="1217" y="1134"/>
                  </a:cubicBezTo>
                  <a:cubicBezTo>
                    <a:pt x="1200" y="1117"/>
                    <a:pt x="1184" y="1109"/>
                    <a:pt x="1163" y="1109"/>
                  </a:cubicBezTo>
                  <a:cubicBezTo>
                    <a:pt x="1142" y="1109"/>
                    <a:pt x="1117" y="1117"/>
                    <a:pt x="1084" y="1134"/>
                  </a:cubicBezTo>
                  <a:cubicBezTo>
                    <a:pt x="1020" y="1188"/>
                    <a:pt x="952" y="1209"/>
                    <a:pt x="886" y="1209"/>
                  </a:cubicBezTo>
                  <a:cubicBezTo>
                    <a:pt x="739" y="1209"/>
                    <a:pt x="605" y="1103"/>
                    <a:pt x="559" y="1034"/>
                  </a:cubicBezTo>
                  <a:cubicBezTo>
                    <a:pt x="350" y="826"/>
                    <a:pt x="209" y="476"/>
                    <a:pt x="350" y="301"/>
                  </a:cubicBezTo>
                  <a:cubicBezTo>
                    <a:pt x="416" y="223"/>
                    <a:pt x="505" y="199"/>
                    <a:pt x="592" y="199"/>
                  </a:cubicBezTo>
                  <a:cubicBezTo>
                    <a:pt x="738" y="199"/>
                    <a:pt x="875" y="268"/>
                    <a:pt x="875" y="268"/>
                  </a:cubicBezTo>
                  <a:cubicBezTo>
                    <a:pt x="889" y="281"/>
                    <a:pt x="909" y="290"/>
                    <a:pt x="929" y="290"/>
                  </a:cubicBezTo>
                  <a:cubicBezTo>
                    <a:pt x="958" y="290"/>
                    <a:pt x="989" y="273"/>
                    <a:pt x="1009" y="234"/>
                  </a:cubicBezTo>
                  <a:cubicBezTo>
                    <a:pt x="1009" y="201"/>
                    <a:pt x="1009" y="168"/>
                    <a:pt x="975" y="126"/>
                  </a:cubicBezTo>
                  <a:cubicBezTo>
                    <a:pt x="877" y="70"/>
                    <a:pt x="714" y="1"/>
                    <a:pt x="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4664917" y="3107754"/>
              <a:ext cx="155212" cy="175931"/>
            </a:xfrm>
            <a:custGeom>
              <a:avLst/>
              <a:gdLst/>
              <a:ahLst/>
              <a:cxnLst/>
              <a:rect l="l" t="t" r="r" b="b"/>
              <a:pathLst>
                <a:path w="1251" h="1418" extrusionOk="0">
                  <a:moveTo>
                    <a:pt x="699" y="1"/>
                  </a:moveTo>
                  <a:cubicBezTo>
                    <a:pt x="537" y="1"/>
                    <a:pt x="374" y="70"/>
                    <a:pt x="276" y="126"/>
                  </a:cubicBezTo>
                  <a:cubicBezTo>
                    <a:pt x="242" y="168"/>
                    <a:pt x="209" y="201"/>
                    <a:pt x="242" y="234"/>
                  </a:cubicBezTo>
                  <a:cubicBezTo>
                    <a:pt x="262" y="273"/>
                    <a:pt x="293" y="290"/>
                    <a:pt x="322" y="290"/>
                  </a:cubicBezTo>
                  <a:cubicBezTo>
                    <a:pt x="342" y="290"/>
                    <a:pt x="362" y="281"/>
                    <a:pt x="376" y="268"/>
                  </a:cubicBezTo>
                  <a:cubicBezTo>
                    <a:pt x="376" y="268"/>
                    <a:pt x="513" y="199"/>
                    <a:pt x="659" y="199"/>
                  </a:cubicBezTo>
                  <a:cubicBezTo>
                    <a:pt x="746" y="199"/>
                    <a:pt x="835" y="223"/>
                    <a:pt x="901" y="301"/>
                  </a:cubicBezTo>
                  <a:cubicBezTo>
                    <a:pt x="1042" y="476"/>
                    <a:pt x="901" y="826"/>
                    <a:pt x="692" y="1034"/>
                  </a:cubicBezTo>
                  <a:cubicBezTo>
                    <a:pt x="617" y="1103"/>
                    <a:pt x="494" y="1209"/>
                    <a:pt x="346" y="1209"/>
                  </a:cubicBezTo>
                  <a:cubicBezTo>
                    <a:pt x="280" y="1209"/>
                    <a:pt x="208" y="1188"/>
                    <a:pt x="134" y="1134"/>
                  </a:cubicBezTo>
                  <a:cubicBezTo>
                    <a:pt x="117" y="1117"/>
                    <a:pt x="92" y="1109"/>
                    <a:pt x="67" y="1109"/>
                  </a:cubicBezTo>
                  <a:cubicBezTo>
                    <a:pt x="43" y="1109"/>
                    <a:pt x="18" y="1117"/>
                    <a:pt x="1" y="1134"/>
                  </a:cubicBezTo>
                  <a:cubicBezTo>
                    <a:pt x="1" y="1209"/>
                    <a:pt x="1" y="1242"/>
                    <a:pt x="34" y="1276"/>
                  </a:cubicBezTo>
                  <a:cubicBezTo>
                    <a:pt x="134" y="1342"/>
                    <a:pt x="242" y="1417"/>
                    <a:pt x="342" y="1417"/>
                  </a:cubicBezTo>
                  <a:cubicBezTo>
                    <a:pt x="517" y="1417"/>
                    <a:pt x="659" y="1309"/>
                    <a:pt x="834" y="1167"/>
                  </a:cubicBezTo>
                  <a:cubicBezTo>
                    <a:pt x="1076" y="892"/>
                    <a:pt x="1251" y="443"/>
                    <a:pt x="1042" y="168"/>
                  </a:cubicBezTo>
                  <a:cubicBezTo>
                    <a:pt x="951" y="43"/>
                    <a:pt x="825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427199" y="3110980"/>
              <a:ext cx="242061" cy="21836"/>
            </a:xfrm>
            <a:custGeom>
              <a:avLst/>
              <a:gdLst/>
              <a:ahLst/>
              <a:cxnLst/>
              <a:rect l="l" t="t" r="r" b="b"/>
              <a:pathLst>
                <a:path w="1951" h="176" extrusionOk="0">
                  <a:moveTo>
                    <a:pt x="109" y="0"/>
                  </a:moveTo>
                  <a:cubicBezTo>
                    <a:pt x="42" y="0"/>
                    <a:pt x="1" y="33"/>
                    <a:pt x="1" y="67"/>
                  </a:cubicBezTo>
                  <a:cubicBezTo>
                    <a:pt x="1" y="142"/>
                    <a:pt x="42" y="175"/>
                    <a:pt x="109" y="175"/>
                  </a:cubicBezTo>
                  <a:lnTo>
                    <a:pt x="1875" y="175"/>
                  </a:lnTo>
                  <a:cubicBezTo>
                    <a:pt x="1917" y="175"/>
                    <a:pt x="1950" y="142"/>
                    <a:pt x="1950" y="67"/>
                  </a:cubicBezTo>
                  <a:cubicBezTo>
                    <a:pt x="1950" y="33"/>
                    <a:pt x="1917" y="0"/>
                    <a:pt x="1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20"/>
          <p:cNvSpPr/>
          <p:nvPr/>
        </p:nvSpPr>
        <p:spPr>
          <a:xfrm>
            <a:off x="3530035" y="2882444"/>
            <a:ext cx="2037068" cy="1558940"/>
          </a:xfrm>
          <a:custGeom>
            <a:avLst/>
            <a:gdLst/>
            <a:ahLst/>
            <a:cxnLst/>
            <a:rect l="l" t="t" r="r" b="b"/>
            <a:pathLst>
              <a:path w="9923" h="12565" extrusionOk="0">
                <a:moveTo>
                  <a:pt x="275" y="1"/>
                </a:moveTo>
                <a:lnTo>
                  <a:pt x="0" y="12564"/>
                </a:lnTo>
                <a:lnTo>
                  <a:pt x="9922" y="12564"/>
                </a:lnTo>
                <a:lnTo>
                  <a:pt x="1041" y="11598"/>
                </a:lnTo>
                <a:lnTo>
                  <a:pt x="27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6430960" y="2443230"/>
            <a:ext cx="1988790" cy="439332"/>
          </a:xfrm>
          <a:custGeom>
            <a:avLst/>
            <a:gdLst/>
            <a:ahLst/>
            <a:cxnLst/>
            <a:rect l="l" t="t" r="r" b="b"/>
            <a:pathLst>
              <a:path w="9965" h="3541" extrusionOk="0">
                <a:moveTo>
                  <a:pt x="1358" y="0"/>
                </a:moveTo>
                <a:lnTo>
                  <a:pt x="0" y="3541"/>
                </a:lnTo>
                <a:lnTo>
                  <a:pt x="9964" y="3541"/>
                </a:lnTo>
                <a:lnTo>
                  <a:pt x="8823" y="175"/>
                </a:lnTo>
                <a:lnTo>
                  <a:pt x="135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6638718" y="2167175"/>
            <a:ext cx="1566484" cy="840450"/>
          </a:xfrm>
          <a:custGeom>
            <a:avLst/>
            <a:gdLst/>
            <a:ahLst/>
            <a:cxnLst/>
            <a:rect l="l" t="t" r="r" b="b"/>
            <a:pathLst>
              <a:path w="7849" h="6774" extrusionOk="0">
                <a:moveTo>
                  <a:pt x="209" y="1"/>
                </a:moveTo>
                <a:lnTo>
                  <a:pt x="1" y="6774"/>
                </a:lnTo>
                <a:lnTo>
                  <a:pt x="1" y="6774"/>
                </a:lnTo>
                <a:lnTo>
                  <a:pt x="7848" y="6632"/>
                </a:lnTo>
                <a:lnTo>
                  <a:pt x="77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6382662" y="2882437"/>
            <a:ext cx="2037088" cy="1558940"/>
          </a:xfrm>
          <a:custGeom>
            <a:avLst/>
            <a:gdLst/>
            <a:ahLst/>
            <a:cxnLst/>
            <a:rect l="l" t="t" r="r" b="b"/>
            <a:pathLst>
              <a:path w="10207" h="12565" extrusionOk="0">
                <a:moveTo>
                  <a:pt x="242" y="1"/>
                </a:moveTo>
                <a:lnTo>
                  <a:pt x="1" y="12564"/>
                </a:lnTo>
                <a:lnTo>
                  <a:pt x="9931" y="12564"/>
                </a:lnTo>
                <a:lnTo>
                  <a:pt x="10206" y="1"/>
                </a:lnTo>
                <a:close/>
              </a:path>
            </a:pathLst>
          </a:custGeom>
          <a:solidFill>
            <a:srgbClr val="FFE1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7242449" y="3170906"/>
            <a:ext cx="344294" cy="327793"/>
          </a:xfrm>
          <a:custGeom>
            <a:avLst/>
            <a:gdLst/>
            <a:ahLst/>
            <a:cxnLst/>
            <a:rect l="l" t="t" r="r" b="b"/>
            <a:pathLst>
              <a:path w="2775" h="2642" extrusionOk="0">
                <a:moveTo>
                  <a:pt x="1283" y="200"/>
                </a:moveTo>
                <a:cubicBezTo>
                  <a:pt x="1315" y="200"/>
                  <a:pt x="1349" y="203"/>
                  <a:pt x="1383" y="209"/>
                </a:cubicBezTo>
                <a:cubicBezTo>
                  <a:pt x="2392" y="242"/>
                  <a:pt x="2566" y="2016"/>
                  <a:pt x="2600" y="2466"/>
                </a:cubicBezTo>
                <a:lnTo>
                  <a:pt x="167" y="2466"/>
                </a:lnTo>
                <a:cubicBezTo>
                  <a:pt x="209" y="2225"/>
                  <a:pt x="275" y="908"/>
                  <a:pt x="834" y="417"/>
                </a:cubicBezTo>
                <a:cubicBezTo>
                  <a:pt x="973" y="271"/>
                  <a:pt x="1118" y="200"/>
                  <a:pt x="1283" y="200"/>
                </a:cubicBezTo>
                <a:close/>
                <a:moveTo>
                  <a:pt x="1383" y="0"/>
                </a:moveTo>
                <a:cubicBezTo>
                  <a:pt x="1142" y="0"/>
                  <a:pt x="900" y="75"/>
                  <a:pt x="692" y="284"/>
                </a:cubicBezTo>
                <a:cubicBezTo>
                  <a:pt x="34" y="867"/>
                  <a:pt x="1" y="2433"/>
                  <a:pt x="1" y="2500"/>
                </a:cubicBezTo>
                <a:lnTo>
                  <a:pt x="1" y="2533"/>
                </a:lnTo>
                <a:lnTo>
                  <a:pt x="1" y="2575"/>
                </a:lnTo>
                <a:cubicBezTo>
                  <a:pt x="1" y="2608"/>
                  <a:pt x="34" y="2641"/>
                  <a:pt x="100" y="2641"/>
                </a:cubicBezTo>
                <a:lnTo>
                  <a:pt x="2775" y="2641"/>
                </a:lnTo>
                <a:lnTo>
                  <a:pt x="2775" y="2575"/>
                </a:lnTo>
                <a:cubicBezTo>
                  <a:pt x="2775" y="2466"/>
                  <a:pt x="2741" y="75"/>
                  <a:pt x="13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7319993" y="3011724"/>
            <a:ext cx="236850" cy="206825"/>
          </a:xfrm>
          <a:custGeom>
            <a:avLst/>
            <a:gdLst/>
            <a:ahLst/>
            <a:cxnLst/>
            <a:rect l="l" t="t" r="r" b="b"/>
            <a:pathLst>
              <a:path w="1909" h="1667" extrusionOk="0">
                <a:moveTo>
                  <a:pt x="1908" y="0"/>
                </a:moveTo>
                <a:lnTo>
                  <a:pt x="0" y="209"/>
                </a:lnTo>
                <a:lnTo>
                  <a:pt x="242" y="1458"/>
                </a:lnTo>
                <a:cubicBezTo>
                  <a:pt x="275" y="1525"/>
                  <a:pt x="309" y="1525"/>
                  <a:pt x="342" y="1525"/>
                </a:cubicBezTo>
                <a:cubicBezTo>
                  <a:pt x="417" y="1525"/>
                  <a:pt x="450" y="1458"/>
                  <a:pt x="450" y="1425"/>
                </a:cubicBezTo>
                <a:lnTo>
                  <a:pt x="242" y="384"/>
                </a:lnTo>
                <a:lnTo>
                  <a:pt x="1625" y="242"/>
                </a:lnTo>
                <a:lnTo>
                  <a:pt x="1208" y="1525"/>
                </a:lnTo>
                <a:cubicBezTo>
                  <a:pt x="1175" y="1567"/>
                  <a:pt x="1208" y="1633"/>
                  <a:pt x="1283" y="1633"/>
                </a:cubicBezTo>
                <a:cubicBezTo>
                  <a:pt x="1283" y="1666"/>
                  <a:pt x="1283" y="1666"/>
                  <a:pt x="1317" y="1666"/>
                </a:cubicBezTo>
                <a:cubicBezTo>
                  <a:pt x="1350" y="1666"/>
                  <a:pt x="1383" y="1633"/>
                  <a:pt x="1383" y="1600"/>
                </a:cubicBezTo>
                <a:lnTo>
                  <a:pt x="1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7345799" y="3140881"/>
            <a:ext cx="163400" cy="25931"/>
          </a:xfrm>
          <a:custGeom>
            <a:avLst/>
            <a:gdLst/>
            <a:ahLst/>
            <a:cxnLst/>
            <a:rect l="l" t="t" r="r" b="b"/>
            <a:pathLst>
              <a:path w="1317" h="209" extrusionOk="0">
                <a:moveTo>
                  <a:pt x="1209" y="1"/>
                </a:moveTo>
                <a:lnTo>
                  <a:pt x="67" y="34"/>
                </a:lnTo>
                <a:cubicBezTo>
                  <a:pt x="34" y="34"/>
                  <a:pt x="1" y="67"/>
                  <a:pt x="1" y="142"/>
                </a:cubicBezTo>
                <a:cubicBezTo>
                  <a:pt x="1" y="176"/>
                  <a:pt x="34" y="209"/>
                  <a:pt x="67" y="209"/>
                </a:cubicBezTo>
                <a:lnTo>
                  <a:pt x="1209" y="209"/>
                </a:lnTo>
                <a:cubicBezTo>
                  <a:pt x="1284" y="209"/>
                  <a:pt x="1317" y="176"/>
                  <a:pt x="1317" y="109"/>
                </a:cubicBezTo>
                <a:cubicBezTo>
                  <a:pt x="1317" y="34"/>
                  <a:pt x="1284" y="1"/>
                  <a:pt x="1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7345799" y="3110980"/>
            <a:ext cx="175807" cy="43424"/>
          </a:xfrm>
          <a:custGeom>
            <a:avLst/>
            <a:gdLst/>
            <a:ahLst/>
            <a:cxnLst/>
            <a:rect l="l" t="t" r="r" b="b"/>
            <a:pathLst>
              <a:path w="1417" h="350" extrusionOk="0">
                <a:moveTo>
                  <a:pt x="1284" y="0"/>
                </a:moveTo>
                <a:lnTo>
                  <a:pt x="67" y="175"/>
                </a:lnTo>
                <a:cubicBezTo>
                  <a:pt x="34" y="175"/>
                  <a:pt x="1" y="208"/>
                  <a:pt x="1" y="275"/>
                </a:cubicBezTo>
                <a:cubicBezTo>
                  <a:pt x="1" y="308"/>
                  <a:pt x="34" y="350"/>
                  <a:pt x="67" y="350"/>
                </a:cubicBezTo>
                <a:lnTo>
                  <a:pt x="101" y="350"/>
                </a:lnTo>
                <a:lnTo>
                  <a:pt x="1317" y="208"/>
                </a:lnTo>
                <a:cubicBezTo>
                  <a:pt x="1384" y="175"/>
                  <a:pt x="1417" y="142"/>
                  <a:pt x="1384" y="100"/>
                </a:cubicBezTo>
                <a:cubicBezTo>
                  <a:pt x="1384" y="33"/>
                  <a:pt x="1350" y="0"/>
                  <a:pt x="12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7345799" y="3158499"/>
            <a:ext cx="155212" cy="30025"/>
          </a:xfrm>
          <a:custGeom>
            <a:avLst/>
            <a:gdLst/>
            <a:ahLst/>
            <a:cxnLst/>
            <a:rect l="l" t="t" r="r" b="b"/>
            <a:pathLst>
              <a:path w="1251" h="242" extrusionOk="0">
                <a:moveTo>
                  <a:pt x="101" y="0"/>
                </a:moveTo>
                <a:cubicBezTo>
                  <a:pt x="67" y="0"/>
                  <a:pt x="1" y="34"/>
                  <a:pt x="1" y="100"/>
                </a:cubicBezTo>
                <a:cubicBezTo>
                  <a:pt x="1" y="175"/>
                  <a:pt x="34" y="209"/>
                  <a:pt x="101" y="209"/>
                </a:cubicBezTo>
                <a:lnTo>
                  <a:pt x="1175" y="242"/>
                </a:lnTo>
                <a:cubicBezTo>
                  <a:pt x="1209" y="242"/>
                  <a:pt x="1250" y="209"/>
                  <a:pt x="1250" y="175"/>
                </a:cubicBezTo>
                <a:cubicBezTo>
                  <a:pt x="1250" y="100"/>
                  <a:pt x="1209" y="67"/>
                  <a:pt x="1175" y="67"/>
                </a:cubicBez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7358206" y="3261849"/>
            <a:ext cx="107693" cy="155212"/>
          </a:xfrm>
          <a:custGeom>
            <a:avLst/>
            <a:gdLst/>
            <a:ahLst/>
            <a:cxnLst/>
            <a:rect l="l" t="t" r="r" b="b"/>
            <a:pathLst>
              <a:path w="868" h="1251" extrusionOk="0">
                <a:moveTo>
                  <a:pt x="350" y="0"/>
                </a:moveTo>
                <a:lnTo>
                  <a:pt x="350" y="134"/>
                </a:lnTo>
                <a:cubicBezTo>
                  <a:pt x="142" y="175"/>
                  <a:pt x="34" y="309"/>
                  <a:pt x="34" y="450"/>
                </a:cubicBezTo>
                <a:cubicBezTo>
                  <a:pt x="34" y="800"/>
                  <a:pt x="559" y="692"/>
                  <a:pt x="559" y="834"/>
                </a:cubicBezTo>
                <a:cubicBezTo>
                  <a:pt x="559" y="867"/>
                  <a:pt x="525" y="867"/>
                  <a:pt x="417" y="867"/>
                </a:cubicBezTo>
                <a:cubicBezTo>
                  <a:pt x="317" y="867"/>
                  <a:pt x="209" y="834"/>
                  <a:pt x="109" y="800"/>
                </a:cubicBezTo>
                <a:lnTo>
                  <a:pt x="1" y="1008"/>
                </a:lnTo>
                <a:cubicBezTo>
                  <a:pt x="67" y="1075"/>
                  <a:pt x="209" y="1108"/>
                  <a:pt x="350" y="1108"/>
                </a:cubicBezTo>
                <a:lnTo>
                  <a:pt x="350" y="1250"/>
                </a:lnTo>
                <a:lnTo>
                  <a:pt x="559" y="1250"/>
                </a:lnTo>
                <a:lnTo>
                  <a:pt x="559" y="1108"/>
                </a:lnTo>
                <a:cubicBezTo>
                  <a:pt x="767" y="1075"/>
                  <a:pt x="867" y="933"/>
                  <a:pt x="867" y="800"/>
                </a:cubicBezTo>
                <a:cubicBezTo>
                  <a:pt x="867" y="450"/>
                  <a:pt x="350" y="550"/>
                  <a:pt x="350" y="417"/>
                </a:cubicBezTo>
                <a:cubicBezTo>
                  <a:pt x="350" y="417"/>
                  <a:pt x="384" y="384"/>
                  <a:pt x="450" y="384"/>
                </a:cubicBezTo>
                <a:cubicBezTo>
                  <a:pt x="559" y="384"/>
                  <a:pt x="625" y="384"/>
                  <a:pt x="734" y="450"/>
                </a:cubicBezTo>
                <a:lnTo>
                  <a:pt x="834" y="209"/>
                </a:lnTo>
                <a:cubicBezTo>
                  <a:pt x="734" y="175"/>
                  <a:pt x="659" y="134"/>
                  <a:pt x="559" y="134"/>
                </a:cubicBezTo>
                <a:lnTo>
                  <a:pt x="5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6382662" y="2882437"/>
            <a:ext cx="1982204" cy="1558940"/>
          </a:xfrm>
          <a:custGeom>
            <a:avLst/>
            <a:gdLst/>
            <a:ahLst/>
            <a:cxnLst/>
            <a:rect l="l" t="t" r="r" b="b"/>
            <a:pathLst>
              <a:path w="9932" h="12565" extrusionOk="0">
                <a:moveTo>
                  <a:pt x="242" y="1"/>
                </a:moveTo>
                <a:lnTo>
                  <a:pt x="1" y="12564"/>
                </a:lnTo>
                <a:lnTo>
                  <a:pt x="9931" y="12564"/>
                </a:lnTo>
                <a:lnTo>
                  <a:pt x="1150" y="11598"/>
                </a:lnTo>
                <a:lnTo>
                  <a:pt x="24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20"/>
          <p:cNvGrpSpPr/>
          <p:nvPr/>
        </p:nvGrpSpPr>
        <p:grpSpPr>
          <a:xfrm>
            <a:off x="1665522" y="1699560"/>
            <a:ext cx="5837034" cy="200249"/>
            <a:chOff x="1665522" y="1699560"/>
            <a:chExt cx="5837034" cy="200249"/>
          </a:xfrm>
        </p:grpSpPr>
        <p:sp>
          <p:nvSpPr>
            <p:cNvPr id="330" name="Google Shape;330;p20"/>
            <p:cNvSpPr/>
            <p:nvPr/>
          </p:nvSpPr>
          <p:spPr>
            <a:xfrm>
              <a:off x="1763100" y="1783925"/>
              <a:ext cx="5595000" cy="2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" name="Google Shape;331;p20"/>
            <p:cNvGrpSpPr/>
            <p:nvPr/>
          </p:nvGrpSpPr>
          <p:grpSpPr>
            <a:xfrm>
              <a:off x="1665522" y="1699994"/>
              <a:ext cx="206825" cy="199380"/>
              <a:chOff x="2963547" y="1727104"/>
              <a:chExt cx="206825" cy="199380"/>
            </a:xfrm>
          </p:grpSpPr>
          <p:sp>
            <p:nvSpPr>
              <p:cNvPr id="332" name="Google Shape;332;p20"/>
              <p:cNvSpPr/>
              <p:nvPr/>
            </p:nvSpPr>
            <p:spPr>
              <a:xfrm>
                <a:off x="2963547" y="1727104"/>
                <a:ext cx="206825" cy="19938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607" extrusionOk="0">
                    <a:moveTo>
                      <a:pt x="901" y="115"/>
                    </a:moveTo>
                    <a:cubicBezTo>
                      <a:pt x="1042" y="115"/>
                      <a:pt x="1175" y="149"/>
                      <a:pt x="1284" y="215"/>
                    </a:cubicBezTo>
                    <a:cubicBezTo>
                      <a:pt x="1425" y="324"/>
                      <a:pt x="1525" y="532"/>
                      <a:pt x="1559" y="740"/>
                    </a:cubicBezTo>
                    <a:cubicBezTo>
                      <a:pt x="1559" y="982"/>
                      <a:pt x="1459" y="1223"/>
                      <a:pt x="1317" y="1365"/>
                    </a:cubicBezTo>
                    <a:cubicBezTo>
                      <a:pt x="1199" y="1449"/>
                      <a:pt x="1034" y="1515"/>
                      <a:pt x="886" y="1515"/>
                    </a:cubicBezTo>
                    <a:cubicBezTo>
                      <a:pt x="856" y="1515"/>
                      <a:pt x="828" y="1512"/>
                      <a:pt x="801" y="1507"/>
                    </a:cubicBezTo>
                    <a:cubicBezTo>
                      <a:pt x="551" y="1465"/>
                      <a:pt x="342" y="1298"/>
                      <a:pt x="242" y="1090"/>
                    </a:cubicBezTo>
                    <a:cubicBezTo>
                      <a:pt x="101" y="882"/>
                      <a:pt x="134" y="599"/>
                      <a:pt x="276" y="390"/>
                    </a:cubicBezTo>
                    <a:cubicBezTo>
                      <a:pt x="309" y="324"/>
                      <a:pt x="384" y="257"/>
                      <a:pt x="484" y="215"/>
                    </a:cubicBezTo>
                    <a:cubicBezTo>
                      <a:pt x="592" y="149"/>
                      <a:pt x="759" y="115"/>
                      <a:pt x="901" y="115"/>
                    </a:cubicBezTo>
                    <a:close/>
                    <a:moveTo>
                      <a:pt x="884" y="1"/>
                    </a:moveTo>
                    <a:cubicBezTo>
                      <a:pt x="728" y="1"/>
                      <a:pt x="571" y="45"/>
                      <a:pt x="451" y="115"/>
                    </a:cubicBezTo>
                    <a:cubicBezTo>
                      <a:pt x="342" y="182"/>
                      <a:pt x="242" y="257"/>
                      <a:pt x="176" y="357"/>
                    </a:cubicBezTo>
                    <a:cubicBezTo>
                      <a:pt x="34" y="565"/>
                      <a:pt x="1" y="915"/>
                      <a:pt x="134" y="1157"/>
                    </a:cubicBezTo>
                    <a:cubicBezTo>
                      <a:pt x="276" y="1398"/>
                      <a:pt x="517" y="1540"/>
                      <a:pt x="759" y="1573"/>
                    </a:cubicBezTo>
                    <a:cubicBezTo>
                      <a:pt x="834" y="1607"/>
                      <a:pt x="867" y="1607"/>
                      <a:pt x="901" y="1607"/>
                    </a:cubicBezTo>
                    <a:cubicBezTo>
                      <a:pt x="1075" y="1607"/>
                      <a:pt x="1250" y="1540"/>
                      <a:pt x="1384" y="1432"/>
                    </a:cubicBezTo>
                    <a:cubicBezTo>
                      <a:pt x="1559" y="1257"/>
                      <a:pt x="1667" y="1015"/>
                      <a:pt x="1667" y="740"/>
                    </a:cubicBezTo>
                    <a:cubicBezTo>
                      <a:pt x="1634" y="499"/>
                      <a:pt x="1525" y="257"/>
                      <a:pt x="1317" y="149"/>
                    </a:cubicBezTo>
                    <a:cubicBezTo>
                      <a:pt x="1196" y="45"/>
                      <a:pt x="1040" y="1"/>
                      <a:pt x="884" y="1"/>
                    </a:cubicBezTo>
                    <a:close/>
                  </a:path>
                </a:pathLst>
              </a:custGeom>
              <a:solidFill>
                <a:srgbClr val="FF6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2997666" y="1757129"/>
                <a:ext cx="151117" cy="137470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1108" extrusionOk="0">
                    <a:moveTo>
                      <a:pt x="604" y="0"/>
                    </a:moveTo>
                    <a:cubicBezTo>
                      <a:pt x="494" y="0"/>
                      <a:pt x="380" y="27"/>
                      <a:pt x="276" y="82"/>
                    </a:cubicBezTo>
                    <a:cubicBezTo>
                      <a:pt x="209" y="115"/>
                      <a:pt x="142" y="182"/>
                      <a:pt x="109" y="257"/>
                    </a:cubicBezTo>
                    <a:cubicBezTo>
                      <a:pt x="1" y="390"/>
                      <a:pt x="1" y="640"/>
                      <a:pt x="67" y="806"/>
                    </a:cubicBezTo>
                    <a:cubicBezTo>
                      <a:pt x="179" y="987"/>
                      <a:pt x="389" y="1107"/>
                      <a:pt x="600" y="1107"/>
                    </a:cubicBezTo>
                    <a:cubicBezTo>
                      <a:pt x="720" y="1107"/>
                      <a:pt x="840" y="1069"/>
                      <a:pt x="942" y="981"/>
                    </a:cubicBezTo>
                    <a:cubicBezTo>
                      <a:pt x="1217" y="773"/>
                      <a:pt x="1217" y="290"/>
                      <a:pt x="900" y="82"/>
                    </a:cubicBezTo>
                    <a:cubicBezTo>
                      <a:pt x="817" y="27"/>
                      <a:pt x="713" y="0"/>
                      <a:pt x="604" y="0"/>
                    </a:cubicBezTo>
                    <a:close/>
                  </a:path>
                </a:pathLst>
              </a:custGeom>
              <a:solidFill>
                <a:srgbClr val="FF6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20"/>
            <p:cNvGrpSpPr/>
            <p:nvPr/>
          </p:nvGrpSpPr>
          <p:grpSpPr>
            <a:xfrm>
              <a:off x="4466467" y="1699560"/>
              <a:ext cx="206949" cy="200249"/>
              <a:chOff x="4518142" y="1688022"/>
              <a:chExt cx="206949" cy="200249"/>
            </a:xfrm>
          </p:grpSpPr>
          <p:sp>
            <p:nvSpPr>
              <p:cNvPr id="335" name="Google Shape;335;p20"/>
              <p:cNvSpPr/>
              <p:nvPr/>
            </p:nvSpPr>
            <p:spPr>
              <a:xfrm>
                <a:off x="4518142" y="1688022"/>
                <a:ext cx="206949" cy="20024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14" extrusionOk="0">
                    <a:moveTo>
                      <a:pt x="901" y="114"/>
                    </a:moveTo>
                    <a:cubicBezTo>
                      <a:pt x="1009" y="114"/>
                      <a:pt x="1142" y="155"/>
                      <a:pt x="1250" y="222"/>
                    </a:cubicBezTo>
                    <a:cubicBezTo>
                      <a:pt x="1425" y="322"/>
                      <a:pt x="1525" y="530"/>
                      <a:pt x="1525" y="739"/>
                    </a:cubicBezTo>
                    <a:cubicBezTo>
                      <a:pt x="1559" y="989"/>
                      <a:pt x="1459" y="1230"/>
                      <a:pt x="1317" y="1330"/>
                    </a:cubicBezTo>
                    <a:cubicBezTo>
                      <a:pt x="1142" y="1472"/>
                      <a:pt x="976" y="1505"/>
                      <a:pt x="801" y="1505"/>
                    </a:cubicBezTo>
                    <a:cubicBezTo>
                      <a:pt x="559" y="1438"/>
                      <a:pt x="351" y="1297"/>
                      <a:pt x="242" y="1088"/>
                    </a:cubicBezTo>
                    <a:cubicBezTo>
                      <a:pt x="101" y="880"/>
                      <a:pt x="101" y="605"/>
                      <a:pt x="242" y="397"/>
                    </a:cubicBezTo>
                    <a:cubicBezTo>
                      <a:pt x="309" y="322"/>
                      <a:pt x="384" y="255"/>
                      <a:pt x="484" y="222"/>
                    </a:cubicBezTo>
                    <a:cubicBezTo>
                      <a:pt x="592" y="155"/>
                      <a:pt x="726" y="114"/>
                      <a:pt x="901" y="114"/>
                    </a:cubicBezTo>
                    <a:close/>
                    <a:moveTo>
                      <a:pt x="885" y="1"/>
                    </a:moveTo>
                    <a:cubicBezTo>
                      <a:pt x="719" y="1"/>
                      <a:pt x="561" y="43"/>
                      <a:pt x="451" y="114"/>
                    </a:cubicBezTo>
                    <a:cubicBezTo>
                      <a:pt x="309" y="189"/>
                      <a:pt x="242" y="255"/>
                      <a:pt x="176" y="364"/>
                    </a:cubicBezTo>
                    <a:cubicBezTo>
                      <a:pt x="1" y="572"/>
                      <a:pt x="1" y="914"/>
                      <a:pt x="142" y="1155"/>
                    </a:cubicBezTo>
                    <a:cubicBezTo>
                      <a:pt x="276" y="1363"/>
                      <a:pt x="517" y="1538"/>
                      <a:pt x="767" y="1572"/>
                    </a:cubicBezTo>
                    <a:cubicBezTo>
                      <a:pt x="801" y="1613"/>
                      <a:pt x="867" y="1613"/>
                      <a:pt x="901" y="1613"/>
                    </a:cubicBezTo>
                    <a:cubicBezTo>
                      <a:pt x="1076" y="1613"/>
                      <a:pt x="1250" y="1538"/>
                      <a:pt x="1350" y="1438"/>
                    </a:cubicBezTo>
                    <a:cubicBezTo>
                      <a:pt x="1559" y="1263"/>
                      <a:pt x="1667" y="1022"/>
                      <a:pt x="1634" y="739"/>
                    </a:cubicBezTo>
                    <a:cubicBezTo>
                      <a:pt x="1634" y="497"/>
                      <a:pt x="1525" y="255"/>
                      <a:pt x="1317" y="114"/>
                    </a:cubicBezTo>
                    <a:cubicBezTo>
                      <a:pt x="1187" y="35"/>
                      <a:pt x="1033" y="1"/>
                      <a:pt x="885" y="1"/>
                    </a:cubicBezTo>
                    <a:close/>
                  </a:path>
                </a:pathLst>
              </a:custGeom>
              <a:solidFill>
                <a:srgbClr val="FFB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0"/>
              <p:cNvSpPr/>
              <p:nvPr/>
            </p:nvSpPr>
            <p:spPr>
              <a:xfrm>
                <a:off x="4548167" y="1718667"/>
                <a:ext cx="150993" cy="13734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07" extrusionOk="0">
                    <a:moveTo>
                      <a:pt x="626" y="0"/>
                    </a:moveTo>
                    <a:cubicBezTo>
                      <a:pt x="513" y="0"/>
                      <a:pt x="400" y="25"/>
                      <a:pt x="317" y="75"/>
                    </a:cubicBezTo>
                    <a:cubicBezTo>
                      <a:pt x="242" y="117"/>
                      <a:pt x="175" y="183"/>
                      <a:pt x="142" y="250"/>
                    </a:cubicBezTo>
                    <a:cubicBezTo>
                      <a:pt x="0" y="392"/>
                      <a:pt x="0" y="633"/>
                      <a:pt x="109" y="808"/>
                    </a:cubicBezTo>
                    <a:cubicBezTo>
                      <a:pt x="216" y="985"/>
                      <a:pt x="427" y="1107"/>
                      <a:pt x="639" y="1107"/>
                    </a:cubicBezTo>
                    <a:cubicBezTo>
                      <a:pt x="756" y="1107"/>
                      <a:pt x="874" y="1069"/>
                      <a:pt x="975" y="983"/>
                    </a:cubicBezTo>
                    <a:cubicBezTo>
                      <a:pt x="1217" y="775"/>
                      <a:pt x="1217" y="283"/>
                      <a:pt x="942" y="75"/>
                    </a:cubicBezTo>
                    <a:cubicBezTo>
                      <a:pt x="854" y="25"/>
                      <a:pt x="740" y="0"/>
                      <a:pt x="626" y="0"/>
                    </a:cubicBezTo>
                    <a:close/>
                  </a:path>
                </a:pathLst>
              </a:custGeom>
              <a:solidFill>
                <a:srgbClr val="FFB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20"/>
            <p:cNvGrpSpPr/>
            <p:nvPr/>
          </p:nvGrpSpPr>
          <p:grpSpPr>
            <a:xfrm>
              <a:off x="7299825" y="1700801"/>
              <a:ext cx="202730" cy="197768"/>
              <a:chOff x="6102763" y="1672885"/>
              <a:chExt cx="202730" cy="197768"/>
            </a:xfrm>
          </p:grpSpPr>
          <p:sp>
            <p:nvSpPr>
              <p:cNvPr id="338" name="Google Shape;338;p20"/>
              <p:cNvSpPr/>
              <p:nvPr/>
            </p:nvSpPr>
            <p:spPr>
              <a:xfrm>
                <a:off x="6102763" y="1672885"/>
                <a:ext cx="202730" cy="197768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594" extrusionOk="0">
                    <a:moveTo>
                      <a:pt x="867" y="102"/>
                    </a:moveTo>
                    <a:cubicBezTo>
                      <a:pt x="1009" y="102"/>
                      <a:pt x="1150" y="136"/>
                      <a:pt x="1250" y="202"/>
                    </a:cubicBezTo>
                    <a:cubicBezTo>
                      <a:pt x="1425" y="344"/>
                      <a:pt x="1533" y="519"/>
                      <a:pt x="1533" y="761"/>
                    </a:cubicBezTo>
                    <a:cubicBezTo>
                      <a:pt x="1533" y="969"/>
                      <a:pt x="1458" y="1210"/>
                      <a:pt x="1283" y="1352"/>
                    </a:cubicBezTo>
                    <a:cubicBezTo>
                      <a:pt x="1176" y="1433"/>
                      <a:pt x="1041" y="1497"/>
                      <a:pt x="884" y="1497"/>
                    </a:cubicBezTo>
                    <a:cubicBezTo>
                      <a:pt x="846" y="1497"/>
                      <a:pt x="807" y="1493"/>
                      <a:pt x="767" y="1485"/>
                    </a:cubicBezTo>
                    <a:cubicBezTo>
                      <a:pt x="559" y="1452"/>
                      <a:pt x="350" y="1277"/>
                      <a:pt x="209" y="1111"/>
                    </a:cubicBezTo>
                    <a:cubicBezTo>
                      <a:pt x="109" y="902"/>
                      <a:pt x="109" y="586"/>
                      <a:pt x="242" y="411"/>
                    </a:cubicBezTo>
                    <a:cubicBezTo>
                      <a:pt x="284" y="311"/>
                      <a:pt x="384" y="236"/>
                      <a:pt x="492" y="202"/>
                    </a:cubicBezTo>
                    <a:cubicBezTo>
                      <a:pt x="592" y="136"/>
                      <a:pt x="734" y="102"/>
                      <a:pt x="867" y="102"/>
                    </a:cubicBezTo>
                    <a:close/>
                    <a:moveTo>
                      <a:pt x="881" y="0"/>
                    </a:moveTo>
                    <a:cubicBezTo>
                      <a:pt x="710" y="0"/>
                      <a:pt x="544" y="45"/>
                      <a:pt x="417" y="102"/>
                    </a:cubicBezTo>
                    <a:cubicBezTo>
                      <a:pt x="317" y="169"/>
                      <a:pt x="209" y="236"/>
                      <a:pt x="175" y="344"/>
                    </a:cubicBezTo>
                    <a:cubicBezTo>
                      <a:pt x="0" y="586"/>
                      <a:pt x="0" y="902"/>
                      <a:pt x="142" y="1144"/>
                    </a:cubicBezTo>
                    <a:cubicBezTo>
                      <a:pt x="284" y="1385"/>
                      <a:pt x="492" y="1560"/>
                      <a:pt x="767" y="1594"/>
                    </a:cubicBezTo>
                    <a:lnTo>
                      <a:pt x="867" y="1594"/>
                    </a:lnTo>
                    <a:cubicBezTo>
                      <a:pt x="1075" y="1594"/>
                      <a:pt x="1217" y="1527"/>
                      <a:pt x="1358" y="1419"/>
                    </a:cubicBezTo>
                    <a:cubicBezTo>
                      <a:pt x="1533" y="1244"/>
                      <a:pt x="1633" y="1002"/>
                      <a:pt x="1633" y="761"/>
                    </a:cubicBezTo>
                    <a:cubicBezTo>
                      <a:pt x="1600" y="486"/>
                      <a:pt x="1492" y="277"/>
                      <a:pt x="1325" y="136"/>
                    </a:cubicBezTo>
                    <a:cubicBezTo>
                      <a:pt x="1191" y="37"/>
                      <a:pt x="1034" y="0"/>
                      <a:pt x="881" y="0"/>
                    </a:cubicBezTo>
                    <a:close/>
                  </a:path>
                </a:pathLst>
              </a:custGeom>
              <a:solidFill>
                <a:srgbClr val="FFE1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6132788" y="1701793"/>
                <a:ext cx="150993" cy="140819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35" extrusionOk="0">
                    <a:moveTo>
                      <a:pt x="606" y="0"/>
                    </a:moveTo>
                    <a:cubicBezTo>
                      <a:pt x="502" y="0"/>
                      <a:pt x="398" y="27"/>
                      <a:pt x="317" y="78"/>
                    </a:cubicBezTo>
                    <a:cubicBezTo>
                      <a:pt x="250" y="111"/>
                      <a:pt x="175" y="178"/>
                      <a:pt x="108" y="253"/>
                    </a:cubicBezTo>
                    <a:cubicBezTo>
                      <a:pt x="0" y="419"/>
                      <a:pt x="0" y="628"/>
                      <a:pt x="108" y="803"/>
                    </a:cubicBezTo>
                    <a:cubicBezTo>
                      <a:pt x="221" y="1007"/>
                      <a:pt x="435" y="1135"/>
                      <a:pt x="637" y="1135"/>
                    </a:cubicBezTo>
                    <a:cubicBezTo>
                      <a:pt x="748" y="1135"/>
                      <a:pt x="856" y="1096"/>
                      <a:pt x="941" y="1011"/>
                    </a:cubicBezTo>
                    <a:cubicBezTo>
                      <a:pt x="1216" y="769"/>
                      <a:pt x="1216" y="286"/>
                      <a:pt x="941" y="111"/>
                    </a:cubicBezTo>
                    <a:cubicBezTo>
                      <a:pt x="848" y="35"/>
                      <a:pt x="726" y="0"/>
                      <a:pt x="606" y="0"/>
                    </a:cubicBezTo>
                    <a:close/>
                  </a:path>
                </a:pathLst>
              </a:custGeom>
              <a:solidFill>
                <a:srgbClr val="FFE1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0" name="Google Shape;340;p20"/>
          <p:cNvSpPr/>
          <p:nvPr/>
        </p:nvSpPr>
        <p:spPr>
          <a:xfrm>
            <a:off x="3684515" y="3517200"/>
            <a:ext cx="1803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6536624" y="3517200"/>
            <a:ext cx="1803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813212" y="3517200"/>
            <a:ext cx="1803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747601" y="2882437"/>
            <a:ext cx="1927266" cy="1558940"/>
          </a:xfrm>
          <a:custGeom>
            <a:avLst/>
            <a:gdLst/>
            <a:ahLst/>
            <a:cxnLst/>
            <a:rect l="l" t="t" r="r" b="b"/>
            <a:pathLst>
              <a:path w="9924" h="12565" extrusionOk="0">
                <a:moveTo>
                  <a:pt x="243" y="1"/>
                </a:moveTo>
                <a:lnTo>
                  <a:pt x="1" y="12564"/>
                </a:lnTo>
                <a:lnTo>
                  <a:pt x="9923" y="12564"/>
                </a:lnTo>
                <a:lnTo>
                  <a:pt x="626" y="11906"/>
                </a:lnTo>
                <a:lnTo>
                  <a:pt x="243" y="1"/>
                </a:lnTo>
                <a:close/>
              </a:path>
            </a:pathLst>
          </a:custGeom>
          <a:solidFill>
            <a:srgbClr val="FF6573">
              <a:alpha val="5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6382662" y="2882449"/>
            <a:ext cx="1982204" cy="1558940"/>
          </a:xfrm>
          <a:custGeom>
            <a:avLst/>
            <a:gdLst/>
            <a:ahLst/>
            <a:cxnLst/>
            <a:rect l="l" t="t" r="r" b="b"/>
            <a:pathLst>
              <a:path w="9932" h="12565" extrusionOk="0">
                <a:moveTo>
                  <a:pt x="242" y="1"/>
                </a:moveTo>
                <a:lnTo>
                  <a:pt x="1" y="12564"/>
                </a:lnTo>
                <a:lnTo>
                  <a:pt x="9931" y="12564"/>
                </a:lnTo>
                <a:lnTo>
                  <a:pt x="1150" y="11598"/>
                </a:lnTo>
                <a:lnTo>
                  <a:pt x="242" y="1"/>
                </a:lnTo>
                <a:close/>
              </a:path>
            </a:pathLst>
          </a:custGeom>
          <a:solidFill>
            <a:srgbClr val="FFE153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6428960" y="2443255"/>
            <a:ext cx="1988790" cy="439332"/>
          </a:xfrm>
          <a:custGeom>
            <a:avLst/>
            <a:gdLst/>
            <a:ahLst/>
            <a:cxnLst/>
            <a:rect l="l" t="t" r="r" b="b"/>
            <a:pathLst>
              <a:path w="9965" h="3541" extrusionOk="0">
                <a:moveTo>
                  <a:pt x="1358" y="0"/>
                </a:moveTo>
                <a:lnTo>
                  <a:pt x="0" y="3541"/>
                </a:lnTo>
                <a:lnTo>
                  <a:pt x="9964" y="3541"/>
                </a:lnTo>
                <a:lnTo>
                  <a:pt x="8823" y="175"/>
                </a:lnTo>
                <a:lnTo>
                  <a:pt x="1358" y="0"/>
                </a:lnTo>
                <a:close/>
              </a:path>
            </a:pathLst>
          </a:custGeom>
          <a:solidFill>
            <a:srgbClr val="FFE153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0"/>
          <p:cNvSpPr txBox="1"/>
          <p:nvPr/>
        </p:nvSpPr>
        <p:spPr>
          <a:xfrm>
            <a:off x="6440750" y="231546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3586285" y="2443242"/>
            <a:ext cx="2023519" cy="439332"/>
          </a:xfrm>
          <a:custGeom>
            <a:avLst/>
            <a:gdLst/>
            <a:ahLst/>
            <a:cxnLst/>
            <a:rect l="l" t="t" r="r" b="b"/>
            <a:pathLst>
              <a:path w="9857" h="3541" extrusionOk="0">
                <a:moveTo>
                  <a:pt x="1317" y="0"/>
                </a:moveTo>
                <a:lnTo>
                  <a:pt x="1" y="3541"/>
                </a:lnTo>
                <a:lnTo>
                  <a:pt x="9857" y="3158"/>
                </a:lnTo>
                <a:lnTo>
                  <a:pt x="8815" y="175"/>
                </a:lnTo>
                <a:lnTo>
                  <a:pt x="1317" y="0"/>
                </a:lnTo>
                <a:close/>
              </a:path>
            </a:pathLst>
          </a:custGeom>
          <a:solidFill>
            <a:srgbClr val="FFB93B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3530210" y="2882569"/>
            <a:ext cx="2037068" cy="1558940"/>
          </a:xfrm>
          <a:custGeom>
            <a:avLst/>
            <a:gdLst/>
            <a:ahLst/>
            <a:cxnLst/>
            <a:rect l="l" t="t" r="r" b="b"/>
            <a:pathLst>
              <a:path w="9923" h="12565" extrusionOk="0">
                <a:moveTo>
                  <a:pt x="275" y="1"/>
                </a:moveTo>
                <a:lnTo>
                  <a:pt x="0" y="12564"/>
                </a:lnTo>
                <a:lnTo>
                  <a:pt x="9922" y="12564"/>
                </a:lnTo>
                <a:lnTo>
                  <a:pt x="1041" y="11598"/>
                </a:lnTo>
                <a:lnTo>
                  <a:pt x="275" y="1"/>
                </a:lnTo>
                <a:close/>
              </a:path>
            </a:pathLst>
          </a:custGeom>
          <a:solidFill>
            <a:srgbClr val="FFB93B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795737" y="2443230"/>
            <a:ext cx="1933674" cy="439332"/>
          </a:xfrm>
          <a:custGeom>
            <a:avLst/>
            <a:gdLst/>
            <a:ahLst/>
            <a:cxnLst/>
            <a:rect l="l" t="t" r="r" b="b"/>
            <a:pathLst>
              <a:path w="9957" h="3541" extrusionOk="0">
                <a:moveTo>
                  <a:pt x="1351" y="0"/>
                </a:moveTo>
                <a:lnTo>
                  <a:pt x="1" y="3541"/>
                </a:lnTo>
                <a:lnTo>
                  <a:pt x="9957" y="3541"/>
                </a:lnTo>
                <a:lnTo>
                  <a:pt x="8815" y="175"/>
                </a:lnTo>
                <a:lnTo>
                  <a:pt x="1351" y="0"/>
                </a:lnTo>
                <a:close/>
              </a:path>
            </a:pathLst>
          </a:custGeom>
          <a:solidFill>
            <a:srgbClr val="FF6573">
              <a:alpha val="5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0"/>
          <p:cNvSpPr txBox="1"/>
          <p:nvPr/>
        </p:nvSpPr>
        <p:spPr>
          <a:xfrm>
            <a:off x="808488" y="231546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1" name="Google Shape;351;p20"/>
          <p:cNvSpPr txBox="1"/>
          <p:nvPr/>
        </p:nvSpPr>
        <p:spPr>
          <a:xfrm>
            <a:off x="3609500" y="231546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/>
          <p:nvPr/>
        </p:nvSpPr>
        <p:spPr>
          <a:xfrm>
            <a:off x="2412288" y="2816525"/>
            <a:ext cx="5789100" cy="572700"/>
          </a:xfrm>
          <a:prstGeom prst="roundRect">
            <a:avLst>
              <a:gd name="adj" fmla="val 375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2412288" y="3842725"/>
            <a:ext cx="5789100" cy="572700"/>
          </a:xfrm>
          <a:prstGeom prst="roundRect">
            <a:avLst>
              <a:gd name="adj" fmla="val 375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2412288" y="1790625"/>
            <a:ext cx="5789100" cy="572700"/>
          </a:xfrm>
          <a:prstGeom prst="roundRect">
            <a:avLst>
              <a:gd name="adj" fmla="val 375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2391288" y="3842725"/>
            <a:ext cx="961200" cy="572700"/>
          </a:xfrm>
          <a:prstGeom prst="roundRect">
            <a:avLst>
              <a:gd name="adj" fmla="val 4223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2391288" y="2816525"/>
            <a:ext cx="2864700" cy="572700"/>
          </a:xfrm>
          <a:prstGeom prst="roundRect">
            <a:avLst>
              <a:gd name="adj" fmla="val 4223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2391288" y="1790625"/>
            <a:ext cx="4884600" cy="572700"/>
          </a:xfrm>
          <a:prstGeom prst="roundRect">
            <a:avLst>
              <a:gd name="adj" fmla="val 422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2391288" y="3917225"/>
            <a:ext cx="1186500" cy="444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10%</a:t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2391288" y="2884225"/>
            <a:ext cx="1186500" cy="444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2391288" y="1857475"/>
            <a:ext cx="1186500" cy="444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2391288" y="12129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6750638" y="121289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4570963" y="12129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473386" y="3700985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Risk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472461" y="400071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482574" y="1646963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477974" y="1946690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480736" y="2682161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Strategy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476136" y="2981888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/>
          <p:nvPr/>
        </p:nvSpPr>
        <p:spPr>
          <a:xfrm>
            <a:off x="3493475" y="1063325"/>
            <a:ext cx="2201700" cy="3858050"/>
          </a:xfrm>
          <a:prstGeom prst="flowChartOffpageConnector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6055125" y="1063325"/>
            <a:ext cx="2201700" cy="3858050"/>
          </a:xfrm>
          <a:prstGeom prst="flowChartOffpageConnector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887175" y="1063325"/>
            <a:ext cx="2201700" cy="3858050"/>
          </a:xfrm>
          <a:prstGeom prst="flowChartOffpageConnector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4237488" y="1645362"/>
            <a:ext cx="669000" cy="66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3917926" y="1325800"/>
            <a:ext cx="1308000" cy="1308300"/>
          </a:xfrm>
          <a:prstGeom prst="pie">
            <a:avLst>
              <a:gd name="adj1" fmla="val 0"/>
              <a:gd name="adj2" fmla="val 1814150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6866239" y="1645362"/>
            <a:ext cx="669000" cy="66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6546678" y="1325800"/>
            <a:ext cx="1308000" cy="1308300"/>
          </a:xfrm>
          <a:prstGeom prst="pie">
            <a:avLst>
              <a:gd name="adj1" fmla="val 0"/>
              <a:gd name="adj2" fmla="val 822706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1653537" y="1645362"/>
            <a:ext cx="669000" cy="66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1333975" y="1325800"/>
            <a:ext cx="1308000" cy="1308300"/>
          </a:xfrm>
          <a:prstGeom prst="pie">
            <a:avLst>
              <a:gd name="adj1" fmla="val 0"/>
              <a:gd name="adj2" fmla="val 134263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1080775" y="3338950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3664800" y="3338950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6293475" y="3338950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 txBox="1"/>
          <p:nvPr/>
        </p:nvSpPr>
        <p:spPr>
          <a:xfrm>
            <a:off x="1125325" y="32803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6338025" y="328030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3709350" y="328030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1116025" y="3685100"/>
            <a:ext cx="1743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16045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3700050" y="3685140"/>
            <a:ext cx="1743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6328725" y="3685120"/>
            <a:ext cx="1743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1125325" y="288364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7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6338025" y="288363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1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709350" y="288364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1700" b="1">
              <a:solidFill>
                <a:srgbClr val="F3B4A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30-60-90 Day Plan Infographics</a:t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1340443" y="1269909"/>
            <a:ext cx="3218404" cy="3218404"/>
          </a:xfrm>
          <a:prstGeom prst="donut">
            <a:avLst>
              <a:gd name="adj" fmla="val 38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1857168" y="1793157"/>
            <a:ext cx="2184959" cy="2177907"/>
          </a:xfrm>
          <a:custGeom>
            <a:avLst/>
            <a:gdLst/>
            <a:ahLst/>
            <a:cxnLst/>
            <a:rect l="l" t="t" r="r" b="b"/>
            <a:pathLst>
              <a:path w="10225" h="10192" extrusionOk="0">
                <a:moveTo>
                  <a:pt x="5096" y="0"/>
                </a:moveTo>
                <a:cubicBezTo>
                  <a:pt x="2284" y="0"/>
                  <a:pt x="0" y="2278"/>
                  <a:pt x="0" y="5096"/>
                </a:cubicBezTo>
                <a:cubicBezTo>
                  <a:pt x="0" y="7914"/>
                  <a:pt x="2284" y="10191"/>
                  <a:pt x="5096" y="10191"/>
                </a:cubicBezTo>
                <a:cubicBezTo>
                  <a:pt x="7941" y="10191"/>
                  <a:pt x="10225" y="7914"/>
                  <a:pt x="10225" y="5096"/>
                </a:cubicBezTo>
                <a:cubicBezTo>
                  <a:pt x="10225" y="2278"/>
                  <a:pt x="7941" y="0"/>
                  <a:pt x="50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3"/>
          <p:cNvSpPr/>
          <p:nvPr/>
        </p:nvSpPr>
        <p:spPr>
          <a:xfrm rot="1991412">
            <a:off x="1647876" y="1577249"/>
            <a:ext cx="2603668" cy="2603668"/>
          </a:xfrm>
          <a:prstGeom prst="pie">
            <a:avLst>
              <a:gd name="adj1" fmla="val 11817025"/>
              <a:gd name="adj2" fmla="val 184635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3"/>
          <p:cNvSpPr/>
          <p:nvPr/>
        </p:nvSpPr>
        <p:spPr>
          <a:xfrm rot="6299338">
            <a:off x="1737586" y="1667035"/>
            <a:ext cx="2424285" cy="2424285"/>
          </a:xfrm>
          <a:prstGeom prst="pie">
            <a:avLst>
              <a:gd name="adj1" fmla="val 14153021"/>
              <a:gd name="adj2" fmla="val 26107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3"/>
          <p:cNvSpPr/>
          <p:nvPr/>
        </p:nvSpPr>
        <p:spPr>
          <a:xfrm rot="9311140">
            <a:off x="1647759" y="1576812"/>
            <a:ext cx="2604133" cy="2604133"/>
          </a:xfrm>
          <a:prstGeom prst="pie">
            <a:avLst>
              <a:gd name="adj1" fmla="val 18793982"/>
              <a:gd name="adj2" fmla="val 245596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2759989" y="1928680"/>
            <a:ext cx="1013351" cy="56324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3086937" y="3027880"/>
            <a:ext cx="1013351" cy="56324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1799001" y="3027880"/>
            <a:ext cx="1013351" cy="56324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6215675" y="1383050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 txBox="1"/>
          <p:nvPr/>
        </p:nvSpPr>
        <p:spPr>
          <a:xfrm>
            <a:off x="6260225" y="13244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30 Days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5317025" y="1643500"/>
            <a:ext cx="26778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16045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6215675" y="2448979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 txBox="1"/>
          <p:nvPr/>
        </p:nvSpPr>
        <p:spPr>
          <a:xfrm>
            <a:off x="6260225" y="2390331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60 Days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5317025" y="2709475"/>
            <a:ext cx="26778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6215675" y="3514950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 txBox="1"/>
          <p:nvPr/>
        </p:nvSpPr>
        <p:spPr>
          <a:xfrm>
            <a:off x="6260225" y="345630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90 Days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317025" y="3775425"/>
            <a:ext cx="26778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-60-90 Days Pla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6573"/>
      </a:accent1>
      <a:accent2>
        <a:srgbClr val="FFB93B"/>
      </a:accent2>
      <a:accent3>
        <a:srgbClr val="FFE153"/>
      </a:accent3>
      <a:accent4>
        <a:srgbClr val="203349"/>
      </a:accent4>
      <a:accent5>
        <a:srgbClr val="203349"/>
      </a:accent5>
      <a:accent6>
        <a:srgbClr val="203349"/>
      </a:accent6>
      <a:hlink>
        <a:srgbClr val="2033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Microsoft Office PowerPoint</Application>
  <PresentationFormat>On-screen Show (16:9)</PresentationFormat>
  <Paragraphs>360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Fira Sans</vt:lpstr>
      <vt:lpstr>Roboto</vt:lpstr>
      <vt:lpstr>Fira Sans Extra Condensed</vt:lpstr>
      <vt:lpstr>Fira Sans Extra Condensed SemiBold</vt:lpstr>
      <vt:lpstr>Fira Sans Extra Condensed Medium</vt:lpstr>
      <vt:lpstr>Arial</vt:lpstr>
      <vt:lpstr>30-60-90 Days Plan Infographics by Slidesgo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  <vt:lpstr>30-60-90 Day Plan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Balasubramanian P.G</cp:lastModifiedBy>
  <cp:revision>1</cp:revision>
  <dcterms:modified xsi:type="dcterms:W3CDTF">2024-04-30T17:05:39Z</dcterms:modified>
</cp:coreProperties>
</file>