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</p:sldIdLst>
  <p:sldSz cx="18288000" cy="10287000"/>
  <p:notesSz cx="6858000" cy="9144000"/>
  <p:embeddedFontLst>
    <p:embeddedFont>
      <p:font typeface="League Gothic" charset="1" panose="00000500000000000000"/>
      <p:regular r:id="rId6"/>
    </p:embeddedFont>
    <p:embeddedFont>
      <p:font typeface="League Gothic Italics" charset="1" panose="000005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Kollektif" charset="1" panose="020B0604020101010102"/>
      <p:regular r:id="rId12"/>
    </p:embeddedFont>
    <p:embeddedFont>
      <p:font typeface="Kollektif Bold" charset="1" panose="020B0604020101010102"/>
      <p:regular r:id="rId13"/>
    </p:embeddedFont>
    <p:embeddedFont>
      <p:font typeface="Kollektif Italics" charset="1" panose="020B0604020101010102"/>
      <p:regular r:id="rId14"/>
    </p:embeddedFont>
    <p:embeddedFont>
      <p:font typeface="Kollektif Bold Italics" charset="1" panose="020B0604020101010102"/>
      <p:regular r:id="rId15"/>
    </p:embeddedFont>
    <p:embeddedFont>
      <p:font typeface="League Spartan" charset="1" panose="00000800000000000000"/>
      <p:regular r:id="rId16"/>
    </p:embeddedFont>
    <p:embeddedFont>
      <p:font typeface="Open Sans" charset="1" panose="020B0606030504020204"/>
      <p:regular r:id="rId17"/>
    </p:embeddedFont>
    <p:embeddedFont>
      <p:font typeface="Open Sans Bold" charset="1" panose="020B0806030504020204"/>
      <p:regular r:id="rId18"/>
    </p:embeddedFont>
    <p:embeddedFont>
      <p:font typeface="Open Sans Italics" charset="1" panose="020B0606030504020204"/>
      <p:regular r:id="rId19"/>
    </p:embeddedFont>
    <p:embeddedFont>
      <p:font typeface="Open Sans Bold Italics" charset="1" panose="020B0806030504020204"/>
      <p:regular r:id="rId20"/>
    </p:embeddedFont>
    <p:embeddedFont>
      <p:font typeface="Open Sans Light" charset="1" panose="020B0306030504020204"/>
      <p:regular r:id="rId21"/>
    </p:embeddedFont>
    <p:embeddedFont>
      <p:font typeface="Open Sans Light Italics" charset="1" panose="020B0306030504020204"/>
      <p:regular r:id="rId22"/>
    </p:embeddedFont>
    <p:embeddedFont>
      <p:font typeface="Open Sans Ultra-Bold" charset="1" panose="00000000000000000000"/>
      <p:regular r:id="rId23"/>
    </p:embeddedFont>
    <p:embeddedFont>
      <p:font typeface="Open Sans Ultra-Bold Italic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520258"/>
            <a:ext cx="17259300" cy="9246485"/>
            <a:chOff x="0" y="0"/>
            <a:chExt cx="23012400" cy="1232864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9832" r="0" b="9832"/>
            <a:stretch>
              <a:fillRect/>
            </a:stretch>
          </p:blipFill>
          <p:spPr>
            <a:xfrm flipH="false" flipV="false">
              <a:off x="0" y="0"/>
              <a:ext cx="23012400" cy="12328646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4340666" y="6235579"/>
            <a:ext cx="13947334" cy="4051421"/>
            <a:chOff x="0" y="0"/>
            <a:chExt cx="3673372" cy="10670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73372" cy="1067041"/>
            </a:xfrm>
            <a:custGeom>
              <a:avLst/>
              <a:gdLst/>
              <a:ahLst/>
              <a:cxnLst/>
              <a:rect r="r" b="b" t="t" l="l"/>
              <a:pathLst>
                <a:path h="1067041" w="3673372">
                  <a:moveTo>
                    <a:pt x="0" y="0"/>
                  </a:moveTo>
                  <a:lnTo>
                    <a:pt x="3673372" y="0"/>
                  </a:lnTo>
                  <a:lnTo>
                    <a:pt x="3673372" y="1067041"/>
                  </a:lnTo>
                  <a:lnTo>
                    <a:pt x="0" y="10670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673372" cy="110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975695" y="7871299"/>
            <a:ext cx="2985877" cy="779980"/>
            <a:chOff x="0" y="0"/>
            <a:chExt cx="3981169" cy="103997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3981169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21">
                  <a:solidFill>
                    <a:srgbClr val="000000"/>
                  </a:solidFill>
                  <a:latin typeface="League Spartan Bold"/>
                </a:rPr>
                <a:t>Phone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68169"/>
              <a:ext cx="3981169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21">
                  <a:solidFill>
                    <a:srgbClr val="545454"/>
                  </a:solidFill>
                  <a:latin typeface="Kollektif"/>
                </a:rPr>
                <a:t>+123-456-7890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39042" y="7871299"/>
            <a:ext cx="3323625" cy="779980"/>
            <a:chOff x="0" y="0"/>
            <a:chExt cx="4431499" cy="103997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3981169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21">
                  <a:solidFill>
                    <a:srgbClr val="000000"/>
                  </a:solidFill>
                  <a:latin typeface="League Spartan Bold"/>
                </a:rPr>
                <a:t>Email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68169"/>
              <a:ext cx="4431499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21">
                  <a:solidFill>
                    <a:srgbClr val="545454"/>
                  </a:solidFill>
                  <a:latin typeface="Kollektif"/>
                </a:rPr>
                <a:t>hello@reallygreatsite.com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640137" y="7871299"/>
            <a:ext cx="2984258" cy="779980"/>
            <a:chOff x="0" y="0"/>
            <a:chExt cx="3979011" cy="103997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3979011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21">
                  <a:solidFill>
                    <a:srgbClr val="000000"/>
                  </a:solidFill>
                  <a:latin typeface="League Spartan Bold"/>
                </a:rPr>
                <a:t>Online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568169"/>
              <a:ext cx="3979011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21">
                  <a:solidFill>
                    <a:srgbClr val="545454"/>
                  </a:solidFill>
                  <a:latin typeface="Kollektif"/>
                </a:rPr>
                <a:t>reallygreatsite.com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240603" y="863504"/>
            <a:ext cx="3150643" cy="16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94"/>
              </a:lnSpc>
            </a:pPr>
            <a:r>
              <a:rPr lang="en-US" sz="996" spc="119">
                <a:solidFill>
                  <a:srgbClr val="FFFFFF"/>
                </a:solidFill>
                <a:latin typeface="League Spartan Bold"/>
              </a:rPr>
              <a:t>PITCH DECK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81521" y="862530"/>
            <a:ext cx="1577779" cy="16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94"/>
              </a:lnSpc>
            </a:pPr>
            <a:r>
              <a:rPr lang="en-US" sz="996" spc="119">
                <a:solidFill>
                  <a:srgbClr val="FFFFFF"/>
                </a:solidFill>
                <a:latin typeface="League Spartan Bold"/>
              </a:rPr>
              <a:t>THANK YOU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90750" y="2502963"/>
            <a:ext cx="13200496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spc="104">
                <a:solidFill>
                  <a:srgbClr val="FFFFFF"/>
                </a:solidFill>
                <a:latin typeface="League Spartan Bold"/>
              </a:rPr>
              <a:t>THANK YOU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90750" y="3558304"/>
            <a:ext cx="8141883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50"/>
              </a:lnSpc>
            </a:pPr>
            <a:r>
              <a:rPr lang="en-US" sz="1500" spc="600">
                <a:solidFill>
                  <a:srgbClr val="FFFFFF"/>
                </a:solidFill>
                <a:latin typeface="League Spartan"/>
              </a:rPr>
              <a:t>CONTACT US TO LEARN MORE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90750" y="1695907"/>
            <a:ext cx="718746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-57">
                <a:solidFill>
                  <a:srgbClr val="FFFFFF"/>
                </a:solidFill>
                <a:latin typeface="League Gothic"/>
              </a:rPr>
              <a:t>WARDIERE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DAGDltXIPO8</dc:identifier>
  <dcterms:modified xsi:type="dcterms:W3CDTF">2011-08-01T06:04:30Z</dcterms:modified>
  <cp:revision>1</cp:revision>
  <dc:title>Light Modern  App Development Crypto Startup Pitch Deck Presentation</dc:title>
</cp:coreProperties>
</file>