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</p:sldIdLst>
  <p:sldSz cx="18288000" cy="10287000"/>
  <p:notesSz cx="6858000" cy="9144000"/>
  <p:embeddedFontLst>
    <p:embeddedFont>
      <p:font typeface="League Gothic" charset="1" panose="00000500000000000000"/>
      <p:regular r:id="rId6"/>
    </p:embeddedFont>
    <p:embeddedFont>
      <p:font typeface="League Gothic Italics" charset="1" panose="000005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Kollektif" charset="1" panose="020B0604020101010102"/>
      <p:regular r:id="rId12"/>
    </p:embeddedFont>
    <p:embeddedFont>
      <p:font typeface="Kollektif Bold" charset="1" panose="020B0604020101010102"/>
      <p:regular r:id="rId13"/>
    </p:embeddedFont>
    <p:embeddedFont>
      <p:font typeface="Kollektif Italics" charset="1" panose="020B0604020101010102"/>
      <p:regular r:id="rId14"/>
    </p:embeddedFont>
    <p:embeddedFont>
      <p:font typeface="Kollektif Bold Italics" charset="1" panose="020B0604020101010102"/>
      <p:regular r:id="rId15"/>
    </p:embeddedFont>
    <p:embeddedFont>
      <p:font typeface="League Spartan" charset="1" panose="00000800000000000000"/>
      <p:regular r:id="rId16"/>
    </p:embeddedFont>
    <p:embeddedFont>
      <p:font typeface="Open Sans" charset="1" panose="020B0606030504020204"/>
      <p:regular r:id="rId17"/>
    </p:embeddedFont>
    <p:embeddedFont>
      <p:font typeface="Open Sans Bold" charset="1" panose="020B0806030504020204"/>
      <p:regular r:id="rId18"/>
    </p:embeddedFont>
    <p:embeddedFont>
      <p:font typeface="Open Sans Italics" charset="1" panose="020B0606030504020204"/>
      <p:regular r:id="rId19"/>
    </p:embeddedFont>
    <p:embeddedFont>
      <p:font typeface="Open Sans Bold Italics" charset="1" panose="020B0806030504020204"/>
      <p:regular r:id="rId20"/>
    </p:embeddedFont>
    <p:embeddedFont>
      <p:font typeface="Open Sans Light" charset="1" panose="020B0306030504020204"/>
      <p:regular r:id="rId21"/>
    </p:embeddedFont>
    <p:embeddedFont>
      <p:font typeface="Open Sans Light Italics" charset="1" panose="020B0306030504020204"/>
      <p:regular r:id="rId22"/>
    </p:embeddedFont>
    <p:embeddedFont>
      <p:font typeface="Open Sans Ultra-Bold" charset="1" panose="00000000000000000000"/>
      <p:regular r:id="rId23"/>
    </p:embeddedFont>
    <p:embeddedFont>
      <p:font typeface="Open Sans Ultra-Bold Italic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015" y="520258"/>
            <a:ext cx="17261969" cy="9246485"/>
            <a:chOff x="0" y="0"/>
            <a:chExt cx="23015959" cy="12328646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9825" r="0" b="9825"/>
            <a:stretch>
              <a:fillRect/>
            </a:stretch>
          </p:blipFill>
          <p:spPr>
            <a:xfrm flipH="false" flipV="false">
              <a:off x="0" y="0"/>
              <a:ext cx="23015959" cy="12328646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4312091" y="6235579"/>
            <a:ext cx="13975909" cy="4051421"/>
            <a:chOff x="0" y="0"/>
            <a:chExt cx="3680898" cy="10670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0898" cy="1067041"/>
            </a:xfrm>
            <a:custGeom>
              <a:avLst/>
              <a:gdLst/>
              <a:ahLst/>
              <a:cxnLst/>
              <a:rect r="r" b="b" t="t" l="l"/>
              <a:pathLst>
                <a:path h="1067041" w="3680898">
                  <a:moveTo>
                    <a:pt x="0" y="0"/>
                  </a:moveTo>
                  <a:lnTo>
                    <a:pt x="3680898" y="0"/>
                  </a:lnTo>
                  <a:lnTo>
                    <a:pt x="3680898" y="1067041"/>
                  </a:lnTo>
                  <a:lnTo>
                    <a:pt x="0" y="10670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680898" cy="110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942983" y="7567551"/>
            <a:ext cx="4675914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League Spartan Bold"/>
              </a:rPr>
              <a:t>Buy and sell digital currency directly from other users, instantly and without fees.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90750" y="2532463"/>
            <a:ext cx="13200496" cy="196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 spc="104">
                <a:solidFill>
                  <a:srgbClr val="FFFFFF"/>
                </a:solidFill>
                <a:latin typeface="League Spartan Bold"/>
              </a:rPr>
              <a:t>CRYPTO PITCH DECK PRESENTATION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90750" y="4626955"/>
            <a:ext cx="8141883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50"/>
              </a:lnSpc>
            </a:pPr>
            <a:r>
              <a:rPr lang="en-US" sz="1500" spc="600">
                <a:solidFill>
                  <a:srgbClr val="FFFFFF"/>
                </a:solidFill>
                <a:latin typeface="League Spartan"/>
              </a:rPr>
              <a:t>A P2P CRYPTO EXCHANGE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887045" y="7844094"/>
            <a:ext cx="2414203" cy="656590"/>
            <a:chOff x="0" y="0"/>
            <a:chExt cx="3218938" cy="87545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397087"/>
              <a:ext cx="3218938" cy="478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799"/>
                </a:lnSpc>
                <a:spcBef>
                  <a:spcPct val="0"/>
                </a:spcBef>
              </a:pPr>
              <a:r>
                <a:rPr lang="en-US" sz="1999" spc="39">
                  <a:solidFill>
                    <a:srgbClr val="545454"/>
                  </a:solidFill>
                  <a:latin typeface="Kollektif"/>
                </a:rPr>
                <a:t>Sacha Dubois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85725"/>
              <a:ext cx="3218938" cy="487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20">
                  <a:solidFill>
                    <a:srgbClr val="000000"/>
                  </a:solidFill>
                  <a:latin typeface="Kollektif Bold"/>
                </a:rPr>
                <a:t>Presented by: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562963" y="7844094"/>
            <a:ext cx="2696337" cy="656590"/>
            <a:chOff x="0" y="0"/>
            <a:chExt cx="3595116" cy="87545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397087"/>
              <a:ext cx="3595116" cy="478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799"/>
                </a:lnSpc>
                <a:spcBef>
                  <a:spcPct val="0"/>
                </a:spcBef>
              </a:pPr>
              <a:r>
                <a:rPr lang="en-US" sz="1999" spc="39">
                  <a:solidFill>
                    <a:srgbClr val="545454"/>
                  </a:solidFill>
                  <a:latin typeface="Kollektif"/>
                </a:rPr>
                <a:t>January 2, 2025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85725"/>
              <a:ext cx="3567892" cy="487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20">
                  <a:solidFill>
                    <a:srgbClr val="000000"/>
                  </a:solidFill>
                  <a:latin typeface="Kollektif Bold"/>
                </a:rPr>
                <a:t>Date: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190750" y="1695907"/>
            <a:ext cx="7187461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-57">
                <a:solidFill>
                  <a:srgbClr val="FFFFFF"/>
                </a:solidFill>
                <a:latin typeface="League Gothic"/>
              </a:rPr>
              <a:t>WARDIERE INC.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40603" y="863504"/>
            <a:ext cx="3150643" cy="165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94"/>
              </a:lnSpc>
            </a:pPr>
            <a:r>
              <a:rPr lang="en-US" sz="996" spc="119">
                <a:solidFill>
                  <a:srgbClr val="FFFFFF"/>
                </a:solidFill>
                <a:latin typeface="League Spartan Bold"/>
              </a:rPr>
              <a:t>PITCH DECK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681521" y="862530"/>
            <a:ext cx="1577779" cy="165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94"/>
              </a:lnSpc>
            </a:pPr>
            <a:r>
              <a:rPr lang="en-US" sz="996" spc="119">
                <a:solidFill>
                  <a:srgbClr val="FFFFFF"/>
                </a:solidFill>
                <a:latin typeface="League Spartan Bold"/>
              </a:rPr>
              <a:t>COVER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DAGDltXIPO8</dc:identifier>
  <dcterms:modified xsi:type="dcterms:W3CDTF">2011-08-01T06:04:30Z</dcterms:modified>
  <cp:revision>1</cp:revision>
  <dc:title>Light Modern  App Development Crypto Startup Pitch Deck Presentation</dc:title>
</cp:coreProperties>
</file>