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DD9"/>
    <a:srgbClr val="713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BE5B-5386-4DB8-8630-B18D90A86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DB9F1-7789-49AB-979C-B89E02C03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2696-FCC7-4CA4-A062-1DF864ED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1CA2-4153-45F5-A4DC-2956BE56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88EA-39CD-4F42-9458-583A86ED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3B78-1862-4F89-A5D2-5C0204AD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1C0D5-E3EC-419C-948F-81A2BD2B0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502D-4117-4678-BC52-8B491C7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371D-7A72-4B95-82AC-55E0460A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0B38-5C00-4B4E-BBD2-F054B176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5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52248-BA94-4CD6-B5DB-634EA01FA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D55A1-9CFB-4208-A88B-B5AA7DBC2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C428-19AB-49C1-AFB8-5D02B534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1894-1C89-459A-886A-A5B11EBD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45F3-1CFF-44A3-B243-6FDD18BC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3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9AED-3D42-41D7-87B1-DF32611B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AB11-F8D0-4B6C-94D6-5359BA53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254F-A5B1-4485-98AE-4FAA377D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C0C3-7A7E-4BC0-B972-522C547D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E944-B19C-4DBF-9325-C33AE331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023-BAD1-48FF-9C21-CD3B0145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7AEEB-6B0B-4976-A55D-06A38B2D2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367A-EC0D-4AC6-A5BD-E3AC2B02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6E6C-8C6E-46DC-BC67-8AD19D94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ECB1-C6DC-47E7-8822-1BABC822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FB75-C935-454A-ABC8-CECF7D71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DFC8-347B-43C3-93AC-8884546C0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5EC24-BAEF-4EEC-A39D-75BF58FE6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9C930-3874-4369-B615-34FF6FF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D5C96-CDED-496D-B29A-8C12F33E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A228-4485-488C-84CE-AA0FE881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AD59-E619-4402-911C-0AC776B0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EC75D-989A-412C-8134-071F5A9E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A0AB5-A801-4F07-B2F6-56A00F456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ECF87-63C4-45B3-B073-7BCE4C8F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F9054-B971-4825-AD24-0B0CF08F5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421A1-1259-426E-BCA4-4C4822E6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59D11-F2BF-419F-9FF0-82862294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BAECC-57B4-46F9-B2D1-0D2294E6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1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964-7643-4B0D-BAA1-5D39C7F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B9D47-8A4B-491A-82C9-D6A62EFA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4B419-B339-4FD5-8B57-95383724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E64A5-DC60-4F6C-B751-CA9CD457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7A734-7FAE-4262-9638-F98E7301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021AE-35FF-4E80-A05A-F34A7707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54364-83BD-4000-BF10-EDB925E5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34F5-1690-4D80-B9E1-7F96614B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0210-E338-4A18-A2D2-A6F8F26A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C8DEB-A969-4C5A-A12D-6B158EC60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C9BC-D3BA-4FB2-855A-4964AEC9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B2A66-6352-4570-867A-68CF73BA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D9B4-0A50-4122-9E39-9B4A3C89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CAF0-23DB-4355-AF16-7A4C636F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B5321-7940-4489-A3D0-241071C6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3D307-009F-4753-974B-345B7ACF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93E86-5441-4023-BBEA-9DF3D543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63B9-57E0-4BA6-8572-0C6C928C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DD39-187F-4373-98BC-FFE192D3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293A1-A2AB-4DD7-9937-8937A28B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687F4-C1A8-4E27-9445-7169A76E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8D7C-2229-44F2-B5CE-4B12F51E0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6813-C835-4B8B-B5F8-F3D3BCA5E7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DCD0-1BB7-40E9-AC81-F8D18994A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2AA9-0C6E-425A-ABEF-FCCA68608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F038-D50E-4ECB-958D-19F5F775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157B48-7CC7-43DC-9FD5-9BBA41EDC990}"/>
              </a:ext>
            </a:extLst>
          </p:cNvPr>
          <p:cNvSpPr/>
          <p:nvPr/>
        </p:nvSpPr>
        <p:spPr>
          <a:xfrm>
            <a:off x="2543585" y="243994"/>
            <a:ext cx="7104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63238"/>
                </a:solidFill>
                <a:latin typeface="Roboto"/>
              </a:rPr>
              <a:t>Professional business </a:t>
            </a:r>
            <a:r>
              <a:rPr lang="en-US" sz="2400" b="1" dirty="0" err="1">
                <a:solidFill>
                  <a:srgbClr val="263238"/>
                </a:solidFill>
                <a:latin typeface="Roboto"/>
              </a:rPr>
              <a:t>powerpoint</a:t>
            </a:r>
            <a:r>
              <a:rPr lang="en-US" sz="2400" b="1" dirty="0">
                <a:solidFill>
                  <a:srgbClr val="263238"/>
                </a:solidFill>
                <a:latin typeface="Roboto"/>
              </a:rPr>
              <a:t> presentation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22EF65-FBE4-4C75-9AA7-251D11766540}"/>
              </a:ext>
            </a:extLst>
          </p:cNvPr>
          <p:cNvGrpSpPr/>
          <p:nvPr/>
        </p:nvGrpSpPr>
        <p:grpSpPr>
          <a:xfrm>
            <a:off x="1650473" y="1505181"/>
            <a:ext cx="9065981" cy="3847638"/>
            <a:chOff x="1650473" y="1505181"/>
            <a:chExt cx="9065981" cy="38476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2BBC147-B514-4061-8F61-23269F820650}"/>
                </a:ext>
              </a:extLst>
            </p:cNvPr>
            <p:cNvGrpSpPr/>
            <p:nvPr/>
          </p:nvGrpSpPr>
          <p:grpSpPr>
            <a:xfrm>
              <a:off x="4259661" y="1505181"/>
              <a:ext cx="3847606" cy="3847638"/>
              <a:chOff x="4172197" y="1505181"/>
              <a:chExt cx="3847606" cy="3847638"/>
            </a:xfrm>
          </p:grpSpPr>
          <p:sp>
            <p:nvSpPr>
              <p:cNvPr id="5" name="Google Shape;1650;p40">
                <a:extLst>
                  <a:ext uri="{FF2B5EF4-FFF2-40B4-BE49-F238E27FC236}">
                    <a16:creationId xmlns:a16="http://schemas.microsoft.com/office/drawing/2014/main" id="{E577001D-EA6F-4F94-A061-83401A229B85}"/>
                  </a:ext>
                </a:extLst>
              </p:cNvPr>
              <p:cNvSpPr/>
              <p:nvPr/>
            </p:nvSpPr>
            <p:spPr>
              <a:xfrm>
                <a:off x="4172197" y="3428968"/>
                <a:ext cx="1923819" cy="1923851"/>
              </a:xfrm>
              <a:custGeom>
                <a:avLst/>
                <a:gdLst/>
                <a:ahLst/>
                <a:cxnLst/>
                <a:rect l="l" t="t" r="r" b="b"/>
                <a:pathLst>
                  <a:path w="59532" h="59533" extrusionOk="0">
                    <a:moveTo>
                      <a:pt x="0" y="1"/>
                    </a:moveTo>
                    <a:cubicBezTo>
                      <a:pt x="0" y="15229"/>
                      <a:pt x="5811" y="30469"/>
                      <a:pt x="17443" y="42089"/>
                    </a:cubicBezTo>
                    <a:cubicBezTo>
                      <a:pt x="29064" y="53722"/>
                      <a:pt x="44304" y="59532"/>
                      <a:pt x="59532" y="59532"/>
                    </a:cubicBezTo>
                    <a:lnTo>
                      <a:pt x="595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" name="Google Shape;1651;p40">
                <a:extLst>
                  <a:ext uri="{FF2B5EF4-FFF2-40B4-BE49-F238E27FC236}">
                    <a16:creationId xmlns:a16="http://schemas.microsoft.com/office/drawing/2014/main" id="{C4E48FBA-D6F3-47BE-9C9A-04C1B7D07FE4}"/>
                  </a:ext>
                </a:extLst>
              </p:cNvPr>
              <p:cNvSpPr/>
              <p:nvPr/>
            </p:nvSpPr>
            <p:spPr>
              <a:xfrm>
                <a:off x="4722404" y="3428968"/>
                <a:ext cx="1373612" cy="1374032"/>
              </a:xfrm>
              <a:custGeom>
                <a:avLst/>
                <a:gdLst/>
                <a:ahLst/>
                <a:cxnLst/>
                <a:rect l="l" t="t" r="r" b="b"/>
                <a:pathLst>
                  <a:path w="42506" h="42519" extrusionOk="0">
                    <a:moveTo>
                      <a:pt x="0" y="1"/>
                    </a:moveTo>
                    <a:cubicBezTo>
                      <a:pt x="0" y="10883"/>
                      <a:pt x="4144" y="21754"/>
                      <a:pt x="12442" y="30064"/>
                    </a:cubicBezTo>
                    <a:cubicBezTo>
                      <a:pt x="20753" y="38363"/>
                      <a:pt x="31623" y="42518"/>
                      <a:pt x="42506" y="42518"/>
                    </a:cubicBezTo>
                    <a:lnTo>
                      <a:pt x="42506" y="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7" name="Google Shape;1652;p40">
                <a:extLst>
                  <a:ext uri="{FF2B5EF4-FFF2-40B4-BE49-F238E27FC236}">
                    <a16:creationId xmlns:a16="http://schemas.microsoft.com/office/drawing/2014/main" id="{C42F36B0-8F4F-44D1-BB72-9BE95A11880A}"/>
                  </a:ext>
                </a:extLst>
              </p:cNvPr>
              <p:cNvSpPr/>
              <p:nvPr/>
            </p:nvSpPr>
            <p:spPr>
              <a:xfrm>
                <a:off x="4174442" y="4121760"/>
                <a:ext cx="1139015" cy="1127366"/>
              </a:xfrm>
              <a:custGeom>
                <a:avLst/>
                <a:gdLst/>
                <a:ahLst/>
                <a:cxnLst/>
                <a:rect l="l" t="t" r="r" b="b"/>
                <a:pathLst>
                  <a:path w="31386" h="31065" extrusionOk="0">
                    <a:moveTo>
                      <a:pt x="7299" y="0"/>
                    </a:moveTo>
                    <a:cubicBezTo>
                      <a:pt x="5132" y="0"/>
                      <a:pt x="3120" y="988"/>
                      <a:pt x="1799" y="2703"/>
                    </a:cubicBezTo>
                    <a:cubicBezTo>
                      <a:pt x="453" y="4429"/>
                      <a:pt x="1" y="6644"/>
                      <a:pt x="548" y="8775"/>
                    </a:cubicBezTo>
                    <a:cubicBezTo>
                      <a:pt x="1918" y="14073"/>
                      <a:pt x="4692" y="18919"/>
                      <a:pt x="8573" y="22812"/>
                    </a:cubicBezTo>
                    <a:cubicBezTo>
                      <a:pt x="12467" y="26694"/>
                      <a:pt x="17312" y="29468"/>
                      <a:pt x="22611" y="30837"/>
                    </a:cubicBezTo>
                    <a:cubicBezTo>
                      <a:pt x="23203" y="30989"/>
                      <a:pt x="23802" y="31064"/>
                      <a:pt x="24395" y="31064"/>
                    </a:cubicBezTo>
                    <a:cubicBezTo>
                      <a:pt x="25935" y="31064"/>
                      <a:pt x="27436" y="30558"/>
                      <a:pt x="28683" y="29587"/>
                    </a:cubicBezTo>
                    <a:cubicBezTo>
                      <a:pt x="30397" y="28265"/>
                      <a:pt x="31386" y="26253"/>
                      <a:pt x="31386" y="24086"/>
                    </a:cubicBezTo>
                    <a:lnTo>
                      <a:pt x="31386" y="4501"/>
                    </a:lnTo>
                    <a:cubicBezTo>
                      <a:pt x="31386" y="2024"/>
                      <a:pt x="29373" y="0"/>
                      <a:pt x="268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53;p40">
                <a:extLst>
                  <a:ext uri="{FF2B5EF4-FFF2-40B4-BE49-F238E27FC236}">
                    <a16:creationId xmlns:a16="http://schemas.microsoft.com/office/drawing/2014/main" id="{48483491-881C-4BFE-ADF7-C0B3C02B620D}"/>
                  </a:ext>
                </a:extLst>
              </p:cNvPr>
              <p:cNvSpPr/>
              <p:nvPr/>
            </p:nvSpPr>
            <p:spPr>
              <a:xfrm>
                <a:off x="4206850" y="4170136"/>
                <a:ext cx="1058196" cy="1030543"/>
              </a:xfrm>
              <a:custGeom>
                <a:avLst/>
                <a:gdLst/>
                <a:ahLst/>
                <a:cxnLst/>
                <a:rect l="l" t="t" r="r" b="b"/>
                <a:pathLst>
                  <a:path w="29159" h="28397" extrusionOk="0">
                    <a:moveTo>
                      <a:pt x="6561" y="1"/>
                    </a:moveTo>
                    <a:cubicBezTo>
                      <a:pt x="2751" y="1"/>
                      <a:pt x="1" y="3608"/>
                      <a:pt x="953" y="7299"/>
                    </a:cubicBezTo>
                    <a:cubicBezTo>
                      <a:pt x="2203" y="12169"/>
                      <a:pt x="4739" y="16788"/>
                      <a:pt x="8561" y="20598"/>
                    </a:cubicBezTo>
                    <a:cubicBezTo>
                      <a:pt x="12371" y="24420"/>
                      <a:pt x="16991" y="26956"/>
                      <a:pt x="21861" y="28206"/>
                    </a:cubicBezTo>
                    <a:cubicBezTo>
                      <a:pt x="22359" y="28335"/>
                      <a:pt x="22857" y="28396"/>
                      <a:pt x="23344" y="28396"/>
                    </a:cubicBezTo>
                    <a:cubicBezTo>
                      <a:pt x="26461" y="28396"/>
                      <a:pt x="29159" y="25894"/>
                      <a:pt x="29159" y="22599"/>
                    </a:cubicBezTo>
                    <a:lnTo>
                      <a:pt x="29159" y="3358"/>
                    </a:lnTo>
                    <a:cubicBezTo>
                      <a:pt x="29159" y="1501"/>
                      <a:pt x="27659" y="1"/>
                      <a:pt x="25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182875" rIns="182875" bIns="9142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Google Shape;1658;p40">
                <a:extLst>
                  <a:ext uri="{FF2B5EF4-FFF2-40B4-BE49-F238E27FC236}">
                    <a16:creationId xmlns:a16="http://schemas.microsoft.com/office/drawing/2014/main" id="{C0273C72-3372-4448-8958-E53B158013CB}"/>
                  </a:ext>
                </a:extLst>
              </p:cNvPr>
              <p:cNvSpPr/>
              <p:nvPr/>
            </p:nvSpPr>
            <p:spPr>
              <a:xfrm>
                <a:off x="4172197" y="1505181"/>
                <a:ext cx="1923819" cy="1923819"/>
              </a:xfrm>
              <a:custGeom>
                <a:avLst/>
                <a:gdLst/>
                <a:ahLst/>
                <a:cxnLst/>
                <a:rect l="l" t="t" r="r" b="b"/>
                <a:pathLst>
                  <a:path w="59532" h="59532" extrusionOk="0">
                    <a:moveTo>
                      <a:pt x="59532" y="1"/>
                    </a:moveTo>
                    <a:cubicBezTo>
                      <a:pt x="44304" y="1"/>
                      <a:pt x="29064" y="5811"/>
                      <a:pt x="17443" y="17432"/>
                    </a:cubicBezTo>
                    <a:cubicBezTo>
                      <a:pt x="5811" y="29064"/>
                      <a:pt x="0" y="44292"/>
                      <a:pt x="0" y="59532"/>
                    </a:cubicBezTo>
                    <a:lnTo>
                      <a:pt x="59532" y="59532"/>
                    </a:lnTo>
                    <a:lnTo>
                      <a:pt x="595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659;p40">
                <a:extLst>
                  <a:ext uri="{FF2B5EF4-FFF2-40B4-BE49-F238E27FC236}">
                    <a16:creationId xmlns:a16="http://schemas.microsoft.com/office/drawing/2014/main" id="{26FBF6BE-5FBA-4B86-85E9-82162CD76806}"/>
                  </a:ext>
                </a:extLst>
              </p:cNvPr>
              <p:cNvSpPr/>
              <p:nvPr/>
            </p:nvSpPr>
            <p:spPr>
              <a:xfrm>
                <a:off x="4722404" y="2055001"/>
                <a:ext cx="1373612" cy="1373999"/>
              </a:xfrm>
              <a:custGeom>
                <a:avLst/>
                <a:gdLst/>
                <a:ahLst/>
                <a:cxnLst/>
                <a:rect l="l" t="t" r="r" b="b"/>
                <a:pathLst>
                  <a:path w="42506" h="42518" extrusionOk="0">
                    <a:moveTo>
                      <a:pt x="42506" y="1"/>
                    </a:moveTo>
                    <a:cubicBezTo>
                      <a:pt x="31623" y="1"/>
                      <a:pt x="20753" y="4156"/>
                      <a:pt x="12442" y="12455"/>
                    </a:cubicBezTo>
                    <a:cubicBezTo>
                      <a:pt x="4144" y="20753"/>
                      <a:pt x="0" y="31636"/>
                      <a:pt x="0" y="42518"/>
                    </a:cubicBezTo>
                    <a:lnTo>
                      <a:pt x="42506" y="42518"/>
                    </a:lnTo>
                    <a:lnTo>
                      <a:pt x="42506" y="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60;p40">
                <a:extLst>
                  <a:ext uri="{FF2B5EF4-FFF2-40B4-BE49-F238E27FC236}">
                    <a16:creationId xmlns:a16="http://schemas.microsoft.com/office/drawing/2014/main" id="{B74FC557-E284-4605-AC85-52468FDE025D}"/>
                  </a:ext>
                </a:extLst>
              </p:cNvPr>
              <p:cNvSpPr/>
              <p:nvPr/>
            </p:nvSpPr>
            <p:spPr>
              <a:xfrm>
                <a:off x="4179453" y="1585346"/>
                <a:ext cx="1139015" cy="1127402"/>
              </a:xfrm>
              <a:custGeom>
                <a:avLst/>
                <a:gdLst/>
                <a:ahLst/>
                <a:cxnLst/>
                <a:rect l="l" t="t" r="r" b="b"/>
                <a:pathLst>
                  <a:path w="31386" h="31066" extrusionOk="0">
                    <a:moveTo>
                      <a:pt x="24398" y="1"/>
                    </a:moveTo>
                    <a:cubicBezTo>
                      <a:pt x="23804" y="1"/>
                      <a:pt x="23204" y="76"/>
                      <a:pt x="22610" y="228"/>
                    </a:cubicBezTo>
                    <a:cubicBezTo>
                      <a:pt x="17312" y="1586"/>
                      <a:pt x="12466" y="4360"/>
                      <a:pt x="8573" y="8253"/>
                    </a:cubicBezTo>
                    <a:cubicBezTo>
                      <a:pt x="4692" y="12135"/>
                      <a:pt x="1917" y="16992"/>
                      <a:pt x="548" y="22291"/>
                    </a:cubicBezTo>
                    <a:cubicBezTo>
                      <a:pt x="0" y="24422"/>
                      <a:pt x="453" y="26636"/>
                      <a:pt x="1798" y="28363"/>
                    </a:cubicBezTo>
                    <a:cubicBezTo>
                      <a:pt x="3120" y="30077"/>
                      <a:pt x="5132" y="31066"/>
                      <a:pt x="7299" y="31066"/>
                    </a:cubicBezTo>
                    <a:lnTo>
                      <a:pt x="26885" y="31066"/>
                    </a:lnTo>
                    <a:cubicBezTo>
                      <a:pt x="29361" y="31066"/>
                      <a:pt x="31385" y="29042"/>
                      <a:pt x="31385" y="26565"/>
                    </a:cubicBezTo>
                    <a:lnTo>
                      <a:pt x="31385" y="6979"/>
                    </a:lnTo>
                    <a:cubicBezTo>
                      <a:pt x="31385" y="4812"/>
                      <a:pt x="30397" y="2800"/>
                      <a:pt x="28683" y="1467"/>
                    </a:cubicBezTo>
                    <a:cubicBezTo>
                      <a:pt x="27437" y="504"/>
                      <a:pt x="25937" y="1"/>
                      <a:pt x="24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661;p40">
                <a:extLst>
                  <a:ext uri="{FF2B5EF4-FFF2-40B4-BE49-F238E27FC236}">
                    <a16:creationId xmlns:a16="http://schemas.microsoft.com/office/drawing/2014/main" id="{6AE64E4F-E3D3-4355-8E57-11EBDAD06D31}"/>
                  </a:ext>
                </a:extLst>
              </p:cNvPr>
              <p:cNvSpPr/>
              <p:nvPr/>
            </p:nvSpPr>
            <p:spPr>
              <a:xfrm>
                <a:off x="4211861" y="1633397"/>
                <a:ext cx="1058196" cy="1030979"/>
              </a:xfrm>
              <a:custGeom>
                <a:avLst/>
                <a:gdLst/>
                <a:ahLst/>
                <a:cxnLst/>
                <a:rect l="l" t="t" r="r" b="b"/>
                <a:pathLst>
                  <a:path w="29159" h="28409" extrusionOk="0">
                    <a:moveTo>
                      <a:pt x="23343" y="0"/>
                    </a:moveTo>
                    <a:cubicBezTo>
                      <a:pt x="22856" y="0"/>
                      <a:pt x="22359" y="62"/>
                      <a:pt x="21860" y="190"/>
                    </a:cubicBezTo>
                    <a:cubicBezTo>
                      <a:pt x="16991" y="1452"/>
                      <a:pt x="12371" y="3988"/>
                      <a:pt x="8561" y="7798"/>
                    </a:cubicBezTo>
                    <a:cubicBezTo>
                      <a:pt x="4739" y="11620"/>
                      <a:pt x="2203" y="16228"/>
                      <a:pt x="941" y="21110"/>
                    </a:cubicBezTo>
                    <a:cubicBezTo>
                      <a:pt x="0" y="24800"/>
                      <a:pt x="2751" y="28408"/>
                      <a:pt x="6561" y="28408"/>
                    </a:cubicBezTo>
                    <a:lnTo>
                      <a:pt x="25801" y="28408"/>
                    </a:lnTo>
                    <a:cubicBezTo>
                      <a:pt x="27659" y="28408"/>
                      <a:pt x="29159" y="26896"/>
                      <a:pt x="29159" y="25039"/>
                    </a:cubicBezTo>
                    <a:lnTo>
                      <a:pt x="29159" y="5798"/>
                    </a:lnTo>
                    <a:cubicBezTo>
                      <a:pt x="29159" y="2503"/>
                      <a:pt x="26460" y="0"/>
                      <a:pt x="233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82875" tIns="18287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5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" name="Google Shape;1666;p40">
                <a:extLst>
                  <a:ext uri="{FF2B5EF4-FFF2-40B4-BE49-F238E27FC236}">
                    <a16:creationId xmlns:a16="http://schemas.microsoft.com/office/drawing/2014/main" id="{0B1B62CC-AFA5-4D51-A09E-4B422075EAFC}"/>
                  </a:ext>
                </a:extLst>
              </p:cNvPr>
              <p:cNvSpPr/>
              <p:nvPr/>
            </p:nvSpPr>
            <p:spPr>
              <a:xfrm>
                <a:off x="6095984" y="1505181"/>
                <a:ext cx="1923819" cy="1923819"/>
              </a:xfrm>
              <a:custGeom>
                <a:avLst/>
                <a:gdLst/>
                <a:ahLst/>
                <a:cxnLst/>
                <a:rect l="l" t="t" r="r" b="b"/>
                <a:pathLst>
                  <a:path w="59532" h="59532" extrusionOk="0">
                    <a:moveTo>
                      <a:pt x="1" y="1"/>
                    </a:moveTo>
                    <a:lnTo>
                      <a:pt x="1" y="59532"/>
                    </a:lnTo>
                    <a:lnTo>
                      <a:pt x="59532" y="59532"/>
                    </a:lnTo>
                    <a:cubicBezTo>
                      <a:pt x="59532" y="44292"/>
                      <a:pt x="53722" y="29064"/>
                      <a:pt x="42101" y="17432"/>
                    </a:cubicBezTo>
                    <a:cubicBezTo>
                      <a:pt x="30469" y="5811"/>
                      <a:pt x="1524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667;p40">
                <a:extLst>
                  <a:ext uri="{FF2B5EF4-FFF2-40B4-BE49-F238E27FC236}">
                    <a16:creationId xmlns:a16="http://schemas.microsoft.com/office/drawing/2014/main" id="{08BBC98E-20EA-4C58-B4F6-8FA28E86FAD8}"/>
                  </a:ext>
                </a:extLst>
              </p:cNvPr>
              <p:cNvSpPr/>
              <p:nvPr/>
            </p:nvSpPr>
            <p:spPr>
              <a:xfrm>
                <a:off x="6095984" y="2055001"/>
                <a:ext cx="1374000" cy="1373999"/>
              </a:xfrm>
              <a:custGeom>
                <a:avLst/>
                <a:gdLst/>
                <a:ahLst/>
                <a:cxnLst/>
                <a:rect l="l" t="t" r="r" b="b"/>
                <a:pathLst>
                  <a:path w="42518" h="42518" extrusionOk="0">
                    <a:moveTo>
                      <a:pt x="1" y="1"/>
                    </a:moveTo>
                    <a:lnTo>
                      <a:pt x="1" y="42518"/>
                    </a:lnTo>
                    <a:lnTo>
                      <a:pt x="42518" y="42518"/>
                    </a:lnTo>
                    <a:cubicBezTo>
                      <a:pt x="42518" y="31636"/>
                      <a:pt x="38363" y="20753"/>
                      <a:pt x="30064" y="12455"/>
                    </a:cubicBezTo>
                    <a:cubicBezTo>
                      <a:pt x="21765" y="4156"/>
                      <a:pt x="10883" y="1"/>
                      <a:pt x="1" y="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668;p40">
                <a:extLst>
                  <a:ext uri="{FF2B5EF4-FFF2-40B4-BE49-F238E27FC236}">
                    <a16:creationId xmlns:a16="http://schemas.microsoft.com/office/drawing/2014/main" id="{DD563B01-CA61-462D-9531-D42CF7294B9B}"/>
                  </a:ext>
                </a:extLst>
              </p:cNvPr>
              <p:cNvSpPr/>
              <p:nvPr/>
            </p:nvSpPr>
            <p:spPr>
              <a:xfrm>
                <a:off x="6861220" y="1585345"/>
                <a:ext cx="1139080" cy="1127503"/>
              </a:xfrm>
              <a:custGeom>
                <a:avLst/>
                <a:gdLst/>
                <a:ahLst/>
                <a:cxnLst/>
                <a:rect l="l" t="t" r="r" b="b"/>
                <a:pathLst>
                  <a:path w="31385" h="31066" extrusionOk="0">
                    <a:moveTo>
                      <a:pt x="6988" y="1"/>
                    </a:moveTo>
                    <a:cubicBezTo>
                      <a:pt x="5448" y="1"/>
                      <a:pt x="3948" y="504"/>
                      <a:pt x="2703" y="1467"/>
                    </a:cubicBezTo>
                    <a:cubicBezTo>
                      <a:pt x="988" y="2800"/>
                      <a:pt x="0" y="4812"/>
                      <a:pt x="0" y="6979"/>
                    </a:cubicBezTo>
                    <a:lnTo>
                      <a:pt x="0" y="26565"/>
                    </a:lnTo>
                    <a:cubicBezTo>
                      <a:pt x="0" y="29042"/>
                      <a:pt x="2012" y="31066"/>
                      <a:pt x="4501" y="31066"/>
                    </a:cubicBezTo>
                    <a:lnTo>
                      <a:pt x="24086" y="31066"/>
                    </a:lnTo>
                    <a:cubicBezTo>
                      <a:pt x="26253" y="31066"/>
                      <a:pt x="28254" y="30077"/>
                      <a:pt x="29587" y="28363"/>
                    </a:cubicBezTo>
                    <a:cubicBezTo>
                      <a:pt x="30932" y="26636"/>
                      <a:pt x="31385" y="24422"/>
                      <a:pt x="30837" y="22291"/>
                    </a:cubicBezTo>
                    <a:cubicBezTo>
                      <a:pt x="29468" y="16992"/>
                      <a:pt x="26694" y="12135"/>
                      <a:pt x="22812" y="8253"/>
                    </a:cubicBezTo>
                    <a:cubicBezTo>
                      <a:pt x="18919" y="4360"/>
                      <a:pt x="14073" y="1586"/>
                      <a:pt x="8775" y="228"/>
                    </a:cubicBezTo>
                    <a:cubicBezTo>
                      <a:pt x="8182" y="76"/>
                      <a:pt x="7582" y="1"/>
                      <a:pt x="6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69;p40">
                <a:extLst>
                  <a:ext uri="{FF2B5EF4-FFF2-40B4-BE49-F238E27FC236}">
                    <a16:creationId xmlns:a16="http://schemas.microsoft.com/office/drawing/2014/main" id="{9DBFAC52-CD46-439B-A9C8-369232A296BD}"/>
                  </a:ext>
                </a:extLst>
              </p:cNvPr>
              <p:cNvSpPr/>
              <p:nvPr/>
            </p:nvSpPr>
            <p:spPr>
              <a:xfrm>
                <a:off x="6909597" y="1633396"/>
                <a:ext cx="1058291" cy="1031070"/>
              </a:xfrm>
              <a:custGeom>
                <a:avLst/>
                <a:gdLst/>
                <a:ahLst/>
                <a:cxnLst/>
                <a:rect l="l" t="t" r="r" b="b"/>
                <a:pathLst>
                  <a:path w="29159" h="28409" extrusionOk="0">
                    <a:moveTo>
                      <a:pt x="5816" y="0"/>
                    </a:moveTo>
                    <a:cubicBezTo>
                      <a:pt x="2699" y="0"/>
                      <a:pt x="1" y="2503"/>
                      <a:pt x="1" y="5798"/>
                    </a:cubicBezTo>
                    <a:lnTo>
                      <a:pt x="1" y="25039"/>
                    </a:lnTo>
                    <a:cubicBezTo>
                      <a:pt x="1" y="26896"/>
                      <a:pt x="1501" y="28408"/>
                      <a:pt x="3358" y="28408"/>
                    </a:cubicBezTo>
                    <a:lnTo>
                      <a:pt x="22599" y="28408"/>
                    </a:lnTo>
                    <a:cubicBezTo>
                      <a:pt x="26409" y="28408"/>
                      <a:pt x="29159" y="24800"/>
                      <a:pt x="28206" y="21110"/>
                    </a:cubicBezTo>
                    <a:cubicBezTo>
                      <a:pt x="26956" y="16228"/>
                      <a:pt x="24420" y="11620"/>
                      <a:pt x="20598" y="7798"/>
                    </a:cubicBezTo>
                    <a:cubicBezTo>
                      <a:pt x="16788" y="3988"/>
                      <a:pt x="12169" y="1452"/>
                      <a:pt x="7299" y="190"/>
                    </a:cubicBezTo>
                    <a:cubicBezTo>
                      <a:pt x="6800" y="62"/>
                      <a:pt x="6303" y="0"/>
                      <a:pt x="5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18287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1674;p40">
                <a:extLst>
                  <a:ext uri="{FF2B5EF4-FFF2-40B4-BE49-F238E27FC236}">
                    <a16:creationId xmlns:a16="http://schemas.microsoft.com/office/drawing/2014/main" id="{B8CD661E-1C27-410E-A07C-65A48B55DE0E}"/>
                  </a:ext>
                </a:extLst>
              </p:cNvPr>
              <p:cNvSpPr/>
              <p:nvPr/>
            </p:nvSpPr>
            <p:spPr>
              <a:xfrm>
                <a:off x="6095984" y="3428968"/>
                <a:ext cx="1923819" cy="1923851"/>
              </a:xfrm>
              <a:custGeom>
                <a:avLst/>
                <a:gdLst/>
                <a:ahLst/>
                <a:cxnLst/>
                <a:rect l="l" t="t" r="r" b="b"/>
                <a:pathLst>
                  <a:path w="59532" h="59533" extrusionOk="0">
                    <a:moveTo>
                      <a:pt x="1" y="1"/>
                    </a:moveTo>
                    <a:lnTo>
                      <a:pt x="1" y="59532"/>
                    </a:lnTo>
                    <a:cubicBezTo>
                      <a:pt x="15241" y="59532"/>
                      <a:pt x="30469" y="53722"/>
                      <a:pt x="42101" y="42089"/>
                    </a:cubicBezTo>
                    <a:cubicBezTo>
                      <a:pt x="53722" y="30469"/>
                      <a:pt x="59532" y="15229"/>
                      <a:pt x="595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Google Shape;1675;p40">
                <a:extLst>
                  <a:ext uri="{FF2B5EF4-FFF2-40B4-BE49-F238E27FC236}">
                    <a16:creationId xmlns:a16="http://schemas.microsoft.com/office/drawing/2014/main" id="{7FD9DCB8-AB33-4D0D-9422-2119ADB769FF}"/>
                  </a:ext>
                </a:extLst>
              </p:cNvPr>
              <p:cNvSpPr/>
              <p:nvPr/>
            </p:nvSpPr>
            <p:spPr>
              <a:xfrm>
                <a:off x="6095984" y="3428968"/>
                <a:ext cx="1374000" cy="1374032"/>
              </a:xfrm>
              <a:custGeom>
                <a:avLst/>
                <a:gdLst/>
                <a:ahLst/>
                <a:cxnLst/>
                <a:rect l="l" t="t" r="r" b="b"/>
                <a:pathLst>
                  <a:path w="42518" h="42519" extrusionOk="0">
                    <a:moveTo>
                      <a:pt x="1" y="1"/>
                    </a:moveTo>
                    <a:lnTo>
                      <a:pt x="1" y="42518"/>
                    </a:lnTo>
                    <a:cubicBezTo>
                      <a:pt x="10883" y="42518"/>
                      <a:pt x="21765" y="38363"/>
                      <a:pt x="30064" y="30064"/>
                    </a:cubicBezTo>
                    <a:cubicBezTo>
                      <a:pt x="38363" y="21754"/>
                      <a:pt x="42518" y="10883"/>
                      <a:pt x="42518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Google Shape;1676;p40">
                <a:extLst>
                  <a:ext uri="{FF2B5EF4-FFF2-40B4-BE49-F238E27FC236}">
                    <a16:creationId xmlns:a16="http://schemas.microsoft.com/office/drawing/2014/main" id="{E0F9F103-C1FB-454B-BD3A-353C1D42101D}"/>
                  </a:ext>
                </a:extLst>
              </p:cNvPr>
              <p:cNvSpPr/>
              <p:nvPr/>
            </p:nvSpPr>
            <p:spPr>
              <a:xfrm>
                <a:off x="6861203" y="4171716"/>
                <a:ext cx="1139080" cy="1127503"/>
              </a:xfrm>
              <a:custGeom>
                <a:avLst/>
                <a:gdLst/>
                <a:ahLst/>
                <a:cxnLst/>
                <a:rect l="l" t="t" r="r" b="b"/>
                <a:pathLst>
                  <a:path w="31385" h="31066" extrusionOk="0">
                    <a:moveTo>
                      <a:pt x="4501" y="1"/>
                    </a:moveTo>
                    <a:cubicBezTo>
                      <a:pt x="2012" y="1"/>
                      <a:pt x="0" y="2025"/>
                      <a:pt x="0" y="4501"/>
                    </a:cubicBezTo>
                    <a:lnTo>
                      <a:pt x="0" y="24087"/>
                    </a:lnTo>
                    <a:cubicBezTo>
                      <a:pt x="0" y="26254"/>
                      <a:pt x="988" y="28266"/>
                      <a:pt x="2703" y="29588"/>
                    </a:cubicBezTo>
                    <a:cubicBezTo>
                      <a:pt x="3949" y="30559"/>
                      <a:pt x="5450" y="31065"/>
                      <a:pt x="6991" y="31065"/>
                    </a:cubicBezTo>
                    <a:cubicBezTo>
                      <a:pt x="7584" y="31065"/>
                      <a:pt x="8183" y="30990"/>
                      <a:pt x="8775" y="30838"/>
                    </a:cubicBezTo>
                    <a:cubicBezTo>
                      <a:pt x="14073" y="29469"/>
                      <a:pt x="18919" y="26695"/>
                      <a:pt x="22812" y="22813"/>
                    </a:cubicBezTo>
                    <a:cubicBezTo>
                      <a:pt x="26694" y="18920"/>
                      <a:pt x="29468" y="14074"/>
                      <a:pt x="30837" y="8776"/>
                    </a:cubicBezTo>
                    <a:cubicBezTo>
                      <a:pt x="31385" y="6645"/>
                      <a:pt x="30932" y="4430"/>
                      <a:pt x="29587" y="2704"/>
                    </a:cubicBezTo>
                    <a:cubicBezTo>
                      <a:pt x="28254" y="989"/>
                      <a:pt x="26253" y="1"/>
                      <a:pt x="240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77;p40">
                <a:extLst>
                  <a:ext uri="{FF2B5EF4-FFF2-40B4-BE49-F238E27FC236}">
                    <a16:creationId xmlns:a16="http://schemas.microsoft.com/office/drawing/2014/main" id="{FB71C95E-0965-4CD6-AB32-3F669E8D5008}"/>
                  </a:ext>
                </a:extLst>
              </p:cNvPr>
              <p:cNvSpPr/>
              <p:nvPr/>
            </p:nvSpPr>
            <p:spPr>
              <a:xfrm>
                <a:off x="6909582" y="4220131"/>
                <a:ext cx="1058291" cy="1030635"/>
              </a:xfrm>
              <a:custGeom>
                <a:avLst/>
                <a:gdLst/>
                <a:ahLst/>
                <a:cxnLst/>
                <a:rect l="l" t="t" r="r" b="b"/>
                <a:pathLst>
                  <a:path w="29159" h="28397" extrusionOk="0">
                    <a:moveTo>
                      <a:pt x="3358" y="0"/>
                    </a:moveTo>
                    <a:cubicBezTo>
                      <a:pt x="1501" y="0"/>
                      <a:pt x="1" y="1501"/>
                      <a:pt x="1" y="3358"/>
                    </a:cubicBezTo>
                    <a:lnTo>
                      <a:pt x="1" y="22598"/>
                    </a:lnTo>
                    <a:cubicBezTo>
                      <a:pt x="1" y="25894"/>
                      <a:pt x="2699" y="28396"/>
                      <a:pt x="5816" y="28396"/>
                    </a:cubicBezTo>
                    <a:cubicBezTo>
                      <a:pt x="6303" y="28396"/>
                      <a:pt x="6800" y="28335"/>
                      <a:pt x="7299" y="28206"/>
                    </a:cubicBezTo>
                    <a:cubicBezTo>
                      <a:pt x="12169" y="26956"/>
                      <a:pt x="16788" y="24420"/>
                      <a:pt x="20598" y="20598"/>
                    </a:cubicBezTo>
                    <a:cubicBezTo>
                      <a:pt x="24420" y="16788"/>
                      <a:pt x="26956" y="12169"/>
                      <a:pt x="28206" y="7299"/>
                    </a:cubicBezTo>
                    <a:cubicBezTo>
                      <a:pt x="29159" y="3608"/>
                      <a:pt x="26409" y="0"/>
                      <a:pt x="225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82875" tIns="182875" rIns="91425" bIns="9142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1500" dirty="0">
                  <a:solidFill>
                    <a:srgbClr val="FFFFFF"/>
                  </a:solidFill>
                  <a:latin typeface="Fira Sans Extra Condensed"/>
                  <a:sym typeface="Fira Sans Extra Condensed"/>
                </a:endParaRPr>
              </a:p>
            </p:txBody>
          </p:sp>
          <p:sp>
            <p:nvSpPr>
              <p:cNvPr id="21" name="Google Shape;1682;p40">
                <a:extLst>
                  <a:ext uri="{FF2B5EF4-FFF2-40B4-BE49-F238E27FC236}">
                    <a16:creationId xmlns:a16="http://schemas.microsoft.com/office/drawing/2014/main" id="{92122EEB-ECF6-476E-A8CE-5760407049CC}"/>
                  </a:ext>
                </a:extLst>
              </p:cNvPr>
              <p:cNvSpPr/>
              <p:nvPr/>
            </p:nvSpPr>
            <p:spPr>
              <a:xfrm>
                <a:off x="5089446" y="2422463"/>
                <a:ext cx="2013107" cy="2013075"/>
              </a:xfrm>
              <a:custGeom>
                <a:avLst/>
                <a:gdLst/>
                <a:ahLst/>
                <a:cxnLst/>
                <a:rect l="l" t="t" r="r" b="b"/>
                <a:pathLst>
                  <a:path w="62295" h="62294" extrusionOk="0">
                    <a:moveTo>
                      <a:pt x="31148" y="0"/>
                    </a:moveTo>
                    <a:cubicBezTo>
                      <a:pt x="13943" y="0"/>
                      <a:pt x="1" y="13942"/>
                      <a:pt x="1" y="31147"/>
                    </a:cubicBezTo>
                    <a:cubicBezTo>
                      <a:pt x="1" y="48351"/>
                      <a:pt x="13943" y="62294"/>
                      <a:pt x="31148" y="62294"/>
                    </a:cubicBezTo>
                    <a:cubicBezTo>
                      <a:pt x="48352" y="62294"/>
                      <a:pt x="62294" y="48351"/>
                      <a:pt x="62294" y="31147"/>
                    </a:cubicBezTo>
                    <a:cubicBezTo>
                      <a:pt x="62294" y="13942"/>
                      <a:pt x="48352" y="0"/>
                      <a:pt x="311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Graphic 22" descr="Bullseye">
                <a:extLst>
                  <a:ext uri="{FF2B5EF4-FFF2-40B4-BE49-F238E27FC236}">
                    <a16:creationId xmlns:a16="http://schemas.microsoft.com/office/drawing/2014/main" id="{5D573DA8-E414-4B06-BD59-E39C24482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09768" y="1917695"/>
                <a:ext cx="462383" cy="462383"/>
              </a:xfrm>
              <a:prstGeom prst="rect">
                <a:avLst/>
              </a:prstGeom>
            </p:spPr>
          </p:pic>
          <p:pic>
            <p:nvPicPr>
              <p:cNvPr id="24" name="Graphic 23" descr="Playbook">
                <a:extLst>
                  <a:ext uri="{FF2B5EF4-FFF2-40B4-BE49-F238E27FC236}">
                    <a16:creationId xmlns:a16="http://schemas.microsoft.com/office/drawing/2014/main" id="{17085E20-DE2E-4D3E-A3E4-33099BC0C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04757" y="4454216"/>
                <a:ext cx="462383" cy="462383"/>
              </a:xfrm>
              <a:prstGeom prst="rect">
                <a:avLst/>
              </a:prstGeom>
            </p:spPr>
          </p:pic>
          <p:pic>
            <p:nvPicPr>
              <p:cNvPr id="25" name="Graphic 24" descr="Stopwatch">
                <a:extLst>
                  <a:ext uri="{FF2B5EF4-FFF2-40B4-BE49-F238E27FC236}">
                    <a16:creationId xmlns:a16="http://schemas.microsoft.com/office/drawing/2014/main" id="{E8D64D3D-5927-4C9E-8DC8-C1E353BA74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07551" y="1917740"/>
                <a:ext cx="462383" cy="462383"/>
              </a:xfrm>
              <a:prstGeom prst="rect">
                <a:avLst/>
              </a:prstGeom>
            </p:spPr>
          </p:pic>
          <p:pic>
            <p:nvPicPr>
              <p:cNvPr id="26" name="Graphic 25" descr="Research">
                <a:extLst>
                  <a:ext uri="{FF2B5EF4-FFF2-40B4-BE49-F238E27FC236}">
                    <a16:creationId xmlns:a16="http://schemas.microsoft.com/office/drawing/2014/main" id="{81B3D49F-1DD8-4413-914E-DF33A7420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07536" y="4504257"/>
                <a:ext cx="462383" cy="462383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5C5FD74-2627-4A28-AA50-CA854A6833CC}"/>
                </a:ext>
              </a:extLst>
            </p:cNvPr>
            <p:cNvGrpSpPr/>
            <p:nvPr/>
          </p:nvGrpSpPr>
          <p:grpSpPr>
            <a:xfrm>
              <a:off x="1650473" y="1696830"/>
              <a:ext cx="9065981" cy="3464341"/>
              <a:chOff x="1650473" y="1656900"/>
              <a:chExt cx="9065981" cy="346434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09A4CD2-F68E-4B0F-8514-F645A6041779}"/>
                  </a:ext>
                </a:extLst>
              </p:cNvPr>
              <p:cNvGrpSpPr/>
              <p:nvPr/>
            </p:nvGrpSpPr>
            <p:grpSpPr>
              <a:xfrm>
                <a:off x="1650473" y="1656900"/>
                <a:ext cx="1971905" cy="771586"/>
                <a:chOff x="2000313" y="1728396"/>
                <a:chExt cx="1971905" cy="77158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F921210-0EC6-4C71-BF68-6D6F8A1D0299}"/>
                    </a:ext>
                  </a:extLst>
                </p:cNvPr>
                <p:cNvSpPr/>
                <p:nvPr/>
              </p:nvSpPr>
              <p:spPr>
                <a:xfrm>
                  <a:off x="2000313" y="2038317"/>
                  <a:ext cx="197190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263238"/>
                      </a:solidFill>
                      <a:latin typeface="Roboto"/>
                    </a:rPr>
                    <a:t>This slide is an editable slide with all your needs. 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BF4A2BF-F1B5-49ED-9D58-A0C15E5C3FB1}"/>
                    </a:ext>
                  </a:extLst>
                </p:cNvPr>
                <p:cNvSpPr/>
                <p:nvPr/>
              </p:nvSpPr>
              <p:spPr>
                <a:xfrm>
                  <a:off x="2000313" y="1728396"/>
                  <a:ext cx="197190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400" b="1" dirty="0">
                      <a:solidFill>
                        <a:schemeClr val="accent2"/>
                      </a:solidFill>
                      <a:latin typeface="Roboto"/>
                    </a:rPr>
                    <a:t>Enter your text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2D8739F-B10E-426F-A384-4F031ADF2716}"/>
                  </a:ext>
                </a:extLst>
              </p:cNvPr>
              <p:cNvGrpSpPr/>
              <p:nvPr/>
            </p:nvGrpSpPr>
            <p:grpSpPr>
              <a:xfrm>
                <a:off x="1650473" y="4349655"/>
                <a:ext cx="1971905" cy="771586"/>
                <a:chOff x="2000313" y="1728396"/>
                <a:chExt cx="1971905" cy="771586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29D0669-8E31-4C7F-8158-E74514BAA0EE}"/>
                    </a:ext>
                  </a:extLst>
                </p:cNvPr>
                <p:cNvSpPr/>
                <p:nvPr/>
              </p:nvSpPr>
              <p:spPr>
                <a:xfrm>
                  <a:off x="2000313" y="2038317"/>
                  <a:ext cx="197190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263238"/>
                      </a:solidFill>
                      <a:latin typeface="Roboto"/>
                    </a:rPr>
                    <a:t>This slide is an editable slide with all your needs. 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BF441AB-D5BF-4E69-BE85-6F64FC063AE0}"/>
                    </a:ext>
                  </a:extLst>
                </p:cNvPr>
                <p:cNvSpPr/>
                <p:nvPr/>
              </p:nvSpPr>
              <p:spPr>
                <a:xfrm>
                  <a:off x="2000313" y="1728396"/>
                  <a:ext cx="197190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400" b="1" dirty="0">
                      <a:solidFill>
                        <a:schemeClr val="accent3"/>
                      </a:solidFill>
                      <a:latin typeface="Roboto"/>
                    </a:rPr>
                    <a:t>Enter your text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D97B311-414C-4457-9EB5-75D1DE47E098}"/>
                  </a:ext>
                </a:extLst>
              </p:cNvPr>
              <p:cNvGrpSpPr/>
              <p:nvPr/>
            </p:nvGrpSpPr>
            <p:grpSpPr>
              <a:xfrm>
                <a:off x="8744549" y="1656900"/>
                <a:ext cx="1971905" cy="771586"/>
                <a:chOff x="2000313" y="1728396"/>
                <a:chExt cx="1971905" cy="77158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B4FF7B9-6BCA-4D34-AA90-A87DFD1CD7DF}"/>
                    </a:ext>
                  </a:extLst>
                </p:cNvPr>
                <p:cNvSpPr/>
                <p:nvPr/>
              </p:nvSpPr>
              <p:spPr>
                <a:xfrm>
                  <a:off x="2000313" y="2038317"/>
                  <a:ext cx="197190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rgbClr val="263238"/>
                      </a:solidFill>
                      <a:latin typeface="Roboto"/>
                    </a:rPr>
                    <a:t>This slide is an editable slide with all your needs. 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1E7FE9B-1877-4366-9659-A7139B0756E8}"/>
                    </a:ext>
                  </a:extLst>
                </p:cNvPr>
                <p:cNvSpPr/>
                <p:nvPr/>
              </p:nvSpPr>
              <p:spPr>
                <a:xfrm>
                  <a:off x="2000313" y="1728396"/>
                  <a:ext cx="197190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accent3"/>
                      </a:solidFill>
                      <a:latin typeface="Roboto"/>
                    </a:rPr>
                    <a:t>Enter your text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B399B2-7E24-4AB6-B07E-E8F055CA4AC8}"/>
                  </a:ext>
                </a:extLst>
              </p:cNvPr>
              <p:cNvGrpSpPr/>
              <p:nvPr/>
            </p:nvGrpSpPr>
            <p:grpSpPr>
              <a:xfrm>
                <a:off x="8744549" y="4349655"/>
                <a:ext cx="1971905" cy="771586"/>
                <a:chOff x="2000313" y="1728396"/>
                <a:chExt cx="1971905" cy="771586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04944BD-D287-46F9-9265-67EB3276E642}"/>
                    </a:ext>
                  </a:extLst>
                </p:cNvPr>
                <p:cNvSpPr/>
                <p:nvPr/>
              </p:nvSpPr>
              <p:spPr>
                <a:xfrm>
                  <a:off x="2000313" y="2038317"/>
                  <a:ext cx="197190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rgbClr val="263238"/>
                      </a:solidFill>
                      <a:latin typeface="Roboto"/>
                    </a:rPr>
                    <a:t>This slide is an editable slide with all your needs. 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0ED3BC3-9490-42BC-AB57-A94C7D3FEDD0}"/>
                    </a:ext>
                  </a:extLst>
                </p:cNvPr>
                <p:cNvSpPr/>
                <p:nvPr/>
              </p:nvSpPr>
              <p:spPr>
                <a:xfrm>
                  <a:off x="2000313" y="1728396"/>
                  <a:ext cx="197190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accent2"/>
                      </a:solidFill>
                      <a:latin typeface="Roboto"/>
                    </a:rPr>
                    <a:t>Enter your text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6439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cent r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312B"/>
      </a:accent1>
      <a:accent2>
        <a:srgbClr val="EF4E56"/>
      </a:accent2>
      <a:accent3>
        <a:srgbClr val="C62527"/>
      </a:accent3>
      <a:accent4>
        <a:srgbClr val="D72F36"/>
      </a:accent4>
      <a:accent5>
        <a:srgbClr val="C53E43"/>
      </a:accent5>
      <a:accent6>
        <a:srgbClr val="0078D7"/>
      </a:accent6>
      <a:hlink>
        <a:srgbClr val="0563C1"/>
      </a:hlink>
      <a:folHlink>
        <a:srgbClr val="0066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Ponpriyanga Karthik</cp:lastModifiedBy>
  <cp:revision>17</cp:revision>
  <dcterms:created xsi:type="dcterms:W3CDTF">2020-11-13T09:26:36Z</dcterms:created>
  <dcterms:modified xsi:type="dcterms:W3CDTF">2020-11-17T04:30:06Z</dcterms:modified>
</cp:coreProperties>
</file>