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11109950" cx="203179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aca4ab5977_0_0:notes"/>
          <p:cNvSpPr/>
          <p:nvPr>
            <p:ph idx="2" type="sldImg"/>
          </p:nvPr>
        </p:nvSpPr>
        <p:spPr>
          <a:xfrm>
            <a:off x="293806" y="685800"/>
            <a:ext cx="6271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aca4ab59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14ed10a58_0_44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a14ed10a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a14ed10a58_0_5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a14ed10a5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a14ed10b27_2_123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a14ed10b27_2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b03a48ab1_1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b03a48ab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b03a48ab1_1_9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ab03a48ab1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b03a48ab1_1_18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b03a48ab1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140f3a181_0_4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140f3a18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a140f3a181_0_6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a140f3a18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140f3a181_0_65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140f3a18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a14ed10a58_0_0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a14ed10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a14ed10b27_2_52:notes"/>
          <p:cNvSpPr/>
          <p:nvPr>
            <p:ph idx="2" type="sldImg"/>
          </p:nvPr>
        </p:nvSpPr>
        <p:spPr>
          <a:xfrm>
            <a:off x="293807" y="685800"/>
            <a:ext cx="6270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a14ed10b27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9000"/>
              <a:buFont typeface="DM Sans"/>
              <a:buNone/>
              <a:defRPr b="1" sz="90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75" y="0"/>
            <a:ext cx="116262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9401225"/>
            <a:ext cx="20318100" cy="17088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301000" y="9874825"/>
            <a:ext cx="1301403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1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2">
  <p:cSld name="BLANK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0"/>
            <a:ext cx="15792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3">
  <p:cSld name="BLANK_1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DM Sans"/>
              <a:buNone/>
              <a:defRPr sz="7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>
  <p:cSld name="BLANK_1_1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0"/>
              <a:buFont typeface="DM Sans"/>
              <a:buNone/>
              <a:defRPr b="1" sz="9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598" y="961253"/>
            <a:ext cx="18932700" cy="12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92598" y="2489344"/>
            <a:ext cx="18932700" cy="7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>
            <a:lvl1pPr indent="-482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Char char="●"/>
              <a:defRPr sz="4000">
                <a:solidFill>
                  <a:schemeClr val="dk2"/>
                </a:solidFill>
              </a:defRPr>
            </a:lvl1pPr>
            <a:lvl2pPr indent="-425450" lvl="1" marL="914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2pPr>
            <a:lvl3pPr indent="-425450" lvl="2" marL="1371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3pPr>
            <a:lvl4pPr indent="-425450" lvl="3" marL="18288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4pPr>
            <a:lvl5pPr indent="-425450" lvl="4" marL="22860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5pPr>
            <a:lvl6pPr indent="-425450" lvl="5" marL="27432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6pPr>
            <a:lvl7pPr indent="-425450" lvl="6" marL="32004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●"/>
              <a:defRPr sz="3100">
                <a:solidFill>
                  <a:schemeClr val="dk2"/>
                </a:solidFill>
              </a:defRPr>
            </a:lvl7pPr>
            <a:lvl8pPr indent="-425450" lvl="7" marL="3657600">
              <a:lnSpc>
                <a:spcPct val="115000"/>
              </a:lnSpc>
              <a:spcBef>
                <a:spcPts val="3500"/>
              </a:spcBef>
              <a:spcAft>
                <a:spcPts val="0"/>
              </a:spcAft>
              <a:buClr>
                <a:schemeClr val="dk2"/>
              </a:buClr>
              <a:buSzPts val="3100"/>
              <a:buChar char="○"/>
              <a:defRPr sz="3100">
                <a:solidFill>
                  <a:schemeClr val="dk2"/>
                </a:solidFill>
              </a:defRPr>
            </a:lvl8pPr>
            <a:lvl9pPr indent="-425450" lvl="8" marL="4114800">
              <a:lnSpc>
                <a:spcPct val="115000"/>
              </a:lnSpc>
              <a:spcBef>
                <a:spcPts val="3500"/>
              </a:spcBef>
              <a:spcAft>
                <a:spcPts val="3500"/>
              </a:spcAft>
              <a:buClr>
                <a:schemeClr val="dk2"/>
              </a:buClr>
              <a:buSzPts val="3100"/>
              <a:buChar char="■"/>
              <a:defRPr sz="3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8825808" y="10072539"/>
            <a:ext cx="1219200" cy="85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>
            <a:lvl1pPr lvl="0" algn="r">
              <a:buNone/>
              <a:defRPr sz="2200">
                <a:solidFill>
                  <a:schemeClr val="dk2"/>
                </a:solidFill>
              </a:defRPr>
            </a:lvl1pPr>
            <a:lvl2pPr lvl="1" algn="r">
              <a:buNone/>
              <a:defRPr sz="2200">
                <a:solidFill>
                  <a:schemeClr val="dk2"/>
                </a:solidFill>
              </a:defRPr>
            </a:lvl2pPr>
            <a:lvl3pPr lvl="2" algn="r">
              <a:buNone/>
              <a:defRPr sz="2200">
                <a:solidFill>
                  <a:schemeClr val="dk2"/>
                </a:solidFill>
              </a:defRPr>
            </a:lvl3pPr>
            <a:lvl4pPr lvl="3" algn="r">
              <a:buNone/>
              <a:defRPr sz="2200">
                <a:solidFill>
                  <a:schemeClr val="dk2"/>
                </a:solidFill>
              </a:defRPr>
            </a:lvl4pPr>
            <a:lvl5pPr lvl="4" algn="r">
              <a:buNone/>
              <a:defRPr sz="2200">
                <a:solidFill>
                  <a:schemeClr val="dk2"/>
                </a:solidFill>
              </a:defRPr>
            </a:lvl5pPr>
            <a:lvl6pPr lvl="5" algn="r">
              <a:buNone/>
              <a:defRPr sz="2200">
                <a:solidFill>
                  <a:schemeClr val="dk2"/>
                </a:solidFill>
              </a:defRPr>
            </a:lvl6pPr>
            <a:lvl7pPr lvl="6" algn="r">
              <a:buNone/>
              <a:defRPr sz="2200">
                <a:solidFill>
                  <a:schemeClr val="dk2"/>
                </a:solidFill>
              </a:defRPr>
            </a:lvl7pPr>
            <a:lvl8pPr lvl="7" algn="r">
              <a:buNone/>
              <a:defRPr sz="2200">
                <a:solidFill>
                  <a:schemeClr val="dk2"/>
                </a:solidFill>
              </a:defRPr>
            </a:lvl8pPr>
            <a:lvl9pPr lvl="8" algn="r">
              <a:buNone/>
              <a:defRPr sz="22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26275" y="0"/>
            <a:ext cx="86916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>
            <a:off x="8267225" y="185535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750" y="7843775"/>
            <a:ext cx="2025075" cy="202507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>
            <p:ph type="title"/>
          </p:nvPr>
        </p:nvSpPr>
        <p:spPr>
          <a:xfrm>
            <a:off x="692600" y="3743250"/>
            <a:ext cx="10708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100">
                <a:solidFill>
                  <a:srgbClr val="21A8B0"/>
                </a:solidFill>
              </a:rPr>
              <a:t>Presentation Title</a:t>
            </a:r>
            <a:endParaRPr/>
          </a:p>
        </p:txBody>
      </p:sp>
      <p:sp>
        <p:nvSpPr>
          <p:cNvPr id="50" name="Google Shape;50;p9"/>
          <p:cNvSpPr txBox="1"/>
          <p:nvPr/>
        </p:nvSpPr>
        <p:spPr>
          <a:xfrm>
            <a:off x="120748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5744225" y="4735550"/>
            <a:ext cx="4285800" cy="16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21A8B0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21A8B0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10515600" y="2098175"/>
            <a:ext cx="4755300" cy="7425300"/>
          </a:xfrm>
          <a:prstGeom prst="rect">
            <a:avLst/>
          </a:prstGeom>
          <a:noFill/>
          <a:ln cap="flat" cmpd="sng" w="114300">
            <a:solidFill>
              <a:srgbClr val="FFDE00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/>
          <p:nvPr/>
        </p:nvSpPr>
        <p:spPr>
          <a:xfrm>
            <a:off x="10570050" y="2134425"/>
            <a:ext cx="4625700" cy="7389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8"/>
          <p:cNvPicPr preferRelativeResize="0"/>
          <p:nvPr/>
        </p:nvPicPr>
        <p:blipFill rotWithShape="1">
          <a:blip r:embed="rId3">
            <a:alphaModFix/>
          </a:blip>
          <a:srcRect b="14214" l="0" r="0" t="0"/>
          <a:stretch/>
        </p:blipFill>
        <p:spPr>
          <a:xfrm>
            <a:off x="18063875" y="9357375"/>
            <a:ext cx="1922677" cy="164937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8"/>
          <p:cNvSpPr/>
          <p:nvPr/>
        </p:nvSpPr>
        <p:spPr>
          <a:xfrm>
            <a:off x="6005125" y="2857775"/>
            <a:ext cx="3900900" cy="57585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145" name="Google Shape;145;p18"/>
          <p:cNvSpPr txBox="1"/>
          <p:nvPr/>
        </p:nvSpPr>
        <p:spPr>
          <a:xfrm>
            <a:off x="64569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114584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/>
        </p:nvSpPr>
        <p:spPr>
          <a:xfrm>
            <a:off x="8118825" y="3252300"/>
            <a:ext cx="11590800" cy="56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 Medium"/>
              <a:buChar char="●"/>
            </a:pPr>
            <a:r>
              <a:rPr lang="en" sz="3600">
                <a:solidFill>
                  <a:srgbClr val="677B8C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52" name="Google Shape;152;p19"/>
          <p:cNvSpPr txBox="1"/>
          <p:nvPr>
            <p:ph type="title"/>
          </p:nvPr>
        </p:nvSpPr>
        <p:spPr>
          <a:xfrm>
            <a:off x="692600" y="3743250"/>
            <a:ext cx="63522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Conclusion </a:t>
            </a:r>
            <a:b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</a:b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&amp; Next Steps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/>
          <p:nvPr/>
        </p:nvSpPr>
        <p:spPr>
          <a:xfrm>
            <a:off x="1312825" y="0"/>
            <a:ext cx="190050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9325" y="8493800"/>
            <a:ext cx="1301403" cy="8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/>
          <p:nvPr/>
        </p:nvSpPr>
        <p:spPr>
          <a:xfrm>
            <a:off x="548625" y="1962200"/>
            <a:ext cx="10308300" cy="73992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 txBox="1"/>
          <p:nvPr>
            <p:ph type="title"/>
          </p:nvPr>
        </p:nvSpPr>
        <p:spPr>
          <a:xfrm>
            <a:off x="11718775" y="3743250"/>
            <a:ext cx="7813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Font typeface="Arial"/>
              <a:buNone/>
            </a:pPr>
            <a:r>
              <a:rPr lang="en" sz="8000"/>
              <a:t>Thank</a:t>
            </a:r>
            <a:endParaRPr sz="8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You!</a:t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4051425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-10871550" y="-466275"/>
            <a:ext cx="7299900" cy="11109900"/>
          </a:xfrm>
          <a:prstGeom prst="rect">
            <a:avLst/>
          </a:prstGeom>
          <a:solidFill>
            <a:srgbClr val="B5DFD6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 txBox="1"/>
          <p:nvPr/>
        </p:nvSpPr>
        <p:spPr>
          <a:xfrm>
            <a:off x="-7243655" y="4815301"/>
            <a:ext cx="4720200" cy="11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lang="en" sz="7000">
                <a:solidFill>
                  <a:srgbClr val="13292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Goal</a:t>
            </a:r>
            <a:endParaRPr i="0" sz="7000" u="none" cap="none" strike="noStrike">
              <a:solidFill>
                <a:srgbClr val="13292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57" name="Google Shape;57;p10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58" name="Google Shape;58;p10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0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" name="Google Shape;62;p10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1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68" name="Google Shape;68;p11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3B336E"/>
                </a:solidFill>
                <a:highlight>
                  <a:schemeClr val="lt1"/>
                </a:highlight>
                <a:latin typeface="DM Sans"/>
                <a:ea typeface="DM Sans"/>
                <a:cs typeface="DM Sans"/>
                <a:sym typeface="DM Sans"/>
              </a:rPr>
              <a:t>Campaign Objective: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grpSp>
        <p:nvGrpSpPr>
          <p:cNvPr id="69" name="Google Shape;69;p11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70" name="Google Shape;70;p11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" name="Google Shape;73;p11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/>
        </p:nvSpPr>
        <p:spPr>
          <a:xfrm>
            <a:off x="3879275" y="5433600"/>
            <a:ext cx="13594800" cy="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cxnSp>
        <p:nvCxnSpPr>
          <p:cNvPr id="80" name="Google Shape;80;p12"/>
          <p:cNvCxnSpPr/>
          <p:nvPr/>
        </p:nvCxnSpPr>
        <p:spPr>
          <a:xfrm>
            <a:off x="6600419" y="51213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sp>
        <p:nvSpPr>
          <p:cNvPr id="81" name="Google Shape;81;p12"/>
          <p:cNvSpPr txBox="1"/>
          <p:nvPr/>
        </p:nvSpPr>
        <p:spPr>
          <a:xfrm>
            <a:off x="7092928" y="4729258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Campaign Objective</a:t>
            </a: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7092928" y="6657083"/>
            <a:ext cx="63246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3B336E"/>
                </a:solidFill>
                <a:highlight>
                  <a:srgbClr val="FFFFFF"/>
                </a:highlight>
                <a:latin typeface="DM Sans"/>
                <a:ea typeface="DM Sans"/>
                <a:cs typeface="DM Sans"/>
                <a:sym typeface="DM Sans"/>
              </a:rPr>
              <a:t>KPI:</a:t>
            </a:r>
            <a:endParaRPr b="1" sz="3600">
              <a:solidFill>
                <a:srgbClr val="3B336E"/>
              </a:solidFill>
              <a:highlight>
                <a:srgbClr val="FFFFFF"/>
              </a:highlight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3B336E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Text</a:t>
            </a:r>
            <a:endParaRPr sz="3600">
              <a:solidFill>
                <a:srgbClr val="3B336E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cxnSp>
        <p:nvCxnSpPr>
          <p:cNvPr id="83" name="Google Shape;83;p12"/>
          <p:cNvCxnSpPr/>
          <p:nvPr/>
        </p:nvCxnSpPr>
        <p:spPr>
          <a:xfrm>
            <a:off x="6600419" y="3198611"/>
            <a:ext cx="0" cy="1922700"/>
          </a:xfrm>
          <a:prstGeom prst="straightConnector1">
            <a:avLst/>
          </a:prstGeom>
          <a:noFill/>
          <a:ln cap="flat" cmpd="sng" w="38100">
            <a:solidFill>
              <a:srgbClr val="21A8B0"/>
            </a:solidFill>
            <a:prstDash val="solid"/>
            <a:round/>
            <a:headEnd len="sm" w="sm" type="none"/>
            <a:tailEnd len="sm" w="sm" type="oval"/>
          </a:ln>
        </p:spPr>
      </p:cxnSp>
      <p:grpSp>
        <p:nvGrpSpPr>
          <p:cNvPr id="84" name="Google Shape;84;p12"/>
          <p:cNvGrpSpPr/>
          <p:nvPr/>
        </p:nvGrpSpPr>
        <p:grpSpPr>
          <a:xfrm>
            <a:off x="3279975" y="1481575"/>
            <a:ext cx="13758025" cy="2153725"/>
            <a:chOff x="3279975" y="1481575"/>
            <a:chExt cx="13758025" cy="2153725"/>
          </a:xfrm>
        </p:grpSpPr>
        <p:sp>
          <p:nvSpPr>
            <p:cNvPr id="85" name="Google Shape;85;p12"/>
            <p:cNvSpPr/>
            <p:nvPr/>
          </p:nvSpPr>
          <p:spPr>
            <a:xfrm>
              <a:off x="4855000" y="1481600"/>
              <a:ext cx="12183000" cy="2153700"/>
            </a:xfrm>
            <a:prstGeom prst="roundRect">
              <a:avLst>
                <a:gd fmla="val 10577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3279975" y="1481600"/>
              <a:ext cx="3940800" cy="2153700"/>
            </a:xfrm>
            <a:prstGeom prst="roundRect">
              <a:avLst>
                <a:gd fmla="val 10577" name="adj"/>
              </a:avLst>
            </a:prstGeom>
            <a:solidFill>
              <a:srgbClr val="21A8B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6613925" y="1481575"/>
              <a:ext cx="2244900" cy="2153700"/>
            </a:xfrm>
            <a:prstGeom prst="roundRect">
              <a:avLst>
                <a:gd fmla="val 0" name="adj"/>
              </a:avLst>
            </a:prstGeom>
            <a:solidFill>
              <a:srgbClr val="69BCC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2"/>
          <p:cNvSpPr txBox="1"/>
          <p:nvPr/>
        </p:nvSpPr>
        <p:spPr>
          <a:xfrm>
            <a:off x="6926450" y="1563050"/>
            <a:ext cx="9943200" cy="197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43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3780100" y="1503800"/>
            <a:ext cx="2394000" cy="19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Goal</a:t>
            </a:r>
            <a:endParaRPr sz="72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13170488" y="2059000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/>
          <p:nvPr/>
        </p:nvSpPr>
        <p:spPr>
          <a:xfrm>
            <a:off x="7300000" y="2068413"/>
            <a:ext cx="4755300" cy="7392000"/>
          </a:xfrm>
          <a:prstGeom prst="rect">
            <a:avLst/>
          </a:prstGeom>
          <a:solidFill>
            <a:srgbClr val="EEEEEE"/>
          </a:solidFill>
          <a:ln>
            <a:noFill/>
          </a:ln>
          <a:effectLst>
            <a:outerShdw blurRad="171450" rotWithShape="0" algn="bl" dir="5400000" dist="19050">
              <a:srgbClr val="000000">
                <a:alpha val="21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3"/>
          <p:cNvSpPr txBox="1"/>
          <p:nvPr>
            <p:ph type="title"/>
          </p:nvPr>
        </p:nvSpPr>
        <p:spPr>
          <a:xfrm>
            <a:off x="692600" y="3743250"/>
            <a:ext cx="85215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</a:pPr>
            <a:r>
              <a:rPr lang="en">
                <a:solidFill>
                  <a:srgbClr val="FFFFFF"/>
                </a:solidFill>
              </a:rPr>
              <a:t>Creative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Assets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8133325" y="4991675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3973000" y="5009871"/>
            <a:ext cx="3302700" cy="13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3B336E"/>
                </a:solidFill>
                <a:latin typeface="DM Sans"/>
                <a:ea typeface="DM Sans"/>
                <a:cs typeface="DM Sans"/>
                <a:sym typeface="DM Sans"/>
              </a:rPr>
              <a:t>Image placeholder</a:t>
            </a:r>
            <a:endParaRPr sz="2500">
              <a:solidFill>
                <a:srgbClr val="3B336E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/>
          <p:nvPr/>
        </p:nvSpPr>
        <p:spPr>
          <a:xfrm>
            <a:off x="0" y="0"/>
            <a:ext cx="72999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/>
          </a:p>
        </p:txBody>
      </p:sp>
      <p:sp>
        <p:nvSpPr>
          <p:cNvPr id="105" name="Google Shape;105;p14"/>
          <p:cNvSpPr txBox="1"/>
          <p:nvPr/>
        </p:nvSpPr>
        <p:spPr>
          <a:xfrm>
            <a:off x="8444875" y="3165750"/>
            <a:ext cx="10291500" cy="47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99FA4"/>
                </a:solidFill>
                <a:highlight>
                  <a:srgbClr val="FFFFFF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rgbClr val="FFFFFF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>
            <p:ph type="title"/>
          </p:nvPr>
        </p:nvSpPr>
        <p:spPr>
          <a:xfrm>
            <a:off x="692600" y="3743250"/>
            <a:ext cx="6009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Campaign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</a:t>
            </a:r>
            <a:endParaRPr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" name="Google Shape;111;p15"/>
          <p:cNvSpPr txBox="1"/>
          <p:nvPr/>
        </p:nvSpPr>
        <p:spPr>
          <a:xfrm>
            <a:off x="8444875" y="481150"/>
            <a:ext cx="10291500" cy="9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Objective</a:t>
            </a: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 u="sng">
              <a:solidFill>
                <a:srgbClr val="677B8C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Audience: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Placement: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Duration: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600">
              <a:solidFill>
                <a:srgbClr val="499FA4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499FA4"/>
                </a:solidFill>
                <a:highlight>
                  <a:schemeClr val="lt1"/>
                </a:highlight>
                <a:latin typeface="DM Sans Medium"/>
                <a:ea typeface="DM Sans Medium"/>
                <a:cs typeface="DM Sans Medium"/>
                <a:sym typeface="DM Sans Medium"/>
              </a:rPr>
              <a:t>Budget:</a:t>
            </a:r>
            <a:endParaRPr sz="3600">
              <a:solidFill>
                <a:srgbClr val="499FA4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1A8B0"/>
              </a:solidFill>
              <a:highlight>
                <a:schemeClr val="lt1"/>
              </a:highlight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/>
          <p:nvPr/>
        </p:nvSpPr>
        <p:spPr>
          <a:xfrm>
            <a:off x="0" y="0"/>
            <a:ext cx="5270100" cy="11109900"/>
          </a:xfrm>
          <a:prstGeom prst="rect">
            <a:avLst/>
          </a:prstGeom>
          <a:solidFill>
            <a:srgbClr val="69BCC1"/>
          </a:solidFill>
          <a:ln>
            <a:noFill/>
          </a:ln>
        </p:spPr>
        <p:txBody>
          <a:bodyPr anchorCtr="0" anchor="ctr" bIns="100600" lIns="201250" spcFirstLastPara="1" rIns="201250" wrap="square" tIns="100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/>
          <p:nvPr/>
        </p:nvSpPr>
        <p:spPr>
          <a:xfrm>
            <a:off x="6564850" y="687275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6409866" y="334632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13517525" y="334632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9370975" y="696132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1" name="Google Shape;121;p16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Results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6409875" y="5687763"/>
            <a:ext cx="6582000" cy="16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3790128" y="5687763"/>
            <a:ext cx="4792800" cy="1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8" name="Google Shape;128;p17"/>
          <p:cNvSpPr txBox="1"/>
          <p:nvPr>
            <p:ph type="title"/>
          </p:nvPr>
        </p:nvSpPr>
        <p:spPr>
          <a:xfrm>
            <a:off x="692600" y="3743250"/>
            <a:ext cx="4143600" cy="3623400"/>
          </a:xfrm>
          <a:prstGeom prst="rect">
            <a:avLst/>
          </a:prstGeom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6564850" y="44159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69BC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7"/>
          <p:cNvSpPr txBox="1"/>
          <p:nvPr/>
        </p:nvSpPr>
        <p:spPr>
          <a:xfrm>
            <a:off x="6409866" y="889475"/>
            <a:ext cx="69045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Result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3517525" y="889475"/>
            <a:ext cx="61308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01250" lIns="201250" spcFirstLastPara="1" rIns="201250" wrap="square" tIns="20125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21A8B0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Campaign Cost</a:t>
            </a:r>
            <a:endParaRPr sz="4400">
              <a:solidFill>
                <a:srgbClr val="21A8B0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  <a:p>
            <a:pPr indent="-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77B8C"/>
              </a:buClr>
              <a:buSzPts val="3600"/>
              <a:buFont typeface="DM Sans"/>
              <a:buChar char="●"/>
            </a:pPr>
            <a:r>
              <a:rPr lang="en" sz="3600">
                <a:solidFill>
                  <a:srgbClr val="677B8C"/>
                </a:solidFill>
                <a:latin typeface="DM Sans"/>
                <a:ea typeface="DM Sans"/>
                <a:cs typeface="DM Sans"/>
                <a:sym typeface="DM Sans"/>
              </a:rPr>
              <a:t>Text</a:t>
            </a:r>
            <a:endParaRPr sz="3600">
              <a:solidFill>
                <a:srgbClr val="677B8C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2" name="Google Shape;132;p17"/>
          <p:cNvSpPr txBox="1"/>
          <p:nvPr/>
        </p:nvSpPr>
        <p:spPr>
          <a:xfrm>
            <a:off x="9370975" y="4504475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6564850" y="8371600"/>
            <a:ext cx="12053400" cy="690300"/>
          </a:xfrm>
          <a:prstGeom prst="roundRect">
            <a:avLst>
              <a:gd fmla="val 50000" name="adj"/>
            </a:avLst>
          </a:prstGeom>
          <a:solidFill>
            <a:srgbClr val="21A8B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9370975" y="8663151"/>
            <a:ext cx="63474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1250" lIns="201250" spcFirstLastPara="1" rIns="201250" wrap="square" tIns="2012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ROAS:</a:t>
            </a:r>
            <a:endParaRPr b="1" sz="30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FFFFFF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