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333" r:id="rId3"/>
    <p:sldId id="395" r:id="rId4"/>
    <p:sldId id="371" r:id="rId5"/>
    <p:sldId id="374" r:id="rId6"/>
    <p:sldId id="372" r:id="rId7"/>
    <p:sldId id="396" r:id="rId8"/>
    <p:sldId id="397" r:id="rId9"/>
    <p:sldId id="407" r:id="rId10"/>
    <p:sldId id="410" r:id="rId11"/>
    <p:sldId id="411" r:id="rId12"/>
    <p:sldId id="412" r:id="rId13"/>
    <p:sldId id="413" r:id="rId14"/>
    <p:sldId id="408" r:id="rId15"/>
    <p:sldId id="409" r:id="rId16"/>
    <p:sldId id="398" r:id="rId17"/>
    <p:sldId id="399" r:id="rId18"/>
    <p:sldId id="292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655"/>
    <a:srgbClr val="FF646B"/>
    <a:srgbClr val="00ADBD"/>
    <a:srgbClr val="046574"/>
    <a:srgbClr val="006D82"/>
    <a:srgbClr val="FF575C"/>
    <a:srgbClr val="B5DFED"/>
    <a:srgbClr val="6C7179"/>
    <a:srgbClr val="FF574E"/>
    <a:srgbClr val="F9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9" autoAdjust="0"/>
    <p:restoredTop sz="94660"/>
  </p:normalViewPr>
  <p:slideViewPr>
    <p:cSldViewPr snapToGrid="0">
      <p:cViewPr>
        <p:scale>
          <a:sx n="75" d="100"/>
          <a:sy n="75" d="100"/>
        </p:scale>
        <p:origin x="118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.svg"/><Relationship Id="rId9" Type="http://schemas.openxmlformats.org/officeDocument/2006/relationships/image" Target="../media/image3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C7A7D4-EB3B-48BE-B327-4BA60B1E02EE}"/>
              </a:ext>
            </a:extLst>
          </p:cNvPr>
          <p:cNvSpPr/>
          <p:nvPr userDrawn="1"/>
        </p:nvSpPr>
        <p:spPr>
          <a:xfrm>
            <a:off x="7600851" y="0"/>
            <a:ext cx="4591150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3BF8B19-55A5-433A-874D-10B911873D4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68826" y="1132115"/>
            <a:ext cx="4591150" cy="459377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3CD232A-0DB3-4B28-A2C2-D2D3E83EB5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8940"/>
          <a:stretch/>
        </p:blipFill>
        <p:spPr>
          <a:xfrm>
            <a:off x="10017845" y="6189694"/>
            <a:ext cx="2174155" cy="439449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BE2FD7D2-85B7-4A5B-8A94-87FE6AF6454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8032" y="131263"/>
            <a:ext cx="957943" cy="86958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445399FB-923B-4C8E-BA96-8836A704A06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1122" y="25400"/>
            <a:ext cx="1766558" cy="883279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463B1E1-E694-4A95-8DFE-51D433A70D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3AA0A9-9131-4897-8B9B-BE1D6C5660A8}"/>
              </a:ext>
            </a:extLst>
          </p:cNvPr>
          <p:cNvCxnSpPr/>
          <p:nvPr userDrawn="1"/>
        </p:nvCxnSpPr>
        <p:spPr>
          <a:xfrm>
            <a:off x="698500" y="1807299"/>
            <a:ext cx="0" cy="2959100"/>
          </a:xfrm>
          <a:prstGeom prst="line">
            <a:avLst/>
          </a:prstGeom>
          <a:ln>
            <a:solidFill>
              <a:srgbClr val="00A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25D37-2FED-4965-9144-3DAAB86FD698}"/>
              </a:ext>
            </a:extLst>
          </p:cNvPr>
          <p:cNvCxnSpPr/>
          <p:nvPr userDrawn="1"/>
        </p:nvCxnSpPr>
        <p:spPr>
          <a:xfrm>
            <a:off x="698500" y="765899"/>
            <a:ext cx="0" cy="720000"/>
          </a:xfrm>
          <a:prstGeom prst="line">
            <a:avLst/>
          </a:prstGeom>
          <a:ln>
            <a:solidFill>
              <a:srgbClr val="00A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0B6D85B-0208-4420-9E4C-3E2733A96B35}"/>
              </a:ext>
            </a:extLst>
          </p:cNvPr>
          <p:cNvSpPr/>
          <p:nvPr userDrawn="1"/>
        </p:nvSpPr>
        <p:spPr>
          <a:xfrm>
            <a:off x="-2" y="3428992"/>
            <a:ext cx="12192001" cy="3429007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859A49EF-CD68-43B1-87EB-CFC8F8A5FD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3486" y="3428993"/>
            <a:ext cx="11205028" cy="293550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9E6CBE-4E46-4036-8EAD-259D48F38348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>
              <a:alpha val="15000"/>
            </a:srgb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9C650E-DEF7-4BCD-8C0C-24C57AB702F1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746B18-3EF2-4E8E-A488-A11C33B34233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BEA6E9-D0CC-4044-85D2-83A22827A801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4027B3-47E4-46D1-B14C-128737A75E45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8E9248F-0008-48B3-B6D5-66E7D989F4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43572" y="363559"/>
            <a:ext cx="1159499" cy="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9288E1AD-037E-4A95-B20B-FFA91BDB3D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1494" y="1956255"/>
            <a:ext cx="3441532" cy="20011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9638C275-1DB2-46E8-97B4-D505726F3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75234" y="1956255"/>
            <a:ext cx="3441532" cy="20011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F7432C2-D749-44F5-A4A1-FA0F4BF606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1956255"/>
            <a:ext cx="3441532" cy="20011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B6DE98-203B-40C0-BE9A-67C5A59E54F0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194655">
              <a:alpha val="15000"/>
            </a:srgb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AE6C9C-B778-4DE3-8C08-4CA4B6E9AA2C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3A2FB7D-32EB-438B-B3F7-16D14E7B0B12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FEE1939-DAA6-4404-B091-63118C38AB56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C72AC0-9B87-4B89-A238-C560A40817A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58184762-A738-453C-9A18-D68E018092B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1234" y="261258"/>
            <a:ext cx="671540" cy="6096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617D145-8A7E-42F4-ACD4-6DCF2B300C3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210457" y="6272202"/>
            <a:ext cx="1171594" cy="58579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E050019B-5FD2-447D-8222-A162408FEE0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0773275" y="6320506"/>
            <a:ext cx="1159499" cy="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65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194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192924F-D448-4E90-B70C-1E7AD82615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27D597C-991D-46F3-9008-BC4FE399E184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chemeClr val="bg1">
              <a:alpha val="1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2B5664-FD43-4455-9F2F-18B39E3CAD2C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4885C0-3604-4DFD-B58C-D81DED7D4979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AB4853-BED9-401B-8213-0304ABC6D893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97E212-F5F3-4D9B-80E4-1B3188E87BF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12" name="그래픽 11">
            <a:extLst>
              <a:ext uri="{FF2B5EF4-FFF2-40B4-BE49-F238E27FC236}">
                <a16:creationId xmlns:a16="http://schemas.microsoft.com/office/drawing/2014/main" id="{EBE042DE-F2A1-49E6-AB4B-B90E334A4A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8940"/>
          <a:stretch/>
        </p:blipFill>
        <p:spPr>
          <a:xfrm>
            <a:off x="10607675" y="6308913"/>
            <a:ext cx="1584325" cy="32023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4875E2CE-DDFF-46B6-ACDA-C438F19F44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18032" y="131263"/>
            <a:ext cx="957943" cy="869589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D390DAEC-FFAA-41FE-A442-21BBB8E2B1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1122" y="25400"/>
            <a:ext cx="1766558" cy="8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01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D3D31-B5A0-4894-B08B-15ADDE6FFC44}"/>
              </a:ext>
            </a:extLst>
          </p:cNvPr>
          <p:cNvSpPr/>
          <p:nvPr userDrawn="1"/>
        </p:nvSpPr>
        <p:spPr>
          <a:xfrm>
            <a:off x="0" y="0"/>
            <a:ext cx="4949372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258DECD9-F3C3-4F27-AE6B-D61EF8F43B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F77E986-26FE-4846-84E2-C30668ED01D7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5CDD02-3FD6-4FAB-843C-7B81F9637F17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EF9FC9-D77C-4E23-A26A-EE32CC7B1515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3E843F-254D-438E-93DD-59E046804319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5ED181-31E5-435D-9CFD-B0FBDACDD749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FF6AAAE0-D9A4-47A4-8363-B15E438CEE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oundRect">
            <a:avLst>
              <a:gd name="adj" fmla="val 38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536C373F-C639-4456-876C-26F1F32681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77627" y="2142445"/>
            <a:ext cx="1959655" cy="3896405"/>
          </a:xfrm>
          <a:prstGeom prst="roundRect">
            <a:avLst>
              <a:gd name="adj" fmla="val 38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211085EA-53AD-437C-86E0-C28D6554EA8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43572" y="363559"/>
            <a:ext cx="1159499" cy="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6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141D37C-A30D-4925-A3DA-AAEE6D474828}"/>
              </a:ext>
            </a:extLst>
          </p:cNvPr>
          <p:cNvSpPr/>
          <p:nvPr userDrawn="1"/>
        </p:nvSpPr>
        <p:spPr>
          <a:xfrm>
            <a:off x="0" y="0"/>
            <a:ext cx="4949372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5D926FFD-F2BF-46F8-B9D6-4816D1E82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F934B74-F55D-4DFF-B89E-0313ABE173F9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BED60A-4D54-4B9A-B465-94D7F7F38AB3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18A33F-C2DA-4E85-9715-94DB8AAB7E17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E7BB308-6862-4A48-815F-7631E1BB067E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98A4EF-DEAF-4975-9703-63DFDCD4176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B84FC925-9378-4DF7-BA93-1001E546E5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oundRect">
            <a:avLst>
              <a:gd name="adj" fmla="val 225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E7FA4C08-AC78-470E-8612-7C17E7297B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43572" y="363559"/>
            <a:ext cx="1159499" cy="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6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8B7BAF-49B7-41BE-B432-54CB162016B0}"/>
              </a:ext>
            </a:extLst>
          </p:cNvPr>
          <p:cNvSpPr/>
          <p:nvPr userDrawn="1"/>
        </p:nvSpPr>
        <p:spPr>
          <a:xfrm>
            <a:off x="0" y="0"/>
            <a:ext cx="4949372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5BFFFBE-5EB4-495F-B7AA-28BC07B3C7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B265E26-62FB-47EE-B454-04397A3DCD66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7682ED-D402-42E3-859A-E9F3C8727BBA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7F28CB-6AE2-4DDF-A605-1977276BB546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CE0278-C28B-4AD3-A3CF-EA542019EC61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315A932-FCAE-4338-BD7F-F0EA39871A96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EFACFAAD-AFDF-4560-AA9E-B83C6823D8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552575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01B32F8-B444-40A5-994A-7F13FAE46B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43572" y="363559"/>
            <a:ext cx="1159499" cy="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3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536FE-D271-4547-96D9-6CE83D9571DE}"/>
              </a:ext>
            </a:extLst>
          </p:cNvPr>
          <p:cNvSpPr/>
          <p:nvPr userDrawn="1"/>
        </p:nvSpPr>
        <p:spPr>
          <a:xfrm>
            <a:off x="0" y="0"/>
            <a:ext cx="4591150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C2544662-835A-4929-BD3C-EFC6112C2F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33BA97-933E-4313-B299-529106334CF8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802830-CF43-449D-965D-C3D5C71F32E9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16A3D2-B0AD-451F-9BF5-22DAE7D66DA9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4F5FA1-0194-415C-923D-045500BAEE24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CB2C6B-C3D3-4991-B373-31ECF8B7E344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223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32BED2-8C0A-49F2-8B4A-8500052D6C88}"/>
              </a:ext>
            </a:extLst>
          </p:cNvPr>
          <p:cNvSpPr/>
          <p:nvPr userDrawn="1"/>
        </p:nvSpPr>
        <p:spPr>
          <a:xfrm>
            <a:off x="539400" y="540000"/>
            <a:ext cx="11113200" cy="577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60EF0DF-0439-4719-A8BE-1AB991001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8940"/>
          <a:stretch/>
        </p:blipFill>
        <p:spPr>
          <a:xfrm>
            <a:off x="10614520" y="5898477"/>
            <a:ext cx="957943" cy="19362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BDBB552-27FF-4858-B1D8-419B3F46C05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04067" y="765899"/>
            <a:ext cx="639262" cy="580301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5785F0F9-3073-49E9-9004-9A3110EEFF5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5122" y="602620"/>
            <a:ext cx="1766558" cy="88327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F998CFF-099B-432C-A143-EA0B3223E0C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8500" y="5498822"/>
            <a:ext cx="1584325" cy="55410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2424C4-ED96-4719-AB4A-B32E6B9146EC}"/>
              </a:ext>
            </a:extLst>
          </p:cNvPr>
          <p:cNvCxnSpPr/>
          <p:nvPr userDrawn="1"/>
        </p:nvCxnSpPr>
        <p:spPr>
          <a:xfrm>
            <a:off x="698500" y="1807299"/>
            <a:ext cx="0" cy="2959100"/>
          </a:xfrm>
          <a:prstGeom prst="line">
            <a:avLst/>
          </a:prstGeom>
          <a:ln>
            <a:solidFill>
              <a:srgbClr val="0465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764A1B3-D459-4734-BE57-F463320BE09A}"/>
              </a:ext>
            </a:extLst>
          </p:cNvPr>
          <p:cNvCxnSpPr/>
          <p:nvPr userDrawn="1"/>
        </p:nvCxnSpPr>
        <p:spPr>
          <a:xfrm>
            <a:off x="698500" y="765899"/>
            <a:ext cx="0" cy="720000"/>
          </a:xfrm>
          <a:prstGeom prst="line">
            <a:avLst/>
          </a:prstGeom>
          <a:ln>
            <a:solidFill>
              <a:srgbClr val="0465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>
            <a:extLst>
              <a:ext uri="{FF2B5EF4-FFF2-40B4-BE49-F238E27FC236}">
                <a16:creationId xmlns:a16="http://schemas.microsoft.com/office/drawing/2014/main" id="{C587B339-9F55-49CE-9807-31D107EAEF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47379" y="806811"/>
            <a:ext cx="1159499" cy="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43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A9031F-9041-459F-A7E5-47D3C36FD209}"/>
              </a:ext>
            </a:extLst>
          </p:cNvPr>
          <p:cNvSpPr/>
          <p:nvPr userDrawn="1"/>
        </p:nvSpPr>
        <p:spPr>
          <a:xfrm>
            <a:off x="7600851" y="0"/>
            <a:ext cx="4591150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4386E658-DA8B-4487-8382-8A18192AC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8940"/>
          <a:stretch/>
        </p:blipFill>
        <p:spPr>
          <a:xfrm>
            <a:off x="10017845" y="6189694"/>
            <a:ext cx="2174155" cy="439449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A4D00450-89A4-4E82-AF16-3CEC3A93910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8032" y="131263"/>
            <a:ext cx="957943" cy="869589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CE4CCC4F-5BE5-4BA3-BF6F-D34124DDE29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1122" y="25400"/>
            <a:ext cx="1766558" cy="883279"/>
          </a:xfrm>
          <a:prstGeom prst="rect">
            <a:avLst/>
          </a:prstGeom>
        </p:spPr>
      </p:pic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EA8126E1-39DA-4F8E-AB91-3AC0867F5F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50323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926B1-D6AA-43C4-AC99-F0D728026073}"/>
              </a:ext>
            </a:extLst>
          </p:cNvPr>
          <p:cNvSpPr/>
          <p:nvPr userDrawn="1"/>
        </p:nvSpPr>
        <p:spPr>
          <a:xfrm>
            <a:off x="-1" y="0"/>
            <a:ext cx="6014949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0A4046F-7519-4B76-938C-5A892A187C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D13C799-D107-4BDA-84DC-AF9A834FCE88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226234-4A7B-40C9-ACC1-0D76148AB5DF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CB58A8-F663-47F7-9630-5BF28DA8E54C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102F48-7873-449D-AA30-8F31DF4D9A8E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CF8C45-7DAF-4D0F-9F07-1AF10F905FA1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5BA80015-D245-414B-8527-CCE3304687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28298" y="1017692"/>
            <a:ext cx="2373302" cy="23746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D0A53583-9246-45B6-AE28-41819A5B6B8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8298" y="3901431"/>
            <a:ext cx="2373302" cy="23746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7280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E3A1603-EC1E-4EA6-8379-459BF118AE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EC00801-E748-454E-9B2B-2F201AF8CA43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194655">
              <a:alpha val="15000"/>
            </a:srgb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91112E-C940-4742-ABB9-E572D6414164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6A78EF-D46A-43F4-B4D3-D61D87079D02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E2002D-57E8-4084-9E4A-145D17F75126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A38526E-3ED4-4782-ABDE-1A0D9DB5526C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12" name="그래픽 11">
            <a:extLst>
              <a:ext uri="{FF2B5EF4-FFF2-40B4-BE49-F238E27FC236}">
                <a16:creationId xmlns:a16="http://schemas.microsoft.com/office/drawing/2014/main" id="{C7FF578A-C7AD-44E3-9DC5-D15788A1C2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8940"/>
          <a:stretch/>
        </p:blipFill>
        <p:spPr>
          <a:xfrm>
            <a:off x="10607675" y="6308913"/>
            <a:ext cx="1584325" cy="32023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A87A55C-7ED4-41EC-82E3-DC5185E66BB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18032" y="131263"/>
            <a:ext cx="957943" cy="869589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5B25B65B-5019-4AF4-A8B3-53E199A6938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1122" y="25400"/>
            <a:ext cx="1766558" cy="8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2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7180FEB-EFC6-49A9-BA7B-BBAD9F04F0AF}"/>
              </a:ext>
            </a:extLst>
          </p:cNvPr>
          <p:cNvSpPr/>
          <p:nvPr userDrawn="1"/>
        </p:nvSpPr>
        <p:spPr>
          <a:xfrm>
            <a:off x="0" y="0"/>
            <a:ext cx="4591150" cy="6858000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E3732EA2-E35C-401D-AD8B-0B290836BA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F12EA8-1E52-4B06-B4DA-CA34C532F397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32AC8D-EB14-4457-8065-45F0A64A5CC7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2DDEA3-3B1C-4D5D-A042-DFC20D8E72F8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9F0E32-324E-4EAC-91DC-94FC26B50E7F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78FE4-8EF6-420C-B241-03A4810BEE30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6D1A49A4-80BC-481E-9F18-3DC712DE571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3392" y="2142445"/>
            <a:ext cx="2371638" cy="471555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1B5A04DE-F517-4596-8E74-2F705210DC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46702" y="0"/>
            <a:ext cx="2371638" cy="471555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44E4A65-385B-4983-BFB2-98229F023D0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0012" y="1071222"/>
            <a:ext cx="2371638" cy="471555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B5754069-7082-4FF6-BD12-5E517AFAD3F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43572" y="363559"/>
            <a:ext cx="1159499" cy="24923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0F0D645D-03A7-4C30-8577-A7A8EC351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49126" y="5535221"/>
            <a:ext cx="1584325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07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A6800D-D477-4FD2-9B4A-C666E05769F4}"/>
              </a:ext>
            </a:extLst>
          </p:cNvPr>
          <p:cNvSpPr/>
          <p:nvPr userDrawn="1"/>
        </p:nvSpPr>
        <p:spPr>
          <a:xfrm>
            <a:off x="-2" y="0"/>
            <a:ext cx="12192001" cy="3004076"/>
          </a:xfrm>
          <a:prstGeom prst="rect">
            <a:avLst/>
          </a:prstGeom>
          <a:solidFill>
            <a:srgbClr val="1946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B5DDB24B-ADD0-405F-A0F3-FC6A5C8803A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A4119D1-EC48-46D9-9FE4-906AC69D6B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64D91C52-661F-4ABC-875D-9135140FB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519E7B5E-E0E6-423F-B50E-49E15B794C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830B69CB-E172-4044-9B6F-6BBC336E4A1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8032" y="131263"/>
            <a:ext cx="957943" cy="86958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AAB1E38-94F9-4597-8AE6-27EAF2CD7D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1122" y="25400"/>
            <a:ext cx="1766558" cy="88327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6753EE-6508-495E-AD0F-6AB29ECB0688}"/>
              </a:ext>
            </a:extLst>
          </p:cNvPr>
          <p:cNvGrpSpPr/>
          <p:nvPr userDrawn="1"/>
        </p:nvGrpSpPr>
        <p:grpSpPr>
          <a:xfrm>
            <a:off x="0" y="370912"/>
            <a:ext cx="420914" cy="698654"/>
            <a:chOff x="11277600" y="1328855"/>
            <a:chExt cx="540000" cy="698654"/>
          </a:xfrm>
          <a:solidFill>
            <a:srgbClr val="046574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677F19-14D4-4773-9DD9-79332C7432CE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E286B1-30CF-4B33-8D12-CA7D9B8EC597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22F336-191C-4721-9729-A692F279E891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A8EF4CD-6A26-4D24-AF50-EDE5AA4FF922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867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63127869-5B1F-495F-B766-A49B2818E8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3486" y="1471384"/>
            <a:ext cx="11205028" cy="293550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333179-6890-4273-8179-47FD65E9F519}"/>
              </a:ext>
            </a:extLst>
          </p:cNvPr>
          <p:cNvGrpSpPr/>
          <p:nvPr userDrawn="1"/>
        </p:nvGrpSpPr>
        <p:grpSpPr>
          <a:xfrm flipH="1">
            <a:off x="11771086" y="370912"/>
            <a:ext cx="420914" cy="698654"/>
            <a:chOff x="11277600" y="1328855"/>
            <a:chExt cx="540000" cy="698654"/>
          </a:xfrm>
          <a:solidFill>
            <a:srgbClr val="194655">
              <a:alpha val="15000"/>
            </a:srgb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D6728D-4555-41B7-B381-9C195246AF5D}"/>
                </a:ext>
              </a:extLst>
            </p:cNvPr>
            <p:cNvSpPr/>
            <p:nvPr userDrawn="1"/>
          </p:nvSpPr>
          <p:spPr>
            <a:xfrm>
              <a:off x="11277600" y="132885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ADADF1-6CCD-4F30-A84D-3C8C178BC854}"/>
                </a:ext>
              </a:extLst>
            </p:cNvPr>
            <p:cNvSpPr/>
            <p:nvPr userDrawn="1"/>
          </p:nvSpPr>
          <p:spPr>
            <a:xfrm>
              <a:off x="11277600" y="1543740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40AC54D-C363-44D0-8070-07B4B8EB6C23}"/>
                </a:ext>
              </a:extLst>
            </p:cNvPr>
            <p:cNvSpPr/>
            <p:nvPr userDrawn="1"/>
          </p:nvSpPr>
          <p:spPr>
            <a:xfrm>
              <a:off x="11277600" y="1758625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7F5890-9460-420E-9D8D-123348508613}"/>
                </a:ext>
              </a:extLst>
            </p:cNvPr>
            <p:cNvSpPr/>
            <p:nvPr userDrawn="1"/>
          </p:nvSpPr>
          <p:spPr>
            <a:xfrm>
              <a:off x="11277600" y="1973509"/>
              <a:ext cx="540000" cy="54000"/>
            </a:xfrm>
            <a:prstGeom prst="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D15AB7C-E7B8-4427-94FC-2D57A29743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59226" y="261258"/>
            <a:ext cx="671540" cy="6096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D88DF2C1-8266-4626-9E6D-F6C54D1B6F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388929" y="5974721"/>
            <a:ext cx="1766558" cy="88327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195C27A-D24E-431C-8878-04A7C940BBE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43572" y="6272203"/>
            <a:ext cx="1159499" cy="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85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72" r:id="rId16"/>
    <p:sldLayoutId id="214748366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46B2F7E-02F0-4E59-A8CB-D4427F3F56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4D3E5E8-128C-4E1D-BE1B-F5F8E9317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9313" y="1516062"/>
            <a:ext cx="1159499" cy="249238"/>
          </a:xfrm>
          <a:prstGeom prst="rect">
            <a:avLst/>
          </a:prstGeom>
        </p:spPr>
      </p:pic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69F34FD9-010D-457C-909D-01B36E2EE0D3}"/>
              </a:ext>
            </a:extLst>
          </p:cNvPr>
          <p:cNvSpPr/>
          <p:nvPr/>
        </p:nvSpPr>
        <p:spPr>
          <a:xfrm>
            <a:off x="6011626" y="5268685"/>
            <a:ext cx="914400" cy="914400"/>
          </a:xfrm>
          <a:prstGeom prst="donut">
            <a:avLst/>
          </a:prstGeom>
          <a:solidFill>
            <a:srgbClr val="FF646B">
              <a:alpha val="87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5C672-8FF1-459F-AC56-48E71CEDC90C}"/>
              </a:ext>
            </a:extLst>
          </p:cNvPr>
          <p:cNvSpPr txBox="1"/>
          <p:nvPr/>
        </p:nvSpPr>
        <p:spPr>
          <a:xfrm>
            <a:off x="1041887" y="4066533"/>
            <a:ext cx="39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4655"/>
                </a:solidFill>
                <a:cs typeface="Arial" panose="020B0604020202020204" pitchFamily="34" charset="0"/>
              </a:rPr>
              <a:t>Insert</a:t>
            </a:r>
            <a:r>
              <a:rPr lang="ko-KR" altLang="en-US" dirty="0">
                <a:solidFill>
                  <a:srgbClr val="194655"/>
                </a:solidFill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194655"/>
                </a:solidFill>
                <a:cs typeface="Arial" panose="020B0604020202020204" pitchFamily="34" charset="0"/>
              </a:rPr>
              <a:t>the</a:t>
            </a:r>
            <a:r>
              <a:rPr lang="ko-KR" altLang="en-US" dirty="0">
                <a:solidFill>
                  <a:srgbClr val="194655"/>
                </a:solidFill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194655"/>
                </a:solidFill>
                <a:cs typeface="Arial" panose="020B0604020202020204" pitchFamily="34" charset="0"/>
              </a:rPr>
              <a:t>sub</a:t>
            </a:r>
            <a:r>
              <a:rPr lang="ko-KR" altLang="en-US" dirty="0">
                <a:solidFill>
                  <a:srgbClr val="194655"/>
                </a:solidFill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194655"/>
                </a:solidFill>
                <a:cs typeface="Arial" panose="020B0604020202020204" pitchFamily="34" charset="0"/>
              </a:rPr>
              <a:t>title</a:t>
            </a:r>
            <a:r>
              <a:rPr lang="ko-KR" altLang="en-US" dirty="0">
                <a:solidFill>
                  <a:srgbClr val="194655"/>
                </a:solidFill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194655"/>
                </a:solidFill>
                <a:cs typeface="Arial" panose="020B0604020202020204" pitchFamily="34" charset="0"/>
              </a:rPr>
              <a:t>of</a:t>
            </a:r>
            <a:r>
              <a:rPr lang="ko-KR" altLang="en-US" dirty="0">
                <a:solidFill>
                  <a:srgbClr val="194655"/>
                </a:solidFill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194655"/>
                </a:solidFill>
                <a:cs typeface="Arial" panose="020B0604020202020204" pitchFamily="34" charset="0"/>
              </a:rPr>
              <a:t>your</a:t>
            </a:r>
            <a:r>
              <a:rPr lang="ko-KR" altLang="en-US" dirty="0">
                <a:solidFill>
                  <a:srgbClr val="194655"/>
                </a:solidFill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194655"/>
                </a:solidFill>
                <a:cs typeface="Arial" panose="020B0604020202020204" pitchFamily="34" charset="0"/>
              </a:rPr>
              <a:t>presentation</a:t>
            </a:r>
            <a:endParaRPr lang="ko-KR" altLang="en-US" dirty="0">
              <a:solidFill>
                <a:srgbClr val="194655"/>
              </a:solidFill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1B943D-9112-4927-996A-EA11A83720F6}"/>
              </a:ext>
            </a:extLst>
          </p:cNvPr>
          <p:cNvSpPr/>
          <p:nvPr/>
        </p:nvSpPr>
        <p:spPr>
          <a:xfrm>
            <a:off x="1041887" y="4481285"/>
            <a:ext cx="398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94655"/>
                </a:solidFill>
                <a:cs typeface="Arial" panose="020B0604020202020204" pitchFamily="34" charset="0"/>
              </a:rPr>
              <a:t>COMPANY NAME   </a:t>
            </a:r>
            <a:r>
              <a:rPr lang="ko-KR" altLang="en-US" sz="1600" dirty="0">
                <a:solidFill>
                  <a:srgbClr val="194655"/>
                </a:solidFill>
                <a:cs typeface="Arial" panose="020B0604020202020204" pitchFamily="34" charset="0"/>
              </a:rPr>
              <a:t>｜   </a:t>
            </a:r>
            <a:r>
              <a:rPr lang="en-US" altLang="ko-KR" sz="1600" dirty="0">
                <a:solidFill>
                  <a:srgbClr val="194655"/>
                </a:solidFill>
                <a:cs typeface="Arial" panose="020B0604020202020204" pitchFamily="34" charset="0"/>
              </a:rPr>
              <a:t>00. 00. 20XX</a:t>
            </a:r>
            <a:endParaRPr lang="ko-KR" altLang="en-US" sz="1600" dirty="0">
              <a:solidFill>
                <a:srgbClr val="194655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1517A-8FC6-498B-9053-5EDF734BB332}"/>
              </a:ext>
            </a:extLst>
          </p:cNvPr>
          <p:cNvSpPr txBox="1"/>
          <p:nvPr/>
        </p:nvSpPr>
        <p:spPr>
          <a:xfrm>
            <a:off x="1041887" y="1189905"/>
            <a:ext cx="5270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4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Presentation</a:t>
            </a:r>
          </a:p>
          <a:p>
            <a:pPr algn="l"/>
            <a:r>
              <a:rPr lang="en-US" altLang="ko-KR" sz="54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Cover Title</a:t>
            </a:r>
            <a:endParaRPr lang="ko-KR" altLang="en-US" sz="5400" dirty="0">
              <a:solidFill>
                <a:srgbClr val="19465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74B1F-A75B-44A8-BB8C-CEF3161E6F3D}"/>
              </a:ext>
            </a:extLst>
          </p:cNvPr>
          <p:cNvSpPr txBox="1"/>
          <p:nvPr/>
        </p:nvSpPr>
        <p:spPr>
          <a:xfrm>
            <a:off x="2464287" y="5789385"/>
            <a:ext cx="326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852B6673-C56D-4986-B4AA-654406574E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FA3B8A-D32B-4FE4-90A0-B74C0EE4D0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ADD6EB8-5BDA-4762-8661-479A798369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B445375-9E20-4825-AA0C-DE9F6BBE43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77128-8627-40A5-B5B4-4D57D882F055}"/>
              </a:ext>
            </a:extLst>
          </p:cNvPr>
          <p:cNvSpPr txBox="1"/>
          <p:nvPr/>
        </p:nvSpPr>
        <p:spPr>
          <a:xfrm>
            <a:off x="1943099" y="751595"/>
            <a:ext cx="83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Insert Your Title Here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63B-AD78-4CAD-8DDA-6254E134F0F9}"/>
              </a:ext>
            </a:extLst>
          </p:cNvPr>
          <p:cNvSpPr/>
          <p:nvPr/>
        </p:nvSpPr>
        <p:spPr>
          <a:xfrm>
            <a:off x="1208098" y="4434847"/>
            <a:ext cx="219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B1327-F943-4D76-8CE2-6CEAC3495455}"/>
              </a:ext>
            </a:extLst>
          </p:cNvPr>
          <p:cNvSpPr txBox="1"/>
          <p:nvPr/>
        </p:nvSpPr>
        <p:spPr>
          <a:xfrm>
            <a:off x="1208098" y="4887701"/>
            <a:ext cx="2193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en-US" altLang="ko-KR" sz="1400" dirty="0">
              <a:solidFill>
                <a:srgbClr val="19465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02BF3F-4597-4D45-8F3A-9D08A8D5ABCB}"/>
              </a:ext>
            </a:extLst>
          </p:cNvPr>
          <p:cNvSpPr/>
          <p:nvPr/>
        </p:nvSpPr>
        <p:spPr>
          <a:xfrm>
            <a:off x="3735528" y="4434847"/>
            <a:ext cx="219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18771-9172-4D6E-BD94-4ADA7252F5C7}"/>
              </a:ext>
            </a:extLst>
          </p:cNvPr>
          <p:cNvSpPr txBox="1"/>
          <p:nvPr/>
        </p:nvSpPr>
        <p:spPr>
          <a:xfrm>
            <a:off x="3735528" y="4887701"/>
            <a:ext cx="2193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en-US" altLang="ko-KR" sz="1400" dirty="0">
              <a:solidFill>
                <a:srgbClr val="194655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7224CB-3CE6-4119-AF7B-55E58ABD7222}"/>
              </a:ext>
            </a:extLst>
          </p:cNvPr>
          <p:cNvSpPr/>
          <p:nvPr/>
        </p:nvSpPr>
        <p:spPr>
          <a:xfrm>
            <a:off x="6262958" y="4434847"/>
            <a:ext cx="219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AF7D9-DBF9-4771-A153-56C76683B2C2}"/>
              </a:ext>
            </a:extLst>
          </p:cNvPr>
          <p:cNvSpPr txBox="1"/>
          <p:nvPr/>
        </p:nvSpPr>
        <p:spPr>
          <a:xfrm>
            <a:off x="6262958" y="4887701"/>
            <a:ext cx="2193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en-US" altLang="ko-KR" sz="1400" dirty="0">
              <a:solidFill>
                <a:srgbClr val="194655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4B9E03-3FFD-4002-B207-2A5D3921D4CE}"/>
              </a:ext>
            </a:extLst>
          </p:cNvPr>
          <p:cNvSpPr/>
          <p:nvPr/>
        </p:nvSpPr>
        <p:spPr>
          <a:xfrm>
            <a:off x="8790389" y="4434847"/>
            <a:ext cx="219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13C0B-6CD4-4D09-912C-B80BB921CD67}"/>
              </a:ext>
            </a:extLst>
          </p:cNvPr>
          <p:cNvSpPr txBox="1"/>
          <p:nvPr/>
        </p:nvSpPr>
        <p:spPr>
          <a:xfrm>
            <a:off x="8790389" y="4887701"/>
            <a:ext cx="2193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en-US" altLang="ko-KR" sz="1400" dirty="0">
              <a:solidFill>
                <a:srgbClr val="194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0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6832F-06F7-4220-B9D6-AA9F8B4CE8D4}"/>
              </a:ext>
            </a:extLst>
          </p:cNvPr>
          <p:cNvSpPr txBox="1"/>
          <p:nvPr/>
        </p:nvSpPr>
        <p:spPr>
          <a:xfrm>
            <a:off x="1943099" y="490336"/>
            <a:ext cx="83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6D82"/>
                </a:solidFill>
                <a:latin typeface="+mj-lt"/>
                <a:cs typeface="Arial" panose="020B0604020202020204" pitchFamily="34" charset="0"/>
              </a:rPr>
              <a:t>Place subtitle text here</a:t>
            </a:r>
            <a:endParaRPr lang="ko-KR" altLang="en-US" sz="3600" dirty="0">
              <a:solidFill>
                <a:srgbClr val="006D8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EA9D0D-ECA9-4E4E-904D-979AD0FB7244}"/>
              </a:ext>
            </a:extLst>
          </p:cNvPr>
          <p:cNvSpPr/>
          <p:nvPr/>
        </p:nvSpPr>
        <p:spPr>
          <a:xfrm>
            <a:off x="493486" y="4406893"/>
            <a:ext cx="569908" cy="569908"/>
          </a:xfrm>
          <a:prstGeom prst="rect">
            <a:avLst/>
          </a:prstGeom>
          <a:solidFill>
            <a:srgbClr val="FF646B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01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EE001-B449-45A6-9496-5CBB1F9019D2}"/>
              </a:ext>
            </a:extLst>
          </p:cNvPr>
          <p:cNvSpPr txBox="1"/>
          <p:nvPr/>
        </p:nvSpPr>
        <p:spPr>
          <a:xfrm>
            <a:off x="1152294" y="4577547"/>
            <a:ext cx="2634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400">
                <a:solidFill>
                  <a:srgbClr val="006D82"/>
                </a:solidFill>
              </a:defRPr>
            </a:lvl1pPr>
          </a:lstStyle>
          <a:p>
            <a:r>
              <a:rPr lang="en-US" altLang="ko-KR">
                <a:solidFill>
                  <a:srgbClr val="194655"/>
                </a:solidFill>
              </a:rPr>
              <a:t>Lorem </a:t>
            </a:r>
            <a:r>
              <a:rPr lang="en-US" altLang="ko-KR" dirty="0">
                <a:solidFill>
                  <a:srgbClr val="194655"/>
                </a:solidFill>
              </a:rPr>
              <a:t>ipsum </a:t>
            </a:r>
            <a:r>
              <a:rPr lang="en-US" altLang="ko-KR">
                <a:solidFill>
                  <a:srgbClr val="194655"/>
                </a:solidFill>
              </a:rPr>
              <a:t>Dolor sit amet Consectetur adipisicing elit</a:t>
            </a:r>
            <a:r>
              <a:rPr lang="en-US" altLang="ko-KR" dirty="0">
                <a:solidFill>
                  <a:srgbClr val="194655"/>
                </a:solidFill>
              </a:rPr>
              <a:t>, sed </a:t>
            </a:r>
            <a:r>
              <a:rPr lang="en-US" altLang="ko-KR">
                <a:solidFill>
                  <a:srgbClr val="194655"/>
                </a:solidFill>
              </a:rPr>
              <a:t>do eiusmod</a:t>
            </a:r>
            <a:endParaRPr lang="en-US" altLang="ko-KR" dirty="0">
              <a:solidFill>
                <a:srgbClr val="194655"/>
              </a:solidFill>
            </a:endParaRPr>
          </a:p>
          <a:p>
            <a:r>
              <a:rPr lang="en-US" altLang="ko-KR">
                <a:solidFill>
                  <a:srgbClr val="194655"/>
                </a:solidFill>
              </a:rPr>
              <a:t>Tempor incididunt ut labore</a:t>
            </a:r>
            <a:r>
              <a:rPr lang="en-US" altLang="ko-KR" dirty="0">
                <a:solidFill>
                  <a:srgbClr val="194655"/>
                </a:solidFill>
              </a:rPr>
              <a:t> et dolore </a:t>
            </a:r>
            <a:r>
              <a:rPr lang="en-US" altLang="ko-KR">
                <a:solidFill>
                  <a:srgbClr val="194655"/>
                </a:solidFill>
              </a:rPr>
              <a:t>magna </a:t>
            </a:r>
            <a:r>
              <a:rPr lang="en-US" altLang="ko-KR" dirty="0" err="1">
                <a:solidFill>
                  <a:srgbClr val="194655"/>
                </a:solidFill>
              </a:rPr>
              <a:t>aliqua</a:t>
            </a:r>
            <a:endParaRPr lang="ko-KR" altLang="en-US" dirty="0">
              <a:solidFill>
                <a:srgbClr val="194655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F08230-7A4C-4D36-ACD1-3D7AE03A189C}"/>
              </a:ext>
            </a:extLst>
          </p:cNvPr>
          <p:cNvSpPr/>
          <p:nvPr/>
        </p:nvSpPr>
        <p:spPr>
          <a:xfrm>
            <a:off x="4449222" y="4406893"/>
            <a:ext cx="569908" cy="569908"/>
          </a:xfrm>
          <a:prstGeom prst="rect">
            <a:avLst/>
          </a:prstGeom>
          <a:solidFill>
            <a:srgbClr val="FF646B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02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76943-1AB2-49B9-9BE7-B43538267B8D}"/>
              </a:ext>
            </a:extLst>
          </p:cNvPr>
          <p:cNvSpPr txBox="1"/>
          <p:nvPr/>
        </p:nvSpPr>
        <p:spPr>
          <a:xfrm>
            <a:off x="5108030" y="4577547"/>
            <a:ext cx="2634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400">
                <a:solidFill>
                  <a:srgbClr val="006D82"/>
                </a:solidFill>
              </a:defRPr>
            </a:lvl1pPr>
          </a:lstStyle>
          <a:p>
            <a:r>
              <a:rPr lang="en-US" altLang="ko-KR">
                <a:solidFill>
                  <a:srgbClr val="194655"/>
                </a:solidFill>
              </a:rPr>
              <a:t>Lorem </a:t>
            </a:r>
            <a:r>
              <a:rPr lang="en-US" altLang="ko-KR" dirty="0">
                <a:solidFill>
                  <a:srgbClr val="194655"/>
                </a:solidFill>
              </a:rPr>
              <a:t>ipsum </a:t>
            </a:r>
            <a:r>
              <a:rPr lang="en-US" altLang="ko-KR">
                <a:solidFill>
                  <a:srgbClr val="194655"/>
                </a:solidFill>
              </a:rPr>
              <a:t>Dolor sit amet Consectetur adipisicing elit</a:t>
            </a:r>
            <a:r>
              <a:rPr lang="en-US" altLang="ko-KR" dirty="0">
                <a:solidFill>
                  <a:srgbClr val="194655"/>
                </a:solidFill>
              </a:rPr>
              <a:t>, sed </a:t>
            </a:r>
            <a:r>
              <a:rPr lang="en-US" altLang="ko-KR">
                <a:solidFill>
                  <a:srgbClr val="194655"/>
                </a:solidFill>
              </a:rPr>
              <a:t>do eiusmod</a:t>
            </a:r>
            <a:endParaRPr lang="en-US" altLang="ko-KR" dirty="0">
              <a:solidFill>
                <a:srgbClr val="194655"/>
              </a:solidFill>
            </a:endParaRPr>
          </a:p>
          <a:p>
            <a:r>
              <a:rPr lang="en-US" altLang="ko-KR">
                <a:solidFill>
                  <a:srgbClr val="194655"/>
                </a:solidFill>
              </a:rPr>
              <a:t>Tempor incididunt ut labore</a:t>
            </a:r>
            <a:r>
              <a:rPr lang="en-US" altLang="ko-KR" dirty="0">
                <a:solidFill>
                  <a:srgbClr val="194655"/>
                </a:solidFill>
              </a:rPr>
              <a:t> et dolore </a:t>
            </a:r>
            <a:r>
              <a:rPr lang="en-US" altLang="ko-KR">
                <a:solidFill>
                  <a:srgbClr val="194655"/>
                </a:solidFill>
              </a:rPr>
              <a:t>magna </a:t>
            </a:r>
            <a:r>
              <a:rPr lang="en-US" altLang="ko-KR" dirty="0" err="1">
                <a:solidFill>
                  <a:srgbClr val="194655"/>
                </a:solidFill>
              </a:rPr>
              <a:t>aliqua</a:t>
            </a:r>
            <a:endParaRPr lang="ko-KR" altLang="en-US" dirty="0">
              <a:solidFill>
                <a:srgbClr val="194655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E1DC6-7D52-4E58-BF28-0DF57F9FBDF9}"/>
              </a:ext>
            </a:extLst>
          </p:cNvPr>
          <p:cNvSpPr/>
          <p:nvPr/>
        </p:nvSpPr>
        <p:spPr>
          <a:xfrm>
            <a:off x="8404957" y="4406893"/>
            <a:ext cx="569908" cy="569908"/>
          </a:xfrm>
          <a:prstGeom prst="rect">
            <a:avLst/>
          </a:prstGeom>
          <a:solidFill>
            <a:srgbClr val="FF646B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03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CA9FE-DCDC-49C2-8AC0-FC49EDD13C0F}"/>
              </a:ext>
            </a:extLst>
          </p:cNvPr>
          <p:cNvSpPr txBox="1"/>
          <p:nvPr/>
        </p:nvSpPr>
        <p:spPr>
          <a:xfrm>
            <a:off x="9063765" y="4577547"/>
            <a:ext cx="2634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400">
                <a:solidFill>
                  <a:srgbClr val="006D82"/>
                </a:solidFill>
              </a:defRPr>
            </a:lvl1pPr>
          </a:lstStyle>
          <a:p>
            <a:r>
              <a:rPr lang="en-US" altLang="ko-KR">
                <a:solidFill>
                  <a:srgbClr val="194655"/>
                </a:solidFill>
              </a:rPr>
              <a:t>Lorem </a:t>
            </a:r>
            <a:r>
              <a:rPr lang="en-US" altLang="ko-KR" dirty="0">
                <a:solidFill>
                  <a:srgbClr val="194655"/>
                </a:solidFill>
              </a:rPr>
              <a:t>ipsum </a:t>
            </a:r>
            <a:r>
              <a:rPr lang="en-US" altLang="ko-KR">
                <a:solidFill>
                  <a:srgbClr val="194655"/>
                </a:solidFill>
              </a:rPr>
              <a:t>Dolor sit amet Consectetur adipisicing elit</a:t>
            </a:r>
            <a:r>
              <a:rPr lang="en-US" altLang="ko-KR" dirty="0">
                <a:solidFill>
                  <a:srgbClr val="194655"/>
                </a:solidFill>
              </a:rPr>
              <a:t>, sed </a:t>
            </a:r>
            <a:r>
              <a:rPr lang="en-US" altLang="ko-KR">
                <a:solidFill>
                  <a:srgbClr val="194655"/>
                </a:solidFill>
              </a:rPr>
              <a:t>do eiusmod</a:t>
            </a:r>
            <a:endParaRPr lang="en-US" altLang="ko-KR" dirty="0">
              <a:solidFill>
                <a:srgbClr val="194655"/>
              </a:solidFill>
            </a:endParaRPr>
          </a:p>
          <a:p>
            <a:r>
              <a:rPr lang="en-US" altLang="ko-KR">
                <a:solidFill>
                  <a:srgbClr val="194655"/>
                </a:solidFill>
              </a:rPr>
              <a:t>Tempor incididunt ut labore</a:t>
            </a:r>
            <a:r>
              <a:rPr lang="en-US" altLang="ko-KR" dirty="0">
                <a:solidFill>
                  <a:srgbClr val="194655"/>
                </a:solidFill>
              </a:rPr>
              <a:t> et dolore </a:t>
            </a:r>
            <a:r>
              <a:rPr lang="en-US" altLang="ko-KR">
                <a:solidFill>
                  <a:srgbClr val="194655"/>
                </a:solidFill>
              </a:rPr>
              <a:t>magna </a:t>
            </a:r>
            <a:r>
              <a:rPr lang="en-US" altLang="ko-KR" dirty="0" err="1">
                <a:solidFill>
                  <a:srgbClr val="194655"/>
                </a:solidFill>
              </a:rPr>
              <a:t>aliqua</a:t>
            </a:r>
            <a:endParaRPr lang="ko-KR" altLang="en-US" dirty="0">
              <a:solidFill>
                <a:srgbClr val="194655"/>
              </a:solidFill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8A22A4AC-DABF-4B80-B4E7-E213180643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8248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2934E34-9655-4BC2-A554-587D6E2A10F8}"/>
              </a:ext>
            </a:extLst>
          </p:cNvPr>
          <p:cNvCxnSpPr>
            <a:cxnSpLocks/>
          </p:cNvCxnSpPr>
          <p:nvPr/>
        </p:nvCxnSpPr>
        <p:spPr>
          <a:xfrm>
            <a:off x="2101405" y="3227615"/>
            <a:ext cx="7937945" cy="0"/>
          </a:xfrm>
          <a:prstGeom prst="line">
            <a:avLst/>
          </a:prstGeom>
          <a:ln w="88900">
            <a:solidFill>
              <a:srgbClr val="FF6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C3778E-CF5F-429D-8F01-A99FB8C946B8}"/>
              </a:ext>
            </a:extLst>
          </p:cNvPr>
          <p:cNvSpPr txBox="1"/>
          <p:nvPr/>
        </p:nvSpPr>
        <p:spPr>
          <a:xfrm>
            <a:off x="1028701" y="4487615"/>
            <a:ext cx="224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b="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b="0" dirty="0" err="1">
                <a:solidFill>
                  <a:srgbClr val="194655"/>
                </a:solidFill>
              </a:rPr>
              <a:t>amet</a:t>
            </a:r>
            <a:r>
              <a:rPr lang="en-US" altLang="ko-KR" sz="1400" b="0" dirty="0">
                <a:solidFill>
                  <a:srgbClr val="194655"/>
                </a:solidFill>
              </a:rPr>
              <a:t>, </a:t>
            </a:r>
            <a:r>
              <a:rPr lang="en-US" altLang="ko-KR" sz="1400" b="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elit</a:t>
            </a:r>
            <a:r>
              <a:rPr lang="en-US" altLang="ko-KR" sz="1400" b="0" dirty="0">
                <a:solidFill>
                  <a:srgbClr val="194655"/>
                </a:solidFill>
              </a:rPr>
              <a:t>, sed do </a:t>
            </a:r>
            <a:r>
              <a:rPr lang="en-US" altLang="ko-KR" sz="1400" b="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tempor</a:t>
            </a:r>
            <a:endParaRPr lang="ko-KR" altLang="en-US" sz="1400" b="0" dirty="0">
              <a:solidFill>
                <a:srgbClr val="194655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AF3603-EF40-44B4-AFDA-A1C6C504BE0C}"/>
              </a:ext>
            </a:extLst>
          </p:cNvPr>
          <p:cNvSpPr/>
          <p:nvPr/>
        </p:nvSpPr>
        <p:spPr>
          <a:xfrm>
            <a:off x="1028700" y="3954156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>
                <a:solidFill>
                  <a:srgbClr val="194655"/>
                </a:solidFill>
                <a:latin typeface="+mj-lt"/>
              </a:rPr>
              <a:t>WEEK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0B1C5-EC06-44E1-A7E0-6E012B89661B}"/>
              </a:ext>
            </a:extLst>
          </p:cNvPr>
          <p:cNvSpPr txBox="1"/>
          <p:nvPr/>
        </p:nvSpPr>
        <p:spPr>
          <a:xfrm>
            <a:off x="3657601" y="4487615"/>
            <a:ext cx="224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b="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b="0" dirty="0" err="1">
                <a:solidFill>
                  <a:srgbClr val="194655"/>
                </a:solidFill>
              </a:rPr>
              <a:t>amet</a:t>
            </a:r>
            <a:r>
              <a:rPr lang="en-US" altLang="ko-KR" sz="1400" b="0" dirty="0">
                <a:solidFill>
                  <a:srgbClr val="194655"/>
                </a:solidFill>
              </a:rPr>
              <a:t>, </a:t>
            </a:r>
            <a:r>
              <a:rPr lang="en-US" altLang="ko-KR" sz="1400" b="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elit</a:t>
            </a:r>
            <a:r>
              <a:rPr lang="en-US" altLang="ko-KR" sz="1400" b="0" dirty="0">
                <a:solidFill>
                  <a:srgbClr val="194655"/>
                </a:solidFill>
              </a:rPr>
              <a:t>, sed do </a:t>
            </a:r>
            <a:r>
              <a:rPr lang="en-US" altLang="ko-KR" sz="1400" b="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tempor</a:t>
            </a:r>
            <a:endParaRPr lang="ko-KR" altLang="en-US" sz="1400" b="0" dirty="0">
              <a:solidFill>
                <a:srgbClr val="194655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59D1BD-627F-4F23-9853-9670FEA9639A}"/>
              </a:ext>
            </a:extLst>
          </p:cNvPr>
          <p:cNvSpPr/>
          <p:nvPr/>
        </p:nvSpPr>
        <p:spPr>
          <a:xfrm>
            <a:off x="3657600" y="3954156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>
                <a:solidFill>
                  <a:srgbClr val="194655"/>
                </a:solidFill>
                <a:latin typeface="+mj-lt"/>
              </a:rPr>
              <a:t>WEEK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53D42-E029-45E7-8CE5-EC8220F4A92C}"/>
              </a:ext>
            </a:extLst>
          </p:cNvPr>
          <p:cNvSpPr txBox="1"/>
          <p:nvPr/>
        </p:nvSpPr>
        <p:spPr>
          <a:xfrm>
            <a:off x="6286501" y="4487615"/>
            <a:ext cx="224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b="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b="0" dirty="0" err="1">
                <a:solidFill>
                  <a:srgbClr val="194655"/>
                </a:solidFill>
              </a:rPr>
              <a:t>amet</a:t>
            </a:r>
            <a:r>
              <a:rPr lang="en-US" altLang="ko-KR" sz="1400" b="0" dirty="0">
                <a:solidFill>
                  <a:srgbClr val="194655"/>
                </a:solidFill>
              </a:rPr>
              <a:t>, </a:t>
            </a:r>
            <a:r>
              <a:rPr lang="en-US" altLang="ko-KR" sz="1400" b="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elit</a:t>
            </a:r>
            <a:r>
              <a:rPr lang="en-US" altLang="ko-KR" sz="1400" b="0" dirty="0">
                <a:solidFill>
                  <a:srgbClr val="194655"/>
                </a:solidFill>
              </a:rPr>
              <a:t>, sed do </a:t>
            </a:r>
            <a:r>
              <a:rPr lang="en-US" altLang="ko-KR" sz="1400" b="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tempor</a:t>
            </a:r>
            <a:endParaRPr lang="ko-KR" altLang="en-US" sz="1400" b="0" dirty="0">
              <a:solidFill>
                <a:srgbClr val="194655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8DAE05-D160-49B5-BDDE-D8BE4B5F5E0B}"/>
              </a:ext>
            </a:extLst>
          </p:cNvPr>
          <p:cNvSpPr/>
          <p:nvPr/>
        </p:nvSpPr>
        <p:spPr>
          <a:xfrm>
            <a:off x="6286500" y="3954156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>
                <a:solidFill>
                  <a:srgbClr val="194655"/>
                </a:solidFill>
                <a:latin typeface="+mj-lt"/>
              </a:rPr>
              <a:t>WEEK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8CD02-6E39-406D-9B55-D98981756FD9}"/>
              </a:ext>
            </a:extLst>
          </p:cNvPr>
          <p:cNvSpPr txBox="1"/>
          <p:nvPr/>
        </p:nvSpPr>
        <p:spPr>
          <a:xfrm>
            <a:off x="8915400" y="4487615"/>
            <a:ext cx="224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b="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b="0" dirty="0" err="1">
                <a:solidFill>
                  <a:srgbClr val="194655"/>
                </a:solidFill>
              </a:rPr>
              <a:t>amet</a:t>
            </a:r>
            <a:r>
              <a:rPr lang="en-US" altLang="ko-KR" sz="1400" b="0" dirty="0">
                <a:solidFill>
                  <a:srgbClr val="194655"/>
                </a:solidFill>
              </a:rPr>
              <a:t>, </a:t>
            </a:r>
            <a:r>
              <a:rPr lang="en-US" altLang="ko-KR" sz="1400" b="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elit</a:t>
            </a:r>
            <a:r>
              <a:rPr lang="en-US" altLang="ko-KR" sz="1400" b="0" dirty="0">
                <a:solidFill>
                  <a:srgbClr val="194655"/>
                </a:solidFill>
              </a:rPr>
              <a:t>, sed do </a:t>
            </a:r>
            <a:r>
              <a:rPr lang="en-US" altLang="ko-KR" sz="1400" b="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b="0" dirty="0">
                <a:solidFill>
                  <a:srgbClr val="194655"/>
                </a:solidFill>
              </a:rPr>
              <a:t> </a:t>
            </a:r>
            <a:r>
              <a:rPr lang="en-US" altLang="ko-KR" sz="1400" b="0" dirty="0" err="1">
                <a:solidFill>
                  <a:srgbClr val="194655"/>
                </a:solidFill>
              </a:rPr>
              <a:t>tempor</a:t>
            </a:r>
            <a:endParaRPr lang="ko-KR" altLang="en-US" sz="1400" b="0" dirty="0">
              <a:solidFill>
                <a:srgbClr val="19465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5CB9A9-3B0B-4EDF-ADDE-42AF76F7CE7F}"/>
              </a:ext>
            </a:extLst>
          </p:cNvPr>
          <p:cNvSpPr/>
          <p:nvPr/>
        </p:nvSpPr>
        <p:spPr>
          <a:xfrm>
            <a:off x="8915399" y="3954156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>
                <a:solidFill>
                  <a:srgbClr val="194655"/>
                </a:solidFill>
                <a:latin typeface="+mj-lt"/>
              </a:rPr>
              <a:t>WEEK 4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9DCAC-638D-40FC-804A-EC136E227235}"/>
              </a:ext>
            </a:extLst>
          </p:cNvPr>
          <p:cNvSpPr/>
          <p:nvPr/>
        </p:nvSpPr>
        <p:spPr>
          <a:xfrm>
            <a:off x="2019300" y="3094265"/>
            <a:ext cx="266700" cy="266700"/>
          </a:xfrm>
          <a:prstGeom prst="ellipse">
            <a:avLst/>
          </a:prstGeom>
          <a:solidFill>
            <a:schemeClr val="bg1"/>
          </a:solidFill>
          <a:ln w="88900" cap="flat">
            <a:solidFill>
              <a:srgbClr val="FF646B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1D6265-2EC7-4467-8571-16E2A45B43B4}"/>
              </a:ext>
            </a:extLst>
          </p:cNvPr>
          <p:cNvSpPr/>
          <p:nvPr/>
        </p:nvSpPr>
        <p:spPr>
          <a:xfrm>
            <a:off x="4648200" y="3094265"/>
            <a:ext cx="266700" cy="266700"/>
          </a:xfrm>
          <a:prstGeom prst="ellipse">
            <a:avLst/>
          </a:prstGeom>
          <a:solidFill>
            <a:schemeClr val="bg1"/>
          </a:solidFill>
          <a:ln w="88900" cap="flat">
            <a:solidFill>
              <a:srgbClr val="FF646B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640FA41-63FB-44E7-90F1-DB85E53C1E59}"/>
              </a:ext>
            </a:extLst>
          </p:cNvPr>
          <p:cNvSpPr/>
          <p:nvPr/>
        </p:nvSpPr>
        <p:spPr>
          <a:xfrm>
            <a:off x="7277100" y="3094265"/>
            <a:ext cx="266700" cy="266700"/>
          </a:xfrm>
          <a:prstGeom prst="ellipse">
            <a:avLst/>
          </a:prstGeom>
          <a:solidFill>
            <a:schemeClr val="bg1"/>
          </a:solidFill>
          <a:ln w="88900" cap="flat">
            <a:solidFill>
              <a:srgbClr val="FF646B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EE4DE9-1A48-44BD-B68F-AF6E1DDF42D7}"/>
              </a:ext>
            </a:extLst>
          </p:cNvPr>
          <p:cNvSpPr/>
          <p:nvPr/>
        </p:nvSpPr>
        <p:spPr>
          <a:xfrm>
            <a:off x="9906000" y="3094265"/>
            <a:ext cx="266700" cy="266700"/>
          </a:xfrm>
          <a:prstGeom prst="ellipse">
            <a:avLst/>
          </a:prstGeom>
          <a:solidFill>
            <a:schemeClr val="bg1"/>
          </a:solidFill>
          <a:ln w="88900" cap="flat">
            <a:solidFill>
              <a:srgbClr val="FF646B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7184D-7D3E-4097-A8F2-097AEBF4EAFE}"/>
              </a:ext>
            </a:extLst>
          </p:cNvPr>
          <p:cNvSpPr txBox="1"/>
          <p:nvPr/>
        </p:nvSpPr>
        <p:spPr>
          <a:xfrm>
            <a:off x="2998843" y="1247676"/>
            <a:ext cx="6194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rgbClr val="006D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194655"/>
                </a:solidFill>
              </a:rPr>
              <a:t>Enter </a:t>
            </a:r>
            <a:r>
              <a:rPr lang="en-US" altLang="ko-KR">
                <a:solidFill>
                  <a:srgbClr val="194655"/>
                </a:solidFill>
              </a:rPr>
              <a:t>Your </a:t>
            </a:r>
            <a:r>
              <a:rPr lang="en-US" altLang="ko-KR" dirty="0">
                <a:solidFill>
                  <a:srgbClr val="194655"/>
                </a:solidFill>
              </a:rPr>
              <a:t>Title Here</a:t>
            </a:r>
            <a:endParaRPr lang="ko-KR" altLang="en-US" dirty="0">
              <a:solidFill>
                <a:srgbClr val="194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8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B0D38-B359-45B3-B8FD-3A0DDD754EC7}"/>
              </a:ext>
            </a:extLst>
          </p:cNvPr>
          <p:cNvSpPr txBox="1"/>
          <p:nvPr/>
        </p:nvSpPr>
        <p:spPr>
          <a:xfrm>
            <a:off x="2168020" y="4546018"/>
            <a:ext cx="3398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60A906-E570-49F0-9400-451E5EBBBAEA}"/>
              </a:ext>
            </a:extLst>
          </p:cNvPr>
          <p:cNvSpPr/>
          <p:nvPr/>
        </p:nvSpPr>
        <p:spPr>
          <a:xfrm>
            <a:off x="2168017" y="4057827"/>
            <a:ext cx="339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Lorem ipsum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8BD31-9692-4673-A580-831F0E7B5BA7}"/>
              </a:ext>
            </a:extLst>
          </p:cNvPr>
          <p:cNvSpPr txBox="1"/>
          <p:nvPr/>
        </p:nvSpPr>
        <p:spPr>
          <a:xfrm>
            <a:off x="6625720" y="4546018"/>
            <a:ext cx="3398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A0FBD-F91C-4DAA-811C-52DC001B3B40}"/>
              </a:ext>
            </a:extLst>
          </p:cNvPr>
          <p:cNvSpPr/>
          <p:nvPr/>
        </p:nvSpPr>
        <p:spPr>
          <a:xfrm>
            <a:off x="6625717" y="4057827"/>
            <a:ext cx="339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Lorem ipsum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A69B301-1706-4202-871A-83CBB2BF216C}"/>
              </a:ext>
            </a:extLst>
          </p:cNvPr>
          <p:cNvSpPr/>
          <p:nvPr/>
        </p:nvSpPr>
        <p:spPr>
          <a:xfrm>
            <a:off x="6625717" y="3215612"/>
            <a:ext cx="615471" cy="615471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04338FB-56ED-44ED-A470-E373BA7977A9}"/>
              </a:ext>
            </a:extLst>
          </p:cNvPr>
          <p:cNvSpPr/>
          <p:nvPr/>
        </p:nvSpPr>
        <p:spPr>
          <a:xfrm>
            <a:off x="2263746" y="3275658"/>
            <a:ext cx="615471" cy="495379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598ED-C945-4665-B056-CE732EA7FC66}"/>
              </a:ext>
            </a:extLst>
          </p:cNvPr>
          <p:cNvSpPr txBox="1"/>
          <p:nvPr/>
        </p:nvSpPr>
        <p:spPr>
          <a:xfrm>
            <a:off x="1191633" y="1357875"/>
            <a:ext cx="664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rgbClr val="006D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Insert </a:t>
            </a:r>
            <a:r>
              <a:rPr lang="en-US" altLang="ko-KR">
                <a:solidFill>
                  <a:schemeClr val="bg1"/>
                </a:solidFill>
              </a:rPr>
              <a:t>Your </a:t>
            </a:r>
            <a:r>
              <a:rPr lang="en-US" altLang="ko-KR" dirty="0">
                <a:solidFill>
                  <a:schemeClr val="bg1"/>
                </a:solidFill>
              </a:rPr>
              <a:t>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9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0F3BA303-C66B-4AAD-A34D-8454AA5FF0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BA980D0-CD17-4CA2-9F31-7C648682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00" y="5756078"/>
            <a:ext cx="1584325" cy="554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BCE7E-F65E-4577-B957-EF2FA33D4692}"/>
              </a:ext>
            </a:extLst>
          </p:cNvPr>
          <p:cNvSpPr txBox="1"/>
          <p:nvPr/>
        </p:nvSpPr>
        <p:spPr>
          <a:xfrm>
            <a:off x="661345" y="583931"/>
            <a:ext cx="3039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3600" dirty="0">
              <a:solidFill>
                <a:srgbClr val="19465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28676-A827-465F-8C02-0ABB09253E48}"/>
              </a:ext>
            </a:extLst>
          </p:cNvPr>
          <p:cNvSpPr txBox="1"/>
          <p:nvPr/>
        </p:nvSpPr>
        <p:spPr>
          <a:xfrm>
            <a:off x="753815" y="2155956"/>
            <a:ext cx="2967152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1CF6D-B04C-4285-8874-FD4FC15E2A56}"/>
              </a:ext>
            </a:extLst>
          </p:cNvPr>
          <p:cNvSpPr txBox="1"/>
          <p:nvPr/>
        </p:nvSpPr>
        <p:spPr>
          <a:xfrm>
            <a:off x="5951788" y="749031"/>
            <a:ext cx="2476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4655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rgbClr val="194655"/>
                </a:solidFill>
                <a:latin typeface="+mj-lt"/>
              </a:rPr>
              <a:t>amet</a:t>
            </a:r>
            <a:endParaRPr lang="en-US" altLang="ko-KR" sz="20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4B24-9499-4115-B705-84D01B47D664}"/>
              </a:ext>
            </a:extLst>
          </p:cNvPr>
          <p:cNvSpPr txBox="1"/>
          <p:nvPr/>
        </p:nvSpPr>
        <p:spPr>
          <a:xfrm>
            <a:off x="5951787" y="1725069"/>
            <a:ext cx="247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3C9B5-4F11-471A-8DAC-FAC4260578A2}"/>
              </a:ext>
            </a:extLst>
          </p:cNvPr>
          <p:cNvSpPr txBox="1"/>
          <p:nvPr/>
        </p:nvSpPr>
        <p:spPr>
          <a:xfrm>
            <a:off x="8961683" y="749031"/>
            <a:ext cx="2476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C4CC"/>
                </a:solidFill>
              </a:defRPr>
            </a:lvl1pPr>
          </a:lstStyle>
          <a:p>
            <a:r>
              <a:rPr lang="en-US" altLang="ko-KR" b="0" dirty="0">
                <a:solidFill>
                  <a:srgbClr val="194655"/>
                </a:solidFill>
                <a:latin typeface="+mj-lt"/>
              </a:rPr>
              <a:t>sed do </a:t>
            </a:r>
            <a:r>
              <a:rPr lang="en-US" altLang="ko-KR" b="0" dirty="0" err="1">
                <a:solidFill>
                  <a:srgbClr val="194655"/>
                </a:solidFill>
                <a:latin typeface="+mj-lt"/>
              </a:rPr>
              <a:t>eiusmod</a:t>
            </a:r>
            <a:r>
              <a:rPr lang="en-US" altLang="ko-KR" b="0" dirty="0">
                <a:solidFill>
                  <a:srgbClr val="194655"/>
                </a:solidFill>
                <a:latin typeface="+mj-lt"/>
              </a:rPr>
              <a:t> </a:t>
            </a:r>
            <a:r>
              <a:rPr lang="en-US" altLang="ko-KR" b="0" dirty="0" err="1">
                <a:solidFill>
                  <a:srgbClr val="194655"/>
                </a:solidFill>
                <a:latin typeface="+mj-lt"/>
              </a:rPr>
              <a:t>tempor</a:t>
            </a:r>
            <a:endParaRPr lang="en-US" altLang="ko-KR" b="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8810B6-2AB0-4CD9-8470-648C0A82A01E}"/>
              </a:ext>
            </a:extLst>
          </p:cNvPr>
          <p:cNvSpPr txBox="1"/>
          <p:nvPr/>
        </p:nvSpPr>
        <p:spPr>
          <a:xfrm>
            <a:off x="8961684" y="1725069"/>
            <a:ext cx="2476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94655"/>
                </a:solidFill>
              </a:rPr>
              <a:t>Duis </a:t>
            </a:r>
            <a:r>
              <a:rPr lang="en-US" altLang="ko-KR" sz="1400" dirty="0" err="1">
                <a:solidFill>
                  <a:srgbClr val="194655"/>
                </a:solidFill>
              </a:rPr>
              <a:t>aute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irure</a:t>
            </a:r>
            <a:r>
              <a:rPr lang="en-US" altLang="ko-KR" sz="1400" dirty="0">
                <a:solidFill>
                  <a:srgbClr val="194655"/>
                </a:solidFill>
              </a:rPr>
              <a:t> dolor in </a:t>
            </a:r>
            <a:r>
              <a:rPr lang="en-US" altLang="ko-KR" sz="1400" dirty="0" err="1">
                <a:solidFill>
                  <a:srgbClr val="194655"/>
                </a:solidFill>
              </a:rPr>
              <a:t>reprehenderit</a:t>
            </a:r>
            <a:r>
              <a:rPr lang="en-US" altLang="ko-KR" sz="1400" dirty="0">
                <a:solidFill>
                  <a:srgbClr val="194655"/>
                </a:solidFill>
              </a:rPr>
              <a:t> in </a:t>
            </a:r>
            <a:r>
              <a:rPr lang="en-US" altLang="ko-KR" sz="1400" dirty="0" err="1">
                <a:solidFill>
                  <a:srgbClr val="194655"/>
                </a:solidFill>
              </a:rPr>
              <a:t>voluptate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velit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esse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cillum</a:t>
            </a:r>
            <a:r>
              <a:rPr lang="en-US" altLang="ko-KR" sz="1400" dirty="0">
                <a:solidFill>
                  <a:srgbClr val="194655"/>
                </a:solidFill>
              </a:rPr>
              <a:t> dolore </a:t>
            </a:r>
            <a:r>
              <a:rPr lang="en-US" altLang="ko-KR" sz="1400" dirty="0" err="1">
                <a:solidFill>
                  <a:srgbClr val="194655"/>
                </a:solidFill>
              </a:rPr>
              <a:t>eu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fugiat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nulla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pariatur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41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394FE97C-1F16-4785-A8B1-9F2FB39C12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9675BA-0103-4F11-8AF1-D865712F9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D51A8A-6BED-48E9-A40B-81192DE540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232B9-4EAD-4AD3-A37A-FD639BF330BB}"/>
              </a:ext>
            </a:extLst>
          </p:cNvPr>
          <p:cNvSpPr txBox="1"/>
          <p:nvPr/>
        </p:nvSpPr>
        <p:spPr>
          <a:xfrm>
            <a:off x="1943099" y="671586"/>
            <a:ext cx="830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rgbClr val="19465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Place subtitle</a:t>
            </a:r>
            <a:r>
              <a:rPr lang="en-US" altLang="ko-KR" dirty="0"/>
              <a:t> text here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85121-FD4E-45DB-8602-CB741D94DA48}"/>
              </a:ext>
            </a:extLst>
          </p:cNvPr>
          <p:cNvSpPr txBox="1"/>
          <p:nvPr/>
        </p:nvSpPr>
        <p:spPr>
          <a:xfrm>
            <a:off x="630440" y="4776943"/>
            <a:ext cx="3441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DB30C5-94FA-41E8-A174-801154EB70A2}"/>
              </a:ext>
            </a:extLst>
          </p:cNvPr>
          <p:cNvSpPr/>
          <p:nvPr/>
        </p:nvSpPr>
        <p:spPr>
          <a:xfrm>
            <a:off x="630440" y="4371438"/>
            <a:ext cx="34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73EB9-7099-4E45-BA9D-18612828D3A2}"/>
              </a:ext>
            </a:extLst>
          </p:cNvPr>
          <p:cNvSpPr txBox="1"/>
          <p:nvPr/>
        </p:nvSpPr>
        <p:spPr>
          <a:xfrm>
            <a:off x="4375234" y="4776943"/>
            <a:ext cx="3441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FD4E1A-D08F-442F-BC14-E802D04D294A}"/>
              </a:ext>
            </a:extLst>
          </p:cNvPr>
          <p:cNvSpPr/>
          <p:nvPr/>
        </p:nvSpPr>
        <p:spPr>
          <a:xfrm>
            <a:off x="4375234" y="4371438"/>
            <a:ext cx="34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32801-7454-4D56-AFEB-74CEC01CD04A}"/>
              </a:ext>
            </a:extLst>
          </p:cNvPr>
          <p:cNvSpPr txBox="1"/>
          <p:nvPr/>
        </p:nvSpPr>
        <p:spPr>
          <a:xfrm>
            <a:off x="8118974" y="4776943"/>
            <a:ext cx="3441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BF0D40-AE07-4C84-95C6-4BAA189186CC}"/>
              </a:ext>
            </a:extLst>
          </p:cNvPr>
          <p:cNvSpPr/>
          <p:nvPr/>
        </p:nvSpPr>
        <p:spPr>
          <a:xfrm>
            <a:off x="8118974" y="4371438"/>
            <a:ext cx="34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8422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6ECFCD-B175-4291-96E8-C19168A2E304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2606857" y="2748930"/>
            <a:ext cx="6457052" cy="0"/>
          </a:xfrm>
          <a:prstGeom prst="line">
            <a:avLst/>
          </a:prstGeom>
          <a:ln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2884972-9B44-4B21-B4A4-1FD49D8E773B}"/>
              </a:ext>
            </a:extLst>
          </p:cNvPr>
          <p:cNvSpPr/>
          <p:nvPr/>
        </p:nvSpPr>
        <p:spPr>
          <a:xfrm>
            <a:off x="897891" y="1894447"/>
            <a:ext cx="1708966" cy="1708965"/>
          </a:xfrm>
          <a:prstGeom prst="ellipse">
            <a:avLst/>
          </a:prstGeom>
          <a:noFill/>
          <a:ln w="31750" cap="flat">
            <a:solidFill>
              <a:schemeClr val="bg1"/>
            </a:solidFill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DF4BA-2FD0-4955-8301-F54FF50A8410}"/>
              </a:ext>
            </a:extLst>
          </p:cNvPr>
          <p:cNvSpPr/>
          <p:nvPr/>
        </p:nvSpPr>
        <p:spPr>
          <a:xfrm>
            <a:off x="3276213" y="1686535"/>
            <a:ext cx="2124792" cy="2124790"/>
          </a:xfrm>
          <a:prstGeom prst="ellipse">
            <a:avLst/>
          </a:prstGeom>
          <a:solidFill>
            <a:schemeClr val="bg1"/>
          </a:solidFill>
          <a:ln w="31750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rgbClr val="194655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3544989-5DFD-4010-98AE-2E0645B54213}"/>
              </a:ext>
            </a:extLst>
          </p:cNvPr>
          <p:cNvSpPr/>
          <p:nvPr/>
        </p:nvSpPr>
        <p:spPr>
          <a:xfrm>
            <a:off x="6170061" y="1686535"/>
            <a:ext cx="2124792" cy="2124790"/>
          </a:xfrm>
          <a:prstGeom prst="ellipse">
            <a:avLst/>
          </a:prstGeom>
          <a:solidFill>
            <a:schemeClr val="bg1"/>
          </a:solidFill>
          <a:ln w="31750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rgbClr val="194655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9BF9B6-4932-48B1-8957-101D8534D0C1}"/>
              </a:ext>
            </a:extLst>
          </p:cNvPr>
          <p:cNvSpPr/>
          <p:nvPr/>
        </p:nvSpPr>
        <p:spPr>
          <a:xfrm>
            <a:off x="9063909" y="1686535"/>
            <a:ext cx="2124792" cy="2124790"/>
          </a:xfrm>
          <a:prstGeom prst="ellipse">
            <a:avLst/>
          </a:prstGeom>
          <a:noFill/>
          <a:ln w="9525" cap="rnd">
            <a:solidFill>
              <a:schemeClr val="bg1"/>
            </a:solidFill>
            <a:prstDash val="sysDash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dirty="0">
              <a:solidFill>
                <a:srgbClr val="F3F3F3"/>
              </a:solidFill>
              <a:latin typeface="+mj-lt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DC72A8-E291-4211-898A-E5855D239A01}"/>
              </a:ext>
            </a:extLst>
          </p:cNvPr>
          <p:cNvSpPr/>
          <p:nvPr/>
        </p:nvSpPr>
        <p:spPr>
          <a:xfrm>
            <a:off x="9271821" y="1894447"/>
            <a:ext cx="1708966" cy="1708965"/>
          </a:xfrm>
          <a:prstGeom prst="ellipse">
            <a:avLst/>
          </a:prstGeom>
          <a:noFill/>
          <a:ln w="31750" cap="flat">
            <a:solidFill>
              <a:schemeClr val="bg1"/>
            </a:solidFill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9B6960-00E4-493C-82D0-94908418EF07}"/>
              </a:ext>
            </a:extLst>
          </p:cNvPr>
          <p:cNvCxnSpPr>
            <a:cxnSpLocks/>
          </p:cNvCxnSpPr>
          <p:nvPr/>
        </p:nvCxnSpPr>
        <p:spPr>
          <a:xfrm>
            <a:off x="6370003" y="4307506"/>
            <a:ext cx="17249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B1D6479-01EC-4053-BD04-49C68992C3BD}"/>
              </a:ext>
            </a:extLst>
          </p:cNvPr>
          <p:cNvCxnSpPr>
            <a:cxnSpLocks/>
          </p:cNvCxnSpPr>
          <p:nvPr/>
        </p:nvCxnSpPr>
        <p:spPr>
          <a:xfrm>
            <a:off x="3476155" y="4307506"/>
            <a:ext cx="17249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D4BFB9-DA88-4B33-9F18-E01EB1B47334}"/>
              </a:ext>
            </a:extLst>
          </p:cNvPr>
          <p:cNvSpPr txBox="1"/>
          <p:nvPr/>
        </p:nvSpPr>
        <p:spPr>
          <a:xfrm>
            <a:off x="3276213" y="4653828"/>
            <a:ext cx="2124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3DAB5-3185-4CF7-804A-35C41145314E}"/>
              </a:ext>
            </a:extLst>
          </p:cNvPr>
          <p:cNvSpPr txBox="1"/>
          <p:nvPr/>
        </p:nvSpPr>
        <p:spPr>
          <a:xfrm>
            <a:off x="6170061" y="4653828"/>
            <a:ext cx="2124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0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4E347B-E0E1-4297-9DBC-6D8C9728EDDE}"/>
              </a:ext>
            </a:extLst>
          </p:cNvPr>
          <p:cNvSpPr txBox="1"/>
          <p:nvPr/>
        </p:nvSpPr>
        <p:spPr>
          <a:xfrm>
            <a:off x="7765143" y="1163613"/>
            <a:ext cx="3408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Insert Your Title Here</a:t>
            </a:r>
            <a:endParaRPr lang="ko-KR" altLang="en-US" sz="3600" dirty="0">
              <a:solidFill>
                <a:srgbClr val="19465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7F590-3F8C-44EE-8420-8F1BB2630FA2}"/>
              </a:ext>
            </a:extLst>
          </p:cNvPr>
          <p:cNvSpPr txBox="1"/>
          <p:nvPr/>
        </p:nvSpPr>
        <p:spPr>
          <a:xfrm>
            <a:off x="1793211" y="3173107"/>
            <a:ext cx="40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2000" b="1" dirty="0" err="1">
                <a:solidFill>
                  <a:srgbClr val="194655"/>
                </a:solidFill>
              </a:rPr>
              <a:t>amet</a:t>
            </a:r>
            <a:r>
              <a:rPr lang="en-US" altLang="ko-KR" sz="2000" b="1" dirty="0">
                <a:solidFill>
                  <a:srgbClr val="194655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EC1BF-921A-4B70-A5AF-67FB668302E1}"/>
              </a:ext>
            </a:extLst>
          </p:cNvPr>
          <p:cNvSpPr txBox="1"/>
          <p:nvPr/>
        </p:nvSpPr>
        <p:spPr>
          <a:xfrm>
            <a:off x="1827847" y="3599066"/>
            <a:ext cx="3993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E51E3-7161-47EB-A1DE-413D1D61D5F1}"/>
              </a:ext>
            </a:extLst>
          </p:cNvPr>
          <p:cNvSpPr txBox="1"/>
          <p:nvPr/>
        </p:nvSpPr>
        <p:spPr>
          <a:xfrm>
            <a:off x="7300254" y="3173107"/>
            <a:ext cx="40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2000" b="1" dirty="0" err="1">
                <a:solidFill>
                  <a:srgbClr val="194655"/>
                </a:solidFill>
              </a:rPr>
              <a:t>amet</a:t>
            </a:r>
            <a:r>
              <a:rPr lang="en-US" altLang="ko-KR" sz="2000" b="1" dirty="0">
                <a:solidFill>
                  <a:srgbClr val="194655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86C77-B813-40DB-96E3-7802F8728D05}"/>
              </a:ext>
            </a:extLst>
          </p:cNvPr>
          <p:cNvSpPr txBox="1"/>
          <p:nvPr/>
        </p:nvSpPr>
        <p:spPr>
          <a:xfrm>
            <a:off x="7334890" y="3599066"/>
            <a:ext cx="3993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08493-B3F1-4DB0-B4E2-AB06BB3AF358}"/>
              </a:ext>
            </a:extLst>
          </p:cNvPr>
          <p:cNvSpPr txBox="1"/>
          <p:nvPr/>
        </p:nvSpPr>
        <p:spPr>
          <a:xfrm>
            <a:off x="1793211" y="4842815"/>
            <a:ext cx="40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2000" b="1" dirty="0" err="1">
                <a:solidFill>
                  <a:srgbClr val="194655"/>
                </a:solidFill>
              </a:rPr>
              <a:t>amet</a:t>
            </a:r>
            <a:r>
              <a:rPr lang="en-US" altLang="ko-KR" sz="2000" b="1" dirty="0">
                <a:solidFill>
                  <a:srgbClr val="194655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208BC-1263-4197-A73C-B8282F29E27E}"/>
              </a:ext>
            </a:extLst>
          </p:cNvPr>
          <p:cNvSpPr txBox="1"/>
          <p:nvPr/>
        </p:nvSpPr>
        <p:spPr>
          <a:xfrm>
            <a:off x="1827847" y="5268774"/>
            <a:ext cx="3993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85E67B-58A6-4E21-A9C3-25A9020D843C}"/>
              </a:ext>
            </a:extLst>
          </p:cNvPr>
          <p:cNvSpPr txBox="1"/>
          <p:nvPr/>
        </p:nvSpPr>
        <p:spPr>
          <a:xfrm>
            <a:off x="7300254" y="4842815"/>
            <a:ext cx="40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2000" b="1" dirty="0" err="1">
                <a:solidFill>
                  <a:srgbClr val="194655"/>
                </a:solidFill>
              </a:rPr>
              <a:t>amet</a:t>
            </a:r>
            <a:r>
              <a:rPr lang="en-US" altLang="ko-KR" sz="2000" b="1" dirty="0">
                <a:solidFill>
                  <a:srgbClr val="194655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E2D0B-59BC-47AA-8EF0-33E82FE3B9D3}"/>
              </a:ext>
            </a:extLst>
          </p:cNvPr>
          <p:cNvSpPr txBox="1"/>
          <p:nvPr/>
        </p:nvSpPr>
        <p:spPr>
          <a:xfrm>
            <a:off x="7334890" y="5268774"/>
            <a:ext cx="3993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</a:p>
        </p:txBody>
      </p:sp>
      <p:sp>
        <p:nvSpPr>
          <p:cNvPr id="18" name="그래픽 2">
            <a:extLst>
              <a:ext uri="{FF2B5EF4-FFF2-40B4-BE49-F238E27FC236}">
                <a16:creationId xmlns:a16="http://schemas.microsoft.com/office/drawing/2014/main" id="{7F55A243-554B-48C2-98ED-905BFAAB0397}"/>
              </a:ext>
            </a:extLst>
          </p:cNvPr>
          <p:cNvSpPr/>
          <p:nvPr/>
        </p:nvSpPr>
        <p:spPr>
          <a:xfrm>
            <a:off x="1169598" y="3211856"/>
            <a:ext cx="394999" cy="394999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19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rgbClr val="194655"/>
              </a:solidFill>
            </a:endParaRPr>
          </a:p>
        </p:txBody>
      </p:sp>
      <p:sp>
        <p:nvSpPr>
          <p:cNvPr id="19" name="그래픽 8">
            <a:extLst>
              <a:ext uri="{FF2B5EF4-FFF2-40B4-BE49-F238E27FC236}">
                <a16:creationId xmlns:a16="http://schemas.microsoft.com/office/drawing/2014/main" id="{98FCBE46-4574-4D69-90B4-D15AB560575F}"/>
              </a:ext>
            </a:extLst>
          </p:cNvPr>
          <p:cNvSpPr/>
          <p:nvPr/>
        </p:nvSpPr>
        <p:spPr>
          <a:xfrm>
            <a:off x="1169598" y="4881564"/>
            <a:ext cx="394999" cy="394999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19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rgbClr val="194655"/>
              </a:solidFill>
            </a:endParaRPr>
          </a:p>
        </p:txBody>
      </p:sp>
      <p:sp>
        <p:nvSpPr>
          <p:cNvPr id="20" name="그래픽 5">
            <a:extLst>
              <a:ext uri="{FF2B5EF4-FFF2-40B4-BE49-F238E27FC236}">
                <a16:creationId xmlns:a16="http://schemas.microsoft.com/office/drawing/2014/main" id="{6616FA28-B63C-4B11-9B11-71060AC5F00D}"/>
              </a:ext>
            </a:extLst>
          </p:cNvPr>
          <p:cNvSpPr/>
          <p:nvPr/>
        </p:nvSpPr>
        <p:spPr>
          <a:xfrm>
            <a:off x="6676641" y="3211856"/>
            <a:ext cx="394999" cy="394999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19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rgbClr val="194655"/>
              </a:solidFill>
            </a:endParaRPr>
          </a:p>
        </p:txBody>
      </p:sp>
      <p:sp>
        <p:nvSpPr>
          <p:cNvPr id="21" name="그래픽 11">
            <a:extLst>
              <a:ext uri="{FF2B5EF4-FFF2-40B4-BE49-F238E27FC236}">
                <a16:creationId xmlns:a16="http://schemas.microsoft.com/office/drawing/2014/main" id="{BA120828-910E-435C-8344-DA9B719653A9}"/>
              </a:ext>
            </a:extLst>
          </p:cNvPr>
          <p:cNvSpPr/>
          <p:nvPr/>
        </p:nvSpPr>
        <p:spPr>
          <a:xfrm>
            <a:off x="6676641" y="4881564"/>
            <a:ext cx="394999" cy="394999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194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rgbClr val="194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5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175000" y="3381826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ACEDD-BAA4-4A74-80A5-1193B3D92C06}"/>
              </a:ext>
            </a:extLst>
          </p:cNvPr>
          <p:cNvSpPr txBox="1"/>
          <p:nvPr/>
        </p:nvSpPr>
        <p:spPr>
          <a:xfrm>
            <a:off x="3242935" y="4089712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01:00pm ~ 01:30pm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82308" y="2092690"/>
            <a:ext cx="1027384" cy="1170074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453091" y="1201499"/>
            <a:ext cx="11082618" cy="5461000"/>
            <a:chOff x="1311832" y="1528784"/>
            <a:chExt cx="9568336" cy="4714832"/>
          </a:xfrm>
          <a:solidFill>
            <a:srgbClr val="046574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00ADBD"/>
            </a:solidFill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solidFill>
              <a:srgbClr val="00ADBD"/>
            </a:solidFill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00ADBD"/>
            </a:solidFill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00ADBD"/>
            </a:solidFill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1946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436827" y="2859288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64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9727389" y="502186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64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471638" y="2480295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64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9E78018-FBE9-47B6-94DD-5FCD01944A6E}"/>
              </a:ext>
            </a:extLst>
          </p:cNvPr>
          <p:cNvSpPr txBox="1"/>
          <p:nvPr/>
        </p:nvSpPr>
        <p:spPr>
          <a:xfrm>
            <a:off x="2484726" y="363112"/>
            <a:ext cx="722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World Map Infographic Slide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8827C75-60D0-4372-B344-272C2FED5CBC}"/>
              </a:ext>
            </a:extLst>
          </p:cNvPr>
          <p:cNvSpPr txBox="1"/>
          <p:nvPr/>
        </p:nvSpPr>
        <p:spPr>
          <a:xfrm>
            <a:off x="679032" y="526176"/>
            <a:ext cx="292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Contents.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D5399-A929-40E4-90BE-56AF1659EB0C}"/>
              </a:ext>
            </a:extLst>
          </p:cNvPr>
          <p:cNvSpPr txBox="1"/>
          <p:nvPr/>
        </p:nvSpPr>
        <p:spPr>
          <a:xfrm>
            <a:off x="679032" y="4344262"/>
            <a:ext cx="2927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AAB57-080E-4EC5-8BAB-970BA1939815}"/>
              </a:ext>
            </a:extLst>
          </p:cNvPr>
          <p:cNvSpPr txBox="1"/>
          <p:nvPr/>
        </p:nvSpPr>
        <p:spPr>
          <a:xfrm>
            <a:off x="6463002" y="1479377"/>
            <a:ext cx="493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D6CA53-023F-4D18-BBCB-CA2C4AE67686}"/>
              </a:ext>
            </a:extLst>
          </p:cNvPr>
          <p:cNvSpPr/>
          <p:nvPr/>
        </p:nvSpPr>
        <p:spPr>
          <a:xfrm>
            <a:off x="5776650" y="1140816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94655"/>
                </a:solidFill>
                <a:latin typeface="+mj-lt"/>
              </a:rPr>
              <a:t>01.</a:t>
            </a:r>
            <a:endParaRPr lang="ko-KR" altLang="en-US" sz="28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198D7B-7235-473D-8DB2-8757947F40CF}"/>
              </a:ext>
            </a:extLst>
          </p:cNvPr>
          <p:cNvSpPr/>
          <p:nvPr/>
        </p:nvSpPr>
        <p:spPr>
          <a:xfrm>
            <a:off x="6443008" y="1140816"/>
            <a:ext cx="4947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1B908-8386-459B-94C9-7274764FF156}"/>
              </a:ext>
            </a:extLst>
          </p:cNvPr>
          <p:cNvSpPr txBox="1"/>
          <p:nvPr/>
        </p:nvSpPr>
        <p:spPr>
          <a:xfrm>
            <a:off x="6463002" y="2717573"/>
            <a:ext cx="493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4A096A-C3B1-455D-8AAB-1EB81048D1D1}"/>
              </a:ext>
            </a:extLst>
          </p:cNvPr>
          <p:cNvSpPr/>
          <p:nvPr/>
        </p:nvSpPr>
        <p:spPr>
          <a:xfrm>
            <a:off x="5776650" y="2379012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94655"/>
                </a:solidFill>
                <a:latin typeface="+mj-lt"/>
              </a:rPr>
              <a:t>02.</a:t>
            </a:r>
            <a:endParaRPr lang="ko-KR" altLang="en-US" sz="28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39CC2-CB3E-4F0D-8A3F-B2EA8F868347}"/>
              </a:ext>
            </a:extLst>
          </p:cNvPr>
          <p:cNvSpPr/>
          <p:nvPr/>
        </p:nvSpPr>
        <p:spPr>
          <a:xfrm>
            <a:off x="6443008" y="2379012"/>
            <a:ext cx="4947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F8083-7AF5-43A3-9EDC-5FFED65374D9}"/>
              </a:ext>
            </a:extLst>
          </p:cNvPr>
          <p:cNvSpPr txBox="1"/>
          <p:nvPr/>
        </p:nvSpPr>
        <p:spPr>
          <a:xfrm>
            <a:off x="6463002" y="3955769"/>
            <a:ext cx="493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DEF10A-B52B-484F-9C5E-6C3C5DE6F716}"/>
              </a:ext>
            </a:extLst>
          </p:cNvPr>
          <p:cNvSpPr/>
          <p:nvPr/>
        </p:nvSpPr>
        <p:spPr>
          <a:xfrm>
            <a:off x="5776650" y="3617208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94655"/>
                </a:solidFill>
                <a:latin typeface="+mj-lt"/>
              </a:rPr>
              <a:t>03.</a:t>
            </a:r>
            <a:endParaRPr lang="ko-KR" altLang="en-US" sz="28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364709-8B3E-415A-BAFE-3D6429AC7359}"/>
              </a:ext>
            </a:extLst>
          </p:cNvPr>
          <p:cNvSpPr/>
          <p:nvPr/>
        </p:nvSpPr>
        <p:spPr>
          <a:xfrm>
            <a:off x="6443008" y="3617208"/>
            <a:ext cx="4947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340CB-24FB-4294-8F72-21E5317BDD1A}"/>
              </a:ext>
            </a:extLst>
          </p:cNvPr>
          <p:cNvSpPr txBox="1"/>
          <p:nvPr/>
        </p:nvSpPr>
        <p:spPr>
          <a:xfrm>
            <a:off x="6463002" y="5193964"/>
            <a:ext cx="493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9E999B-A168-49EE-934A-AFF3D0CE31BE}"/>
              </a:ext>
            </a:extLst>
          </p:cNvPr>
          <p:cNvSpPr/>
          <p:nvPr/>
        </p:nvSpPr>
        <p:spPr>
          <a:xfrm>
            <a:off x="5776650" y="4855403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94655"/>
                </a:solidFill>
                <a:latin typeface="+mj-lt"/>
              </a:rPr>
              <a:t>04.</a:t>
            </a:r>
            <a:endParaRPr lang="ko-KR" altLang="en-US" sz="28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2DD9F0-5276-4BCC-8E9E-6097D97C348B}"/>
              </a:ext>
            </a:extLst>
          </p:cNvPr>
          <p:cNvSpPr/>
          <p:nvPr/>
        </p:nvSpPr>
        <p:spPr>
          <a:xfrm>
            <a:off x="6443008" y="4855403"/>
            <a:ext cx="4947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31BBE32-092E-4557-BC11-14E9B891BA0E}"/>
              </a:ext>
            </a:extLst>
          </p:cNvPr>
          <p:cNvSpPr txBox="1"/>
          <p:nvPr/>
        </p:nvSpPr>
        <p:spPr>
          <a:xfrm>
            <a:off x="6916916" y="3766818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194655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194655"/>
                </a:solidFill>
              </a:rPr>
              <a:t>Mobile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B1F9D3-9051-449D-8EA9-DC779EC09DE7}"/>
              </a:ext>
            </a:extLst>
          </p:cNvPr>
          <p:cNvSpPr txBox="1"/>
          <p:nvPr/>
        </p:nvSpPr>
        <p:spPr>
          <a:xfrm>
            <a:off x="6916917" y="4597815"/>
            <a:ext cx="4217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94655"/>
                </a:solidFill>
              </a:rPr>
              <a:t>amet</a:t>
            </a:r>
            <a:r>
              <a:rPr lang="en-US" altLang="ko-KR" sz="1200" dirty="0">
                <a:solidFill>
                  <a:srgbClr val="194655"/>
                </a:solidFill>
              </a:rPr>
              <a:t>, </a:t>
            </a:r>
            <a:r>
              <a:rPr lang="en-US" altLang="ko-KR" sz="12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adipiscing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elit</a:t>
            </a:r>
            <a:r>
              <a:rPr lang="en-US" altLang="ko-KR" sz="1200" dirty="0">
                <a:solidFill>
                  <a:srgbClr val="194655"/>
                </a:solidFill>
              </a:rPr>
              <a:t>, sed do </a:t>
            </a:r>
            <a:r>
              <a:rPr lang="en-US" altLang="ko-KR" sz="1200" dirty="0" err="1">
                <a:solidFill>
                  <a:srgbClr val="194655"/>
                </a:solidFill>
              </a:rPr>
              <a:t>eiusmod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tempor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incididunt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ut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labore</a:t>
            </a:r>
            <a:r>
              <a:rPr lang="en-US" altLang="ko-KR" sz="1200" dirty="0">
                <a:solidFill>
                  <a:srgbClr val="19465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94655"/>
                </a:solidFill>
              </a:rPr>
              <a:t>aliqua</a:t>
            </a:r>
            <a:r>
              <a:rPr lang="en-US" altLang="ko-KR" sz="1200" dirty="0">
                <a:solidFill>
                  <a:srgbClr val="194655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94655"/>
                </a:solidFill>
              </a:rPr>
              <a:t>Ut </a:t>
            </a:r>
            <a:r>
              <a:rPr lang="en-US" altLang="ko-KR" sz="1200" dirty="0" err="1">
                <a:solidFill>
                  <a:srgbClr val="194655"/>
                </a:solidFill>
              </a:rPr>
              <a:t>enim</a:t>
            </a:r>
            <a:r>
              <a:rPr lang="en-US" altLang="ko-KR" sz="1200" dirty="0">
                <a:solidFill>
                  <a:srgbClr val="194655"/>
                </a:solidFill>
              </a:rPr>
              <a:t> ad minim </a:t>
            </a:r>
            <a:r>
              <a:rPr lang="en-US" altLang="ko-KR" sz="1200" dirty="0" err="1">
                <a:solidFill>
                  <a:srgbClr val="194655"/>
                </a:solidFill>
              </a:rPr>
              <a:t>veniam</a:t>
            </a:r>
            <a:r>
              <a:rPr lang="en-US" altLang="ko-KR" sz="1200" dirty="0">
                <a:solidFill>
                  <a:srgbClr val="194655"/>
                </a:solidFill>
              </a:rPr>
              <a:t>, </a:t>
            </a:r>
            <a:r>
              <a:rPr lang="en-US" altLang="ko-KR" sz="1200" dirty="0" err="1">
                <a:solidFill>
                  <a:srgbClr val="194655"/>
                </a:solidFill>
              </a:rPr>
              <a:t>quis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nostrud</a:t>
            </a:r>
            <a:r>
              <a:rPr lang="en-US" altLang="ko-KR" sz="1200" dirty="0">
                <a:solidFill>
                  <a:srgbClr val="194655"/>
                </a:solidFill>
              </a:rPr>
              <a:t> exercitation </a:t>
            </a:r>
            <a:r>
              <a:rPr lang="en-US" altLang="ko-KR" sz="1200" dirty="0" err="1">
                <a:solidFill>
                  <a:srgbClr val="194655"/>
                </a:solidFill>
              </a:rPr>
              <a:t>ullamco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laboris</a:t>
            </a:r>
            <a:r>
              <a:rPr lang="en-US" altLang="ko-KR" sz="1200" dirty="0">
                <a:solidFill>
                  <a:srgbClr val="194655"/>
                </a:solidFill>
              </a:rPr>
              <a:t> nisi </a:t>
            </a:r>
            <a:r>
              <a:rPr lang="en-US" altLang="ko-KR" sz="1200" dirty="0" err="1">
                <a:solidFill>
                  <a:srgbClr val="194655"/>
                </a:solidFill>
              </a:rPr>
              <a:t>ut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aliquip</a:t>
            </a:r>
            <a:r>
              <a:rPr lang="en-US" altLang="ko-KR" sz="1200" dirty="0">
                <a:solidFill>
                  <a:srgbClr val="194655"/>
                </a:solidFill>
              </a:rPr>
              <a:t> ex </a:t>
            </a:r>
            <a:r>
              <a:rPr lang="en-US" altLang="ko-KR" sz="1200" dirty="0" err="1">
                <a:solidFill>
                  <a:srgbClr val="194655"/>
                </a:solidFill>
              </a:rPr>
              <a:t>ea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commodo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consequat</a:t>
            </a:r>
            <a:r>
              <a:rPr lang="en-US" altLang="ko-KR" sz="1200" dirty="0">
                <a:solidFill>
                  <a:srgbClr val="194655"/>
                </a:solidFill>
              </a:rPr>
              <a:t>. Duis </a:t>
            </a:r>
            <a:r>
              <a:rPr lang="en-US" altLang="ko-KR" sz="1200" dirty="0" err="1">
                <a:solidFill>
                  <a:srgbClr val="194655"/>
                </a:solidFill>
              </a:rPr>
              <a:t>aute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irure</a:t>
            </a:r>
            <a:r>
              <a:rPr lang="en-US" altLang="ko-KR" sz="1200" dirty="0">
                <a:solidFill>
                  <a:srgbClr val="194655"/>
                </a:solidFill>
              </a:rPr>
              <a:t> dolor in </a:t>
            </a:r>
            <a:r>
              <a:rPr lang="en-US" altLang="ko-KR" sz="1200" dirty="0" err="1">
                <a:solidFill>
                  <a:srgbClr val="194655"/>
                </a:solidFill>
              </a:rPr>
              <a:t>reprehenderit</a:t>
            </a:r>
            <a:r>
              <a:rPr lang="en-US" altLang="ko-KR" sz="1200" dirty="0">
                <a:solidFill>
                  <a:srgbClr val="194655"/>
                </a:solidFill>
              </a:rPr>
              <a:t> in </a:t>
            </a:r>
            <a:r>
              <a:rPr lang="en-US" altLang="ko-KR" sz="1200" dirty="0" err="1">
                <a:solidFill>
                  <a:srgbClr val="194655"/>
                </a:solidFill>
              </a:rPr>
              <a:t>voluptate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velit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esse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cillum</a:t>
            </a:r>
            <a:r>
              <a:rPr lang="en-US" altLang="ko-KR" sz="1200" dirty="0">
                <a:solidFill>
                  <a:srgbClr val="194655"/>
                </a:solidFill>
              </a:rPr>
              <a:t> dolore </a:t>
            </a:r>
            <a:r>
              <a:rPr lang="en-US" altLang="ko-KR" sz="1200" dirty="0" err="1">
                <a:solidFill>
                  <a:srgbClr val="194655"/>
                </a:solidFill>
              </a:rPr>
              <a:t>eu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fugiat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nulla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pariatur</a:t>
            </a:r>
            <a:r>
              <a:rPr lang="en-US" altLang="ko-KR" sz="1200" dirty="0">
                <a:solidFill>
                  <a:srgbClr val="194655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94655"/>
                </a:solidFill>
              </a:rPr>
              <a:t>Excepteur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sint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occaecat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cupidatat</a:t>
            </a:r>
            <a:r>
              <a:rPr lang="en-US" altLang="ko-KR" sz="1200" dirty="0">
                <a:solidFill>
                  <a:srgbClr val="194655"/>
                </a:solidFill>
              </a:rPr>
              <a:t> non </a:t>
            </a:r>
            <a:r>
              <a:rPr lang="en-US" altLang="ko-KR" sz="1200" dirty="0" err="1">
                <a:solidFill>
                  <a:srgbClr val="194655"/>
                </a:solidFill>
              </a:rPr>
              <a:t>proident</a:t>
            </a:r>
            <a:r>
              <a:rPr lang="en-US" altLang="ko-KR" sz="1200" dirty="0">
                <a:solidFill>
                  <a:srgbClr val="194655"/>
                </a:solidFill>
              </a:rPr>
              <a:t>!</a:t>
            </a:r>
          </a:p>
        </p:txBody>
      </p:sp>
      <p:grpSp>
        <p:nvGrpSpPr>
          <p:cNvPr id="9" name="그래픽 22">
            <a:extLst>
              <a:ext uri="{FF2B5EF4-FFF2-40B4-BE49-F238E27FC236}">
                <a16:creationId xmlns:a16="http://schemas.microsoft.com/office/drawing/2014/main" id="{8FB344CE-9632-4D3D-A198-E666DCBA9ADD}"/>
              </a:ext>
            </a:extLst>
          </p:cNvPr>
          <p:cNvGrpSpPr/>
          <p:nvPr/>
        </p:nvGrpSpPr>
        <p:grpSpPr>
          <a:xfrm>
            <a:off x="1047582" y="1839885"/>
            <a:ext cx="2215641" cy="4383115"/>
            <a:chOff x="1047582" y="1839885"/>
            <a:chExt cx="2215641" cy="4383115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D0AE460-0572-40CD-8E30-7B429B22B8EF}"/>
                </a:ext>
              </a:extLst>
            </p:cNvPr>
            <p:cNvSpPr/>
            <p:nvPr/>
          </p:nvSpPr>
          <p:spPr>
            <a:xfrm>
              <a:off x="3181995" y="2823850"/>
              <a:ext cx="84291" cy="553910"/>
            </a:xfrm>
            <a:custGeom>
              <a:avLst/>
              <a:gdLst>
                <a:gd name="connsiteX0" fmla="*/ 38962 w 84290"/>
                <a:gd name="connsiteY0" fmla="*/ 11387 h 553910"/>
                <a:gd name="connsiteX1" fmla="*/ 48355 w 84290"/>
                <a:gd name="connsiteY1" fmla="*/ 11387 h 553910"/>
                <a:gd name="connsiteX2" fmla="*/ 75930 w 84290"/>
                <a:gd name="connsiteY2" fmla="*/ 38962 h 553910"/>
                <a:gd name="connsiteX3" fmla="*/ 75930 w 84290"/>
                <a:gd name="connsiteY3" fmla="*/ 515686 h 553910"/>
                <a:gd name="connsiteX4" fmla="*/ 48355 w 84290"/>
                <a:gd name="connsiteY4" fmla="*/ 543261 h 553910"/>
                <a:gd name="connsiteX5" fmla="*/ 38962 w 84290"/>
                <a:gd name="connsiteY5" fmla="*/ 543261 h 553910"/>
                <a:gd name="connsiteX6" fmla="*/ 11387 w 84290"/>
                <a:gd name="connsiteY6" fmla="*/ 515686 h 553910"/>
                <a:gd name="connsiteX7" fmla="*/ 11387 w 84290"/>
                <a:gd name="connsiteY7" fmla="*/ 38962 h 553910"/>
                <a:gd name="connsiteX8" fmla="*/ 38962 w 84290"/>
                <a:gd name="connsiteY8" fmla="*/ 11387 h 55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90" h="553910">
                  <a:moveTo>
                    <a:pt x="38962" y="11387"/>
                  </a:moveTo>
                  <a:lnTo>
                    <a:pt x="48355" y="11387"/>
                  </a:lnTo>
                  <a:cubicBezTo>
                    <a:pt x="63527" y="11387"/>
                    <a:pt x="75930" y="23790"/>
                    <a:pt x="75930" y="38962"/>
                  </a:cubicBezTo>
                  <a:lnTo>
                    <a:pt x="75930" y="515686"/>
                  </a:lnTo>
                  <a:cubicBezTo>
                    <a:pt x="75930" y="530858"/>
                    <a:pt x="63527" y="543261"/>
                    <a:pt x="48355" y="543261"/>
                  </a:cubicBezTo>
                  <a:lnTo>
                    <a:pt x="38962" y="543261"/>
                  </a:lnTo>
                  <a:cubicBezTo>
                    <a:pt x="23790" y="543261"/>
                    <a:pt x="11387" y="530858"/>
                    <a:pt x="11387" y="515686"/>
                  </a:cubicBezTo>
                  <a:lnTo>
                    <a:pt x="11387" y="38962"/>
                  </a:lnTo>
                  <a:cubicBezTo>
                    <a:pt x="11387" y="23790"/>
                    <a:pt x="23790" y="11387"/>
                    <a:pt x="38962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A2612078-BE2F-40E5-A858-0795ADA73BE7}"/>
                </a:ext>
              </a:extLst>
            </p:cNvPr>
            <p:cNvSpPr/>
            <p:nvPr/>
          </p:nvSpPr>
          <p:spPr>
            <a:xfrm>
              <a:off x="1037519" y="2407214"/>
              <a:ext cx="48166" cy="192664"/>
            </a:xfrm>
            <a:custGeom>
              <a:avLst/>
              <a:gdLst>
                <a:gd name="connsiteX0" fmla="*/ 29449 w 48166"/>
                <a:gd name="connsiteY0" fmla="*/ 11387 h 192664"/>
                <a:gd name="connsiteX1" fmla="*/ 29570 w 48166"/>
                <a:gd name="connsiteY1" fmla="*/ 11387 h 192664"/>
                <a:gd name="connsiteX2" fmla="*/ 47632 w 48166"/>
                <a:gd name="connsiteY2" fmla="*/ 29449 h 192664"/>
                <a:gd name="connsiteX3" fmla="*/ 47632 w 48166"/>
                <a:gd name="connsiteY3" fmla="*/ 168409 h 192664"/>
                <a:gd name="connsiteX4" fmla="*/ 29570 w 48166"/>
                <a:gd name="connsiteY4" fmla="*/ 186471 h 192664"/>
                <a:gd name="connsiteX5" fmla="*/ 29449 w 48166"/>
                <a:gd name="connsiteY5" fmla="*/ 186471 h 192664"/>
                <a:gd name="connsiteX6" fmla="*/ 11387 w 48166"/>
                <a:gd name="connsiteY6" fmla="*/ 168409 h 192664"/>
                <a:gd name="connsiteX7" fmla="*/ 11387 w 48166"/>
                <a:gd name="connsiteY7" fmla="*/ 29449 h 192664"/>
                <a:gd name="connsiteX8" fmla="*/ 29449 w 48166"/>
                <a:gd name="connsiteY8" fmla="*/ 11387 h 19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66" h="192664">
                  <a:moveTo>
                    <a:pt x="29449" y="11387"/>
                  </a:moveTo>
                  <a:lnTo>
                    <a:pt x="29570" y="11387"/>
                  </a:lnTo>
                  <a:cubicBezTo>
                    <a:pt x="39564" y="11387"/>
                    <a:pt x="47632" y="19455"/>
                    <a:pt x="47632" y="29449"/>
                  </a:cubicBezTo>
                  <a:lnTo>
                    <a:pt x="47632" y="168409"/>
                  </a:lnTo>
                  <a:cubicBezTo>
                    <a:pt x="47632" y="178403"/>
                    <a:pt x="39564" y="186471"/>
                    <a:pt x="29570" y="186471"/>
                  </a:cubicBezTo>
                  <a:lnTo>
                    <a:pt x="29449" y="186471"/>
                  </a:lnTo>
                  <a:cubicBezTo>
                    <a:pt x="19455" y="186471"/>
                    <a:pt x="11387" y="178403"/>
                    <a:pt x="11387" y="168409"/>
                  </a:cubicBezTo>
                  <a:lnTo>
                    <a:pt x="11387" y="29449"/>
                  </a:lnTo>
                  <a:cubicBezTo>
                    <a:pt x="11387" y="19455"/>
                    <a:pt x="19455" y="11387"/>
                    <a:pt x="29449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195FA07-14BB-42C7-9DFD-99A0173CCEE6}"/>
                </a:ext>
              </a:extLst>
            </p:cNvPr>
            <p:cNvSpPr/>
            <p:nvPr/>
          </p:nvSpPr>
          <p:spPr>
            <a:xfrm>
              <a:off x="1036195" y="2727759"/>
              <a:ext cx="60208" cy="325121"/>
            </a:xfrm>
            <a:custGeom>
              <a:avLst/>
              <a:gdLst>
                <a:gd name="connsiteX0" fmla="*/ 31737 w 60207"/>
                <a:gd name="connsiteY0" fmla="*/ 11387 h 325121"/>
                <a:gd name="connsiteX1" fmla="*/ 31858 w 60207"/>
                <a:gd name="connsiteY1" fmla="*/ 11387 h 325121"/>
                <a:gd name="connsiteX2" fmla="*/ 52208 w 60207"/>
                <a:gd name="connsiteY2" fmla="*/ 31737 h 325121"/>
                <a:gd name="connsiteX3" fmla="*/ 52208 w 60207"/>
                <a:gd name="connsiteY3" fmla="*/ 295808 h 325121"/>
                <a:gd name="connsiteX4" fmla="*/ 31858 w 60207"/>
                <a:gd name="connsiteY4" fmla="*/ 316158 h 325121"/>
                <a:gd name="connsiteX5" fmla="*/ 31737 w 60207"/>
                <a:gd name="connsiteY5" fmla="*/ 316158 h 325121"/>
                <a:gd name="connsiteX6" fmla="*/ 11387 w 60207"/>
                <a:gd name="connsiteY6" fmla="*/ 295808 h 325121"/>
                <a:gd name="connsiteX7" fmla="*/ 11387 w 60207"/>
                <a:gd name="connsiteY7" fmla="*/ 31737 h 325121"/>
                <a:gd name="connsiteX8" fmla="*/ 31737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1737" y="11387"/>
                  </a:moveTo>
                  <a:lnTo>
                    <a:pt x="31858" y="11387"/>
                  </a:lnTo>
                  <a:cubicBezTo>
                    <a:pt x="43056" y="11387"/>
                    <a:pt x="52208" y="20539"/>
                    <a:pt x="52208" y="31737"/>
                  </a:cubicBezTo>
                  <a:lnTo>
                    <a:pt x="52208" y="295808"/>
                  </a:lnTo>
                  <a:cubicBezTo>
                    <a:pt x="52208" y="307007"/>
                    <a:pt x="43056" y="316158"/>
                    <a:pt x="31858" y="316158"/>
                  </a:cubicBezTo>
                  <a:lnTo>
                    <a:pt x="31737" y="316158"/>
                  </a:lnTo>
                  <a:cubicBezTo>
                    <a:pt x="20539" y="316158"/>
                    <a:pt x="11387" y="307007"/>
                    <a:pt x="11387" y="295808"/>
                  </a:cubicBezTo>
                  <a:lnTo>
                    <a:pt x="11387" y="31737"/>
                  </a:lnTo>
                  <a:cubicBezTo>
                    <a:pt x="11387" y="20539"/>
                    <a:pt x="20539" y="11387"/>
                    <a:pt x="31737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03C3F12-91D0-4D81-9AEA-EBC745FDDE51}"/>
                </a:ext>
              </a:extLst>
            </p:cNvPr>
            <p:cNvSpPr/>
            <p:nvPr/>
          </p:nvSpPr>
          <p:spPr>
            <a:xfrm>
              <a:off x="1036797" y="3139097"/>
              <a:ext cx="60208" cy="325121"/>
            </a:xfrm>
            <a:custGeom>
              <a:avLst/>
              <a:gdLst>
                <a:gd name="connsiteX0" fmla="*/ 30774 w 60207"/>
                <a:gd name="connsiteY0" fmla="*/ 11387 h 325121"/>
                <a:gd name="connsiteX1" fmla="*/ 30894 w 60207"/>
                <a:gd name="connsiteY1" fmla="*/ 11387 h 325121"/>
                <a:gd name="connsiteX2" fmla="*/ 50281 w 60207"/>
                <a:gd name="connsiteY2" fmla="*/ 30774 h 325121"/>
                <a:gd name="connsiteX3" fmla="*/ 50281 w 60207"/>
                <a:gd name="connsiteY3" fmla="*/ 299420 h 325121"/>
                <a:gd name="connsiteX4" fmla="*/ 30894 w 60207"/>
                <a:gd name="connsiteY4" fmla="*/ 318807 h 325121"/>
                <a:gd name="connsiteX5" fmla="*/ 30774 w 60207"/>
                <a:gd name="connsiteY5" fmla="*/ 318807 h 325121"/>
                <a:gd name="connsiteX6" fmla="*/ 11387 w 60207"/>
                <a:gd name="connsiteY6" fmla="*/ 299420 h 325121"/>
                <a:gd name="connsiteX7" fmla="*/ 11387 w 60207"/>
                <a:gd name="connsiteY7" fmla="*/ 30774 h 325121"/>
                <a:gd name="connsiteX8" fmla="*/ 30774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0774" y="11387"/>
                  </a:moveTo>
                  <a:lnTo>
                    <a:pt x="30894" y="11387"/>
                  </a:lnTo>
                  <a:cubicBezTo>
                    <a:pt x="41611" y="11387"/>
                    <a:pt x="50281" y="20057"/>
                    <a:pt x="50281" y="30774"/>
                  </a:cubicBezTo>
                  <a:lnTo>
                    <a:pt x="50281" y="299420"/>
                  </a:lnTo>
                  <a:cubicBezTo>
                    <a:pt x="50281" y="310137"/>
                    <a:pt x="41611" y="318807"/>
                    <a:pt x="30894" y="318807"/>
                  </a:cubicBezTo>
                  <a:lnTo>
                    <a:pt x="30774" y="318807"/>
                  </a:lnTo>
                  <a:cubicBezTo>
                    <a:pt x="20057" y="318807"/>
                    <a:pt x="11387" y="310137"/>
                    <a:pt x="11387" y="299420"/>
                  </a:cubicBezTo>
                  <a:lnTo>
                    <a:pt x="11387" y="30774"/>
                  </a:lnTo>
                  <a:cubicBezTo>
                    <a:pt x="11387" y="20057"/>
                    <a:pt x="20057" y="11387"/>
                    <a:pt x="30774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203CC94-4EEC-4E86-9FF6-265C948FF7F7}"/>
                </a:ext>
              </a:extLst>
            </p:cNvPr>
            <p:cNvSpPr/>
            <p:nvPr/>
          </p:nvSpPr>
          <p:spPr>
            <a:xfrm>
              <a:off x="1057990" y="1828498"/>
              <a:ext cx="2179516" cy="4407198"/>
            </a:xfrm>
            <a:custGeom>
              <a:avLst/>
              <a:gdLst>
                <a:gd name="connsiteX0" fmla="*/ 234637 w 2179516"/>
                <a:gd name="connsiteY0" fmla="*/ 11387 h 4407198"/>
                <a:gd name="connsiteX1" fmla="*/ 1947063 w 2179516"/>
                <a:gd name="connsiteY1" fmla="*/ 11387 h 4407198"/>
                <a:gd name="connsiteX2" fmla="*/ 2170313 w 2179516"/>
                <a:gd name="connsiteY2" fmla="*/ 234637 h 4407198"/>
                <a:gd name="connsiteX3" fmla="*/ 2170313 w 2179516"/>
                <a:gd name="connsiteY3" fmla="*/ 4175708 h 4407198"/>
                <a:gd name="connsiteX4" fmla="*/ 1947063 w 2179516"/>
                <a:gd name="connsiteY4" fmla="*/ 4398958 h 4407198"/>
                <a:gd name="connsiteX5" fmla="*/ 234637 w 2179516"/>
                <a:gd name="connsiteY5" fmla="*/ 4398958 h 4407198"/>
                <a:gd name="connsiteX6" fmla="*/ 11387 w 2179516"/>
                <a:gd name="connsiteY6" fmla="*/ 4175708 h 4407198"/>
                <a:gd name="connsiteX7" fmla="*/ 11387 w 2179516"/>
                <a:gd name="connsiteY7" fmla="*/ 234637 h 4407198"/>
                <a:gd name="connsiteX8" fmla="*/ 234637 w 2179516"/>
                <a:gd name="connsiteY8" fmla="*/ 11387 h 440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9516" h="4407198">
                  <a:moveTo>
                    <a:pt x="234637" y="11387"/>
                  </a:moveTo>
                  <a:lnTo>
                    <a:pt x="1947063" y="11387"/>
                  </a:lnTo>
                  <a:cubicBezTo>
                    <a:pt x="2070368" y="11387"/>
                    <a:pt x="2170313" y="111332"/>
                    <a:pt x="2170313" y="234637"/>
                  </a:cubicBezTo>
                  <a:lnTo>
                    <a:pt x="2170313" y="4175708"/>
                  </a:lnTo>
                  <a:cubicBezTo>
                    <a:pt x="2170313" y="4299013"/>
                    <a:pt x="2070368" y="4398958"/>
                    <a:pt x="1947063" y="4398958"/>
                  </a:cubicBezTo>
                  <a:lnTo>
                    <a:pt x="234637" y="4398958"/>
                  </a:lnTo>
                  <a:cubicBezTo>
                    <a:pt x="111332" y="4398958"/>
                    <a:pt x="11387" y="4299013"/>
                    <a:pt x="11387" y="4175708"/>
                  </a:cubicBezTo>
                  <a:lnTo>
                    <a:pt x="11387" y="234637"/>
                  </a:lnTo>
                  <a:cubicBezTo>
                    <a:pt x="11387" y="111332"/>
                    <a:pt x="111332" y="11387"/>
                    <a:pt x="234637" y="11387"/>
                  </a:cubicBezTo>
                  <a:close/>
                </a:path>
              </a:pathLst>
            </a:custGeom>
            <a:solidFill>
              <a:srgbClr val="00191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0EDCA9D-2DD2-4FC8-9045-ABA39E129992}"/>
                </a:ext>
              </a:extLst>
            </p:cNvPr>
            <p:cNvSpPr/>
            <p:nvPr/>
          </p:nvSpPr>
          <p:spPr>
            <a:xfrm>
              <a:off x="1929195" y="1959510"/>
              <a:ext cx="313080" cy="72249"/>
            </a:xfrm>
            <a:custGeom>
              <a:avLst/>
              <a:gdLst>
                <a:gd name="connsiteX0" fmla="*/ 41972 w 313079"/>
                <a:gd name="connsiteY0" fmla="*/ 11387 h 72249"/>
                <a:gd name="connsiteX1" fmla="*/ 282321 w 313079"/>
                <a:gd name="connsiteY1" fmla="*/ 11387 h 72249"/>
                <a:gd name="connsiteX2" fmla="*/ 312907 w 313079"/>
                <a:gd name="connsiteY2" fmla="*/ 41973 h 72249"/>
                <a:gd name="connsiteX3" fmla="*/ 312907 w 313079"/>
                <a:gd name="connsiteY3" fmla="*/ 41973 h 72249"/>
                <a:gd name="connsiteX4" fmla="*/ 282321 w 313079"/>
                <a:gd name="connsiteY4" fmla="*/ 72558 h 72249"/>
                <a:gd name="connsiteX5" fmla="*/ 41972 w 313079"/>
                <a:gd name="connsiteY5" fmla="*/ 72558 h 72249"/>
                <a:gd name="connsiteX6" fmla="*/ 11387 w 313079"/>
                <a:gd name="connsiteY6" fmla="*/ 41973 h 72249"/>
                <a:gd name="connsiteX7" fmla="*/ 11387 w 313079"/>
                <a:gd name="connsiteY7" fmla="*/ 41973 h 72249"/>
                <a:gd name="connsiteX8" fmla="*/ 41972 w 313079"/>
                <a:gd name="connsiteY8" fmla="*/ 11387 h 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79" h="72249">
                  <a:moveTo>
                    <a:pt x="41972" y="11387"/>
                  </a:moveTo>
                  <a:lnTo>
                    <a:pt x="282321" y="11387"/>
                  </a:lnTo>
                  <a:cubicBezTo>
                    <a:pt x="299180" y="11387"/>
                    <a:pt x="312907" y="25114"/>
                    <a:pt x="312907" y="41973"/>
                  </a:cubicBezTo>
                  <a:lnTo>
                    <a:pt x="312907" y="41973"/>
                  </a:lnTo>
                  <a:cubicBezTo>
                    <a:pt x="312907" y="58831"/>
                    <a:pt x="299180" y="72558"/>
                    <a:pt x="282321" y="72558"/>
                  </a:cubicBezTo>
                  <a:lnTo>
                    <a:pt x="41972" y="72558"/>
                  </a:lnTo>
                  <a:cubicBezTo>
                    <a:pt x="25114" y="72558"/>
                    <a:pt x="11387" y="58831"/>
                    <a:pt x="11387" y="41973"/>
                  </a:cubicBezTo>
                  <a:lnTo>
                    <a:pt x="11387" y="41973"/>
                  </a:lnTo>
                  <a:cubicBezTo>
                    <a:pt x="11387" y="25114"/>
                    <a:pt x="25114" y="11387"/>
                    <a:pt x="41972" y="1138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D591E53-5C85-4007-8B60-9F33A8FECC37}"/>
                </a:ext>
              </a:extLst>
            </p:cNvPr>
            <p:cNvSpPr/>
            <p:nvPr/>
          </p:nvSpPr>
          <p:spPr>
            <a:xfrm>
              <a:off x="2276231" y="1955536"/>
              <a:ext cx="84291" cy="84291"/>
            </a:xfrm>
            <a:custGeom>
              <a:avLst/>
              <a:gdLst>
                <a:gd name="connsiteX0" fmla="*/ 80746 w 84290"/>
                <a:gd name="connsiteY0" fmla="*/ 46067 h 84290"/>
                <a:gd name="connsiteX1" fmla="*/ 46067 w 84290"/>
                <a:gd name="connsiteY1" fmla="*/ 80746 h 84290"/>
                <a:gd name="connsiteX2" fmla="*/ 11387 w 84290"/>
                <a:gd name="connsiteY2" fmla="*/ 46067 h 84290"/>
                <a:gd name="connsiteX3" fmla="*/ 46067 w 84290"/>
                <a:gd name="connsiteY3" fmla="*/ 11387 h 84290"/>
                <a:gd name="connsiteX4" fmla="*/ 80746 w 84290"/>
                <a:gd name="connsiteY4" fmla="*/ 46067 h 8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90" h="84290">
                  <a:moveTo>
                    <a:pt x="80746" y="46067"/>
                  </a:moveTo>
                  <a:cubicBezTo>
                    <a:pt x="80746" y="65220"/>
                    <a:pt x="65220" y="80746"/>
                    <a:pt x="46067" y="80746"/>
                  </a:cubicBezTo>
                  <a:cubicBezTo>
                    <a:pt x="26914" y="80746"/>
                    <a:pt x="11387" y="65220"/>
                    <a:pt x="11387" y="46067"/>
                  </a:cubicBezTo>
                  <a:cubicBezTo>
                    <a:pt x="11387" y="26914"/>
                    <a:pt x="26914" y="11387"/>
                    <a:pt x="46067" y="11387"/>
                  </a:cubicBezTo>
                  <a:cubicBezTo>
                    <a:pt x="65220" y="11387"/>
                    <a:pt x="80746" y="26914"/>
                    <a:pt x="80746" y="4606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래픽 23">
            <a:extLst>
              <a:ext uri="{FF2B5EF4-FFF2-40B4-BE49-F238E27FC236}">
                <a16:creationId xmlns:a16="http://schemas.microsoft.com/office/drawing/2014/main" id="{B97728EC-8FC5-44FF-9C22-5999AA4448A5}"/>
              </a:ext>
            </a:extLst>
          </p:cNvPr>
          <p:cNvGrpSpPr/>
          <p:nvPr/>
        </p:nvGrpSpPr>
        <p:grpSpPr>
          <a:xfrm>
            <a:off x="3849635" y="1839885"/>
            <a:ext cx="2215641" cy="4383115"/>
            <a:chOff x="3849635" y="1839885"/>
            <a:chExt cx="2215641" cy="4383115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9405816-B908-47C3-B74A-0C477C7E8627}"/>
                </a:ext>
              </a:extLst>
            </p:cNvPr>
            <p:cNvSpPr/>
            <p:nvPr/>
          </p:nvSpPr>
          <p:spPr>
            <a:xfrm>
              <a:off x="5984048" y="2823850"/>
              <a:ext cx="84291" cy="553910"/>
            </a:xfrm>
            <a:custGeom>
              <a:avLst/>
              <a:gdLst>
                <a:gd name="connsiteX0" fmla="*/ 38962 w 84290"/>
                <a:gd name="connsiteY0" fmla="*/ 11387 h 553910"/>
                <a:gd name="connsiteX1" fmla="*/ 48355 w 84290"/>
                <a:gd name="connsiteY1" fmla="*/ 11387 h 553910"/>
                <a:gd name="connsiteX2" fmla="*/ 75930 w 84290"/>
                <a:gd name="connsiteY2" fmla="*/ 38962 h 553910"/>
                <a:gd name="connsiteX3" fmla="*/ 75930 w 84290"/>
                <a:gd name="connsiteY3" fmla="*/ 515686 h 553910"/>
                <a:gd name="connsiteX4" fmla="*/ 48355 w 84290"/>
                <a:gd name="connsiteY4" fmla="*/ 543261 h 553910"/>
                <a:gd name="connsiteX5" fmla="*/ 38962 w 84290"/>
                <a:gd name="connsiteY5" fmla="*/ 543261 h 553910"/>
                <a:gd name="connsiteX6" fmla="*/ 11387 w 84290"/>
                <a:gd name="connsiteY6" fmla="*/ 515686 h 553910"/>
                <a:gd name="connsiteX7" fmla="*/ 11387 w 84290"/>
                <a:gd name="connsiteY7" fmla="*/ 38962 h 553910"/>
                <a:gd name="connsiteX8" fmla="*/ 38962 w 84290"/>
                <a:gd name="connsiteY8" fmla="*/ 11387 h 55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90" h="553910">
                  <a:moveTo>
                    <a:pt x="38962" y="11387"/>
                  </a:moveTo>
                  <a:lnTo>
                    <a:pt x="48355" y="11387"/>
                  </a:lnTo>
                  <a:cubicBezTo>
                    <a:pt x="63527" y="11387"/>
                    <a:pt x="75930" y="23790"/>
                    <a:pt x="75930" y="38962"/>
                  </a:cubicBezTo>
                  <a:lnTo>
                    <a:pt x="75930" y="515686"/>
                  </a:lnTo>
                  <a:cubicBezTo>
                    <a:pt x="75930" y="530858"/>
                    <a:pt x="63527" y="543261"/>
                    <a:pt x="48355" y="543261"/>
                  </a:cubicBezTo>
                  <a:lnTo>
                    <a:pt x="38962" y="543261"/>
                  </a:lnTo>
                  <a:cubicBezTo>
                    <a:pt x="23790" y="543261"/>
                    <a:pt x="11387" y="530858"/>
                    <a:pt x="11387" y="515686"/>
                  </a:cubicBezTo>
                  <a:lnTo>
                    <a:pt x="11387" y="38962"/>
                  </a:lnTo>
                  <a:cubicBezTo>
                    <a:pt x="11387" y="23790"/>
                    <a:pt x="23790" y="11387"/>
                    <a:pt x="38962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ECC84B1-B97C-44A4-8CBA-A806781D2E21}"/>
                </a:ext>
              </a:extLst>
            </p:cNvPr>
            <p:cNvSpPr/>
            <p:nvPr/>
          </p:nvSpPr>
          <p:spPr>
            <a:xfrm>
              <a:off x="3839572" y="2407214"/>
              <a:ext cx="48166" cy="192664"/>
            </a:xfrm>
            <a:custGeom>
              <a:avLst/>
              <a:gdLst>
                <a:gd name="connsiteX0" fmla="*/ 29449 w 48166"/>
                <a:gd name="connsiteY0" fmla="*/ 11387 h 192664"/>
                <a:gd name="connsiteX1" fmla="*/ 29570 w 48166"/>
                <a:gd name="connsiteY1" fmla="*/ 11387 h 192664"/>
                <a:gd name="connsiteX2" fmla="*/ 47632 w 48166"/>
                <a:gd name="connsiteY2" fmla="*/ 29449 h 192664"/>
                <a:gd name="connsiteX3" fmla="*/ 47632 w 48166"/>
                <a:gd name="connsiteY3" fmla="*/ 168409 h 192664"/>
                <a:gd name="connsiteX4" fmla="*/ 29570 w 48166"/>
                <a:gd name="connsiteY4" fmla="*/ 186471 h 192664"/>
                <a:gd name="connsiteX5" fmla="*/ 29449 w 48166"/>
                <a:gd name="connsiteY5" fmla="*/ 186471 h 192664"/>
                <a:gd name="connsiteX6" fmla="*/ 11387 w 48166"/>
                <a:gd name="connsiteY6" fmla="*/ 168409 h 192664"/>
                <a:gd name="connsiteX7" fmla="*/ 11387 w 48166"/>
                <a:gd name="connsiteY7" fmla="*/ 29449 h 192664"/>
                <a:gd name="connsiteX8" fmla="*/ 29449 w 48166"/>
                <a:gd name="connsiteY8" fmla="*/ 11387 h 19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66" h="192664">
                  <a:moveTo>
                    <a:pt x="29449" y="11387"/>
                  </a:moveTo>
                  <a:lnTo>
                    <a:pt x="29570" y="11387"/>
                  </a:lnTo>
                  <a:cubicBezTo>
                    <a:pt x="39564" y="11387"/>
                    <a:pt x="47632" y="19455"/>
                    <a:pt x="47632" y="29449"/>
                  </a:cubicBezTo>
                  <a:lnTo>
                    <a:pt x="47632" y="168409"/>
                  </a:lnTo>
                  <a:cubicBezTo>
                    <a:pt x="47632" y="178403"/>
                    <a:pt x="39564" y="186471"/>
                    <a:pt x="29570" y="186471"/>
                  </a:cubicBezTo>
                  <a:lnTo>
                    <a:pt x="29449" y="186471"/>
                  </a:lnTo>
                  <a:cubicBezTo>
                    <a:pt x="19455" y="186471"/>
                    <a:pt x="11387" y="178403"/>
                    <a:pt x="11387" y="168409"/>
                  </a:cubicBezTo>
                  <a:lnTo>
                    <a:pt x="11387" y="29449"/>
                  </a:lnTo>
                  <a:cubicBezTo>
                    <a:pt x="11387" y="19455"/>
                    <a:pt x="19455" y="11387"/>
                    <a:pt x="29449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3C726C4-930B-484D-AB35-FA7E00429889}"/>
                </a:ext>
              </a:extLst>
            </p:cNvPr>
            <p:cNvSpPr/>
            <p:nvPr/>
          </p:nvSpPr>
          <p:spPr>
            <a:xfrm>
              <a:off x="3838248" y="2727759"/>
              <a:ext cx="60208" cy="325121"/>
            </a:xfrm>
            <a:custGeom>
              <a:avLst/>
              <a:gdLst>
                <a:gd name="connsiteX0" fmla="*/ 31737 w 60207"/>
                <a:gd name="connsiteY0" fmla="*/ 11387 h 325121"/>
                <a:gd name="connsiteX1" fmla="*/ 31858 w 60207"/>
                <a:gd name="connsiteY1" fmla="*/ 11387 h 325121"/>
                <a:gd name="connsiteX2" fmla="*/ 52208 w 60207"/>
                <a:gd name="connsiteY2" fmla="*/ 31737 h 325121"/>
                <a:gd name="connsiteX3" fmla="*/ 52208 w 60207"/>
                <a:gd name="connsiteY3" fmla="*/ 295808 h 325121"/>
                <a:gd name="connsiteX4" fmla="*/ 31858 w 60207"/>
                <a:gd name="connsiteY4" fmla="*/ 316158 h 325121"/>
                <a:gd name="connsiteX5" fmla="*/ 31737 w 60207"/>
                <a:gd name="connsiteY5" fmla="*/ 316158 h 325121"/>
                <a:gd name="connsiteX6" fmla="*/ 11387 w 60207"/>
                <a:gd name="connsiteY6" fmla="*/ 295808 h 325121"/>
                <a:gd name="connsiteX7" fmla="*/ 11387 w 60207"/>
                <a:gd name="connsiteY7" fmla="*/ 31737 h 325121"/>
                <a:gd name="connsiteX8" fmla="*/ 31737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1737" y="11387"/>
                  </a:moveTo>
                  <a:lnTo>
                    <a:pt x="31858" y="11387"/>
                  </a:lnTo>
                  <a:cubicBezTo>
                    <a:pt x="43056" y="11387"/>
                    <a:pt x="52208" y="20539"/>
                    <a:pt x="52208" y="31737"/>
                  </a:cubicBezTo>
                  <a:lnTo>
                    <a:pt x="52208" y="295808"/>
                  </a:lnTo>
                  <a:cubicBezTo>
                    <a:pt x="52208" y="307007"/>
                    <a:pt x="43056" y="316158"/>
                    <a:pt x="31858" y="316158"/>
                  </a:cubicBezTo>
                  <a:lnTo>
                    <a:pt x="31737" y="316158"/>
                  </a:lnTo>
                  <a:cubicBezTo>
                    <a:pt x="20539" y="316158"/>
                    <a:pt x="11387" y="307007"/>
                    <a:pt x="11387" y="295808"/>
                  </a:cubicBezTo>
                  <a:lnTo>
                    <a:pt x="11387" y="31737"/>
                  </a:lnTo>
                  <a:cubicBezTo>
                    <a:pt x="11387" y="20539"/>
                    <a:pt x="20539" y="11387"/>
                    <a:pt x="31737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E893776-5E66-4D5D-AAB4-F57E7F8CEF44}"/>
                </a:ext>
              </a:extLst>
            </p:cNvPr>
            <p:cNvSpPr/>
            <p:nvPr/>
          </p:nvSpPr>
          <p:spPr>
            <a:xfrm>
              <a:off x="3838850" y="3139097"/>
              <a:ext cx="60208" cy="325121"/>
            </a:xfrm>
            <a:custGeom>
              <a:avLst/>
              <a:gdLst>
                <a:gd name="connsiteX0" fmla="*/ 30774 w 60207"/>
                <a:gd name="connsiteY0" fmla="*/ 11387 h 325121"/>
                <a:gd name="connsiteX1" fmla="*/ 30894 w 60207"/>
                <a:gd name="connsiteY1" fmla="*/ 11387 h 325121"/>
                <a:gd name="connsiteX2" fmla="*/ 50281 w 60207"/>
                <a:gd name="connsiteY2" fmla="*/ 30774 h 325121"/>
                <a:gd name="connsiteX3" fmla="*/ 50281 w 60207"/>
                <a:gd name="connsiteY3" fmla="*/ 299420 h 325121"/>
                <a:gd name="connsiteX4" fmla="*/ 30894 w 60207"/>
                <a:gd name="connsiteY4" fmla="*/ 318807 h 325121"/>
                <a:gd name="connsiteX5" fmla="*/ 30774 w 60207"/>
                <a:gd name="connsiteY5" fmla="*/ 318807 h 325121"/>
                <a:gd name="connsiteX6" fmla="*/ 11387 w 60207"/>
                <a:gd name="connsiteY6" fmla="*/ 299420 h 325121"/>
                <a:gd name="connsiteX7" fmla="*/ 11387 w 60207"/>
                <a:gd name="connsiteY7" fmla="*/ 30774 h 325121"/>
                <a:gd name="connsiteX8" fmla="*/ 30774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0774" y="11387"/>
                  </a:moveTo>
                  <a:lnTo>
                    <a:pt x="30894" y="11387"/>
                  </a:lnTo>
                  <a:cubicBezTo>
                    <a:pt x="41611" y="11387"/>
                    <a:pt x="50281" y="20057"/>
                    <a:pt x="50281" y="30774"/>
                  </a:cubicBezTo>
                  <a:lnTo>
                    <a:pt x="50281" y="299420"/>
                  </a:lnTo>
                  <a:cubicBezTo>
                    <a:pt x="50281" y="310137"/>
                    <a:pt x="41611" y="318807"/>
                    <a:pt x="30894" y="318807"/>
                  </a:cubicBezTo>
                  <a:lnTo>
                    <a:pt x="30774" y="318807"/>
                  </a:lnTo>
                  <a:cubicBezTo>
                    <a:pt x="20057" y="318807"/>
                    <a:pt x="11387" y="310137"/>
                    <a:pt x="11387" y="299420"/>
                  </a:cubicBezTo>
                  <a:lnTo>
                    <a:pt x="11387" y="30774"/>
                  </a:lnTo>
                  <a:cubicBezTo>
                    <a:pt x="11387" y="20057"/>
                    <a:pt x="20057" y="11387"/>
                    <a:pt x="30774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1ED8252-E014-49C9-82C3-CD2D72313589}"/>
                </a:ext>
              </a:extLst>
            </p:cNvPr>
            <p:cNvSpPr/>
            <p:nvPr/>
          </p:nvSpPr>
          <p:spPr>
            <a:xfrm>
              <a:off x="3860043" y="1828498"/>
              <a:ext cx="2179516" cy="4407198"/>
            </a:xfrm>
            <a:custGeom>
              <a:avLst/>
              <a:gdLst>
                <a:gd name="connsiteX0" fmla="*/ 234637 w 2179516"/>
                <a:gd name="connsiteY0" fmla="*/ 11387 h 4407198"/>
                <a:gd name="connsiteX1" fmla="*/ 1947063 w 2179516"/>
                <a:gd name="connsiteY1" fmla="*/ 11387 h 4407198"/>
                <a:gd name="connsiteX2" fmla="*/ 2170313 w 2179516"/>
                <a:gd name="connsiteY2" fmla="*/ 234637 h 4407198"/>
                <a:gd name="connsiteX3" fmla="*/ 2170313 w 2179516"/>
                <a:gd name="connsiteY3" fmla="*/ 4175708 h 4407198"/>
                <a:gd name="connsiteX4" fmla="*/ 1947063 w 2179516"/>
                <a:gd name="connsiteY4" fmla="*/ 4398958 h 4407198"/>
                <a:gd name="connsiteX5" fmla="*/ 234637 w 2179516"/>
                <a:gd name="connsiteY5" fmla="*/ 4398958 h 4407198"/>
                <a:gd name="connsiteX6" fmla="*/ 11387 w 2179516"/>
                <a:gd name="connsiteY6" fmla="*/ 4175708 h 4407198"/>
                <a:gd name="connsiteX7" fmla="*/ 11387 w 2179516"/>
                <a:gd name="connsiteY7" fmla="*/ 234637 h 4407198"/>
                <a:gd name="connsiteX8" fmla="*/ 234637 w 2179516"/>
                <a:gd name="connsiteY8" fmla="*/ 11387 h 440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9516" h="4407198">
                  <a:moveTo>
                    <a:pt x="234637" y="11387"/>
                  </a:moveTo>
                  <a:lnTo>
                    <a:pt x="1947063" y="11387"/>
                  </a:lnTo>
                  <a:cubicBezTo>
                    <a:pt x="2070368" y="11387"/>
                    <a:pt x="2170313" y="111332"/>
                    <a:pt x="2170313" y="234637"/>
                  </a:cubicBezTo>
                  <a:lnTo>
                    <a:pt x="2170313" y="4175708"/>
                  </a:lnTo>
                  <a:cubicBezTo>
                    <a:pt x="2170313" y="4299013"/>
                    <a:pt x="2070368" y="4398958"/>
                    <a:pt x="1947063" y="4398958"/>
                  </a:cubicBezTo>
                  <a:lnTo>
                    <a:pt x="234637" y="4398958"/>
                  </a:lnTo>
                  <a:cubicBezTo>
                    <a:pt x="111332" y="4398958"/>
                    <a:pt x="11387" y="4299013"/>
                    <a:pt x="11387" y="4175708"/>
                  </a:cubicBezTo>
                  <a:lnTo>
                    <a:pt x="11387" y="234637"/>
                  </a:lnTo>
                  <a:cubicBezTo>
                    <a:pt x="11387" y="111332"/>
                    <a:pt x="111332" y="11387"/>
                    <a:pt x="234637" y="11387"/>
                  </a:cubicBezTo>
                  <a:close/>
                </a:path>
              </a:pathLst>
            </a:custGeom>
            <a:solidFill>
              <a:srgbClr val="00191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F1B0609-E25F-40A0-8041-C9D2713188A3}"/>
                </a:ext>
              </a:extLst>
            </p:cNvPr>
            <p:cNvSpPr/>
            <p:nvPr/>
          </p:nvSpPr>
          <p:spPr>
            <a:xfrm>
              <a:off x="4731248" y="1959510"/>
              <a:ext cx="313080" cy="72249"/>
            </a:xfrm>
            <a:custGeom>
              <a:avLst/>
              <a:gdLst>
                <a:gd name="connsiteX0" fmla="*/ 41972 w 313079"/>
                <a:gd name="connsiteY0" fmla="*/ 11387 h 72249"/>
                <a:gd name="connsiteX1" fmla="*/ 282321 w 313079"/>
                <a:gd name="connsiteY1" fmla="*/ 11387 h 72249"/>
                <a:gd name="connsiteX2" fmla="*/ 312907 w 313079"/>
                <a:gd name="connsiteY2" fmla="*/ 41973 h 72249"/>
                <a:gd name="connsiteX3" fmla="*/ 312907 w 313079"/>
                <a:gd name="connsiteY3" fmla="*/ 41973 h 72249"/>
                <a:gd name="connsiteX4" fmla="*/ 282321 w 313079"/>
                <a:gd name="connsiteY4" fmla="*/ 72558 h 72249"/>
                <a:gd name="connsiteX5" fmla="*/ 41972 w 313079"/>
                <a:gd name="connsiteY5" fmla="*/ 72558 h 72249"/>
                <a:gd name="connsiteX6" fmla="*/ 11387 w 313079"/>
                <a:gd name="connsiteY6" fmla="*/ 41973 h 72249"/>
                <a:gd name="connsiteX7" fmla="*/ 11387 w 313079"/>
                <a:gd name="connsiteY7" fmla="*/ 41973 h 72249"/>
                <a:gd name="connsiteX8" fmla="*/ 41972 w 313079"/>
                <a:gd name="connsiteY8" fmla="*/ 11387 h 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79" h="72249">
                  <a:moveTo>
                    <a:pt x="41972" y="11387"/>
                  </a:moveTo>
                  <a:lnTo>
                    <a:pt x="282321" y="11387"/>
                  </a:lnTo>
                  <a:cubicBezTo>
                    <a:pt x="299180" y="11387"/>
                    <a:pt x="312907" y="25114"/>
                    <a:pt x="312907" y="41973"/>
                  </a:cubicBezTo>
                  <a:lnTo>
                    <a:pt x="312907" y="41973"/>
                  </a:lnTo>
                  <a:cubicBezTo>
                    <a:pt x="312907" y="58831"/>
                    <a:pt x="299180" y="72558"/>
                    <a:pt x="282321" y="72558"/>
                  </a:cubicBezTo>
                  <a:lnTo>
                    <a:pt x="41972" y="72558"/>
                  </a:lnTo>
                  <a:cubicBezTo>
                    <a:pt x="25114" y="72558"/>
                    <a:pt x="11387" y="58831"/>
                    <a:pt x="11387" y="41973"/>
                  </a:cubicBezTo>
                  <a:lnTo>
                    <a:pt x="11387" y="41973"/>
                  </a:lnTo>
                  <a:cubicBezTo>
                    <a:pt x="11387" y="25114"/>
                    <a:pt x="25114" y="11387"/>
                    <a:pt x="41972" y="1138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7C8169E-29D9-48EA-9786-D9262CC66163}"/>
                </a:ext>
              </a:extLst>
            </p:cNvPr>
            <p:cNvSpPr/>
            <p:nvPr/>
          </p:nvSpPr>
          <p:spPr>
            <a:xfrm>
              <a:off x="5078284" y="1955536"/>
              <a:ext cx="84291" cy="84291"/>
            </a:xfrm>
            <a:custGeom>
              <a:avLst/>
              <a:gdLst>
                <a:gd name="connsiteX0" fmla="*/ 80746 w 84290"/>
                <a:gd name="connsiteY0" fmla="*/ 46067 h 84290"/>
                <a:gd name="connsiteX1" fmla="*/ 46067 w 84290"/>
                <a:gd name="connsiteY1" fmla="*/ 80746 h 84290"/>
                <a:gd name="connsiteX2" fmla="*/ 11387 w 84290"/>
                <a:gd name="connsiteY2" fmla="*/ 46067 h 84290"/>
                <a:gd name="connsiteX3" fmla="*/ 46067 w 84290"/>
                <a:gd name="connsiteY3" fmla="*/ 11387 h 84290"/>
                <a:gd name="connsiteX4" fmla="*/ 80746 w 84290"/>
                <a:gd name="connsiteY4" fmla="*/ 46067 h 8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90" h="84290">
                  <a:moveTo>
                    <a:pt x="80746" y="46067"/>
                  </a:moveTo>
                  <a:cubicBezTo>
                    <a:pt x="80746" y="65220"/>
                    <a:pt x="65220" y="80746"/>
                    <a:pt x="46067" y="80746"/>
                  </a:cubicBezTo>
                  <a:cubicBezTo>
                    <a:pt x="26914" y="80746"/>
                    <a:pt x="11387" y="65220"/>
                    <a:pt x="11387" y="46067"/>
                  </a:cubicBezTo>
                  <a:cubicBezTo>
                    <a:pt x="11387" y="26914"/>
                    <a:pt x="26914" y="11387"/>
                    <a:pt x="46067" y="11387"/>
                  </a:cubicBezTo>
                  <a:cubicBezTo>
                    <a:pt x="65220" y="11387"/>
                    <a:pt x="80746" y="26914"/>
                    <a:pt x="80746" y="4606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DEE3A1AB-366E-48C2-A873-3E83E3EE0F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213844-4808-4C6C-98AA-48AA09D196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9C3092-A766-44AF-BC1B-9035DF2DC91E}"/>
              </a:ext>
            </a:extLst>
          </p:cNvPr>
          <p:cNvSpPr txBox="1"/>
          <p:nvPr/>
        </p:nvSpPr>
        <p:spPr>
          <a:xfrm>
            <a:off x="6569382" y="3521171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194655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194655"/>
                </a:solidFill>
              </a:rPr>
              <a:t>Tablet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CE578-9C90-4530-9F0C-80DE32E76BEE}"/>
              </a:ext>
            </a:extLst>
          </p:cNvPr>
          <p:cNvSpPr txBox="1"/>
          <p:nvPr/>
        </p:nvSpPr>
        <p:spPr>
          <a:xfrm>
            <a:off x="6569383" y="4352168"/>
            <a:ext cx="4217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94655"/>
                </a:solidFill>
              </a:rPr>
              <a:t>amet</a:t>
            </a:r>
            <a:r>
              <a:rPr lang="en-US" altLang="ko-KR" sz="1200" dirty="0">
                <a:solidFill>
                  <a:srgbClr val="194655"/>
                </a:solidFill>
              </a:rPr>
              <a:t>, </a:t>
            </a:r>
            <a:r>
              <a:rPr lang="en-US" altLang="ko-KR" sz="12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adipiscing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elit</a:t>
            </a:r>
            <a:r>
              <a:rPr lang="en-US" altLang="ko-KR" sz="1200" dirty="0">
                <a:solidFill>
                  <a:srgbClr val="194655"/>
                </a:solidFill>
              </a:rPr>
              <a:t>, sed do </a:t>
            </a:r>
            <a:r>
              <a:rPr lang="en-US" altLang="ko-KR" sz="1200" dirty="0" err="1">
                <a:solidFill>
                  <a:srgbClr val="194655"/>
                </a:solidFill>
              </a:rPr>
              <a:t>eiusmod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tempor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incididunt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ut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labore</a:t>
            </a:r>
            <a:r>
              <a:rPr lang="en-US" altLang="ko-KR" sz="1200" dirty="0">
                <a:solidFill>
                  <a:srgbClr val="19465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94655"/>
                </a:solidFill>
              </a:rPr>
              <a:t>aliqua</a:t>
            </a:r>
            <a:r>
              <a:rPr lang="en-US" altLang="ko-KR" sz="1200" dirty="0">
                <a:solidFill>
                  <a:srgbClr val="194655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94655"/>
                </a:solidFill>
              </a:rPr>
              <a:t>Ut </a:t>
            </a:r>
            <a:r>
              <a:rPr lang="en-US" altLang="ko-KR" sz="1200" dirty="0" err="1">
                <a:solidFill>
                  <a:srgbClr val="194655"/>
                </a:solidFill>
              </a:rPr>
              <a:t>enim</a:t>
            </a:r>
            <a:r>
              <a:rPr lang="en-US" altLang="ko-KR" sz="1200" dirty="0">
                <a:solidFill>
                  <a:srgbClr val="194655"/>
                </a:solidFill>
              </a:rPr>
              <a:t> ad minim </a:t>
            </a:r>
            <a:r>
              <a:rPr lang="en-US" altLang="ko-KR" sz="1200" dirty="0" err="1">
                <a:solidFill>
                  <a:srgbClr val="194655"/>
                </a:solidFill>
              </a:rPr>
              <a:t>veniam</a:t>
            </a:r>
            <a:r>
              <a:rPr lang="en-US" altLang="ko-KR" sz="1200" dirty="0">
                <a:solidFill>
                  <a:srgbClr val="194655"/>
                </a:solidFill>
              </a:rPr>
              <a:t>, </a:t>
            </a:r>
            <a:r>
              <a:rPr lang="en-US" altLang="ko-KR" sz="1200" dirty="0" err="1">
                <a:solidFill>
                  <a:srgbClr val="194655"/>
                </a:solidFill>
              </a:rPr>
              <a:t>quis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nostrud</a:t>
            </a:r>
            <a:r>
              <a:rPr lang="en-US" altLang="ko-KR" sz="1200" dirty="0">
                <a:solidFill>
                  <a:srgbClr val="194655"/>
                </a:solidFill>
              </a:rPr>
              <a:t> exercitation </a:t>
            </a:r>
            <a:r>
              <a:rPr lang="en-US" altLang="ko-KR" sz="1200" dirty="0" err="1">
                <a:solidFill>
                  <a:srgbClr val="194655"/>
                </a:solidFill>
              </a:rPr>
              <a:t>ullamco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laboris</a:t>
            </a:r>
            <a:r>
              <a:rPr lang="en-US" altLang="ko-KR" sz="1200" dirty="0">
                <a:solidFill>
                  <a:srgbClr val="194655"/>
                </a:solidFill>
              </a:rPr>
              <a:t> nisi </a:t>
            </a:r>
            <a:r>
              <a:rPr lang="en-US" altLang="ko-KR" sz="1200" dirty="0" err="1">
                <a:solidFill>
                  <a:srgbClr val="194655"/>
                </a:solidFill>
              </a:rPr>
              <a:t>ut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aliquip</a:t>
            </a:r>
            <a:r>
              <a:rPr lang="en-US" altLang="ko-KR" sz="1200" dirty="0">
                <a:solidFill>
                  <a:srgbClr val="194655"/>
                </a:solidFill>
              </a:rPr>
              <a:t> ex </a:t>
            </a:r>
            <a:r>
              <a:rPr lang="en-US" altLang="ko-KR" sz="1200" dirty="0" err="1">
                <a:solidFill>
                  <a:srgbClr val="194655"/>
                </a:solidFill>
              </a:rPr>
              <a:t>ea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commodo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consequat</a:t>
            </a:r>
            <a:r>
              <a:rPr lang="en-US" altLang="ko-KR" sz="1200" dirty="0">
                <a:solidFill>
                  <a:srgbClr val="194655"/>
                </a:solidFill>
              </a:rPr>
              <a:t>. Duis </a:t>
            </a:r>
            <a:r>
              <a:rPr lang="en-US" altLang="ko-KR" sz="1200" dirty="0" err="1">
                <a:solidFill>
                  <a:srgbClr val="194655"/>
                </a:solidFill>
              </a:rPr>
              <a:t>aute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irure</a:t>
            </a:r>
            <a:r>
              <a:rPr lang="en-US" altLang="ko-KR" sz="1200" dirty="0">
                <a:solidFill>
                  <a:srgbClr val="194655"/>
                </a:solidFill>
              </a:rPr>
              <a:t> dolor in </a:t>
            </a:r>
            <a:r>
              <a:rPr lang="en-US" altLang="ko-KR" sz="1200" dirty="0" err="1">
                <a:solidFill>
                  <a:srgbClr val="194655"/>
                </a:solidFill>
              </a:rPr>
              <a:t>reprehenderit</a:t>
            </a:r>
            <a:r>
              <a:rPr lang="en-US" altLang="ko-KR" sz="1200" dirty="0">
                <a:solidFill>
                  <a:srgbClr val="194655"/>
                </a:solidFill>
              </a:rPr>
              <a:t> in </a:t>
            </a:r>
            <a:r>
              <a:rPr lang="en-US" altLang="ko-KR" sz="1200" dirty="0" err="1">
                <a:solidFill>
                  <a:srgbClr val="194655"/>
                </a:solidFill>
              </a:rPr>
              <a:t>voluptate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velit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esse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cillum</a:t>
            </a:r>
            <a:r>
              <a:rPr lang="en-US" altLang="ko-KR" sz="1200" dirty="0">
                <a:solidFill>
                  <a:srgbClr val="194655"/>
                </a:solidFill>
              </a:rPr>
              <a:t> dolore </a:t>
            </a:r>
            <a:r>
              <a:rPr lang="en-US" altLang="ko-KR" sz="1200" dirty="0" err="1">
                <a:solidFill>
                  <a:srgbClr val="194655"/>
                </a:solidFill>
              </a:rPr>
              <a:t>eu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fugiat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nulla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pariatur</a:t>
            </a:r>
            <a:r>
              <a:rPr lang="en-US" altLang="ko-KR" sz="1200" dirty="0">
                <a:solidFill>
                  <a:srgbClr val="194655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94655"/>
                </a:solidFill>
              </a:rPr>
              <a:t>Excepteur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sint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occaecat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cupidatat</a:t>
            </a:r>
            <a:r>
              <a:rPr lang="en-US" altLang="ko-KR" sz="1200" dirty="0">
                <a:solidFill>
                  <a:srgbClr val="194655"/>
                </a:solidFill>
              </a:rPr>
              <a:t> non </a:t>
            </a:r>
            <a:r>
              <a:rPr lang="en-US" altLang="ko-KR" sz="1200" dirty="0" err="1">
                <a:solidFill>
                  <a:srgbClr val="194655"/>
                </a:solidFill>
              </a:rPr>
              <a:t>proident</a:t>
            </a:r>
            <a:r>
              <a:rPr lang="en-US" altLang="ko-KR" sz="1200" dirty="0">
                <a:solidFill>
                  <a:srgbClr val="194655"/>
                </a:solidFill>
              </a:rPr>
              <a:t>!</a:t>
            </a:r>
          </a:p>
        </p:txBody>
      </p:sp>
      <p:grpSp>
        <p:nvGrpSpPr>
          <p:cNvPr id="7" name="그래픽 11">
            <a:extLst>
              <a:ext uri="{FF2B5EF4-FFF2-40B4-BE49-F238E27FC236}">
                <a16:creationId xmlns:a16="http://schemas.microsoft.com/office/drawing/2014/main" id="{F5322CB8-56C3-42A8-A4A9-79024E53DC87}"/>
              </a:ext>
            </a:extLst>
          </p:cNvPr>
          <p:cNvGrpSpPr/>
          <p:nvPr/>
        </p:nvGrpSpPr>
        <p:grpSpPr>
          <a:xfrm>
            <a:off x="1396359" y="1173274"/>
            <a:ext cx="3897088" cy="5358496"/>
            <a:chOff x="1396359" y="1173274"/>
            <a:chExt cx="3897088" cy="535849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998901E-4C25-45CD-AEE1-1D155D39514C}"/>
                </a:ext>
              </a:extLst>
            </p:cNvPr>
            <p:cNvSpPr/>
            <p:nvPr/>
          </p:nvSpPr>
          <p:spPr>
            <a:xfrm>
              <a:off x="1405523" y="1164818"/>
              <a:ext cx="3865994" cy="5368861"/>
            </a:xfrm>
            <a:custGeom>
              <a:avLst/>
              <a:gdLst>
                <a:gd name="connsiteX0" fmla="*/ 213675 w 3865994"/>
                <a:gd name="connsiteY0" fmla="*/ 8456 h 5368860"/>
                <a:gd name="connsiteX1" fmla="*/ 3654099 w 3865994"/>
                <a:gd name="connsiteY1" fmla="*/ 8456 h 5368860"/>
                <a:gd name="connsiteX2" fmla="*/ 3859318 w 3865994"/>
                <a:gd name="connsiteY2" fmla="*/ 213675 h 5368860"/>
                <a:gd name="connsiteX3" fmla="*/ 3859318 w 3865994"/>
                <a:gd name="connsiteY3" fmla="*/ 5161215 h 5368860"/>
                <a:gd name="connsiteX4" fmla="*/ 3654099 w 3865994"/>
                <a:gd name="connsiteY4" fmla="*/ 5366434 h 5368860"/>
                <a:gd name="connsiteX5" fmla="*/ 213675 w 3865994"/>
                <a:gd name="connsiteY5" fmla="*/ 5366434 h 5368860"/>
                <a:gd name="connsiteX6" fmla="*/ 8456 w 3865994"/>
                <a:gd name="connsiteY6" fmla="*/ 5161215 h 5368860"/>
                <a:gd name="connsiteX7" fmla="*/ 8456 w 3865994"/>
                <a:gd name="connsiteY7" fmla="*/ 213675 h 5368860"/>
                <a:gd name="connsiteX8" fmla="*/ 213675 w 3865994"/>
                <a:gd name="connsiteY8" fmla="*/ 8456 h 536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5994" h="5368860">
                  <a:moveTo>
                    <a:pt x="213675" y="8456"/>
                  </a:moveTo>
                  <a:lnTo>
                    <a:pt x="3654099" y="8456"/>
                  </a:lnTo>
                  <a:cubicBezTo>
                    <a:pt x="3767487" y="8456"/>
                    <a:pt x="3859318" y="100286"/>
                    <a:pt x="3859318" y="213675"/>
                  </a:cubicBezTo>
                  <a:lnTo>
                    <a:pt x="3859318" y="5161215"/>
                  </a:lnTo>
                  <a:cubicBezTo>
                    <a:pt x="3859318" y="5274603"/>
                    <a:pt x="3767487" y="5366434"/>
                    <a:pt x="3654099" y="5366434"/>
                  </a:cubicBezTo>
                  <a:lnTo>
                    <a:pt x="213675" y="5366434"/>
                  </a:lnTo>
                  <a:cubicBezTo>
                    <a:pt x="100286" y="5366434"/>
                    <a:pt x="8456" y="5274603"/>
                    <a:pt x="8456" y="5161215"/>
                  </a:cubicBezTo>
                  <a:lnTo>
                    <a:pt x="8456" y="213675"/>
                  </a:lnTo>
                  <a:cubicBezTo>
                    <a:pt x="8456" y="100286"/>
                    <a:pt x="100286" y="8456"/>
                    <a:pt x="213675" y="8456"/>
                  </a:cubicBezTo>
                  <a:close/>
                </a:path>
              </a:pathLst>
            </a:custGeom>
            <a:solidFill>
              <a:srgbClr val="00191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E0AD930-B806-436F-94FC-DAFC38A2A1AD}"/>
                </a:ext>
              </a:extLst>
            </p:cNvPr>
            <p:cNvSpPr/>
            <p:nvPr/>
          </p:nvSpPr>
          <p:spPr>
            <a:xfrm>
              <a:off x="3195282" y="6163352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0A63E92-CB55-49EE-9252-2FBED4FC9D01}"/>
                </a:ext>
              </a:extLst>
            </p:cNvPr>
            <p:cNvSpPr/>
            <p:nvPr/>
          </p:nvSpPr>
          <p:spPr>
            <a:xfrm>
              <a:off x="3268663" y="1374287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96BAFE1-72E1-4E38-B9FC-C01C7A9996B0}"/>
                </a:ext>
              </a:extLst>
            </p:cNvPr>
            <p:cNvSpPr/>
            <p:nvPr/>
          </p:nvSpPr>
          <p:spPr>
            <a:xfrm>
              <a:off x="3262858" y="1368171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D0058E3-8AB3-4A87-A7EF-19F60DF5E69B}"/>
                </a:ext>
              </a:extLst>
            </p:cNvPr>
            <p:cNvSpPr/>
            <p:nvPr/>
          </p:nvSpPr>
          <p:spPr>
            <a:xfrm>
              <a:off x="5228608" y="2164380"/>
              <a:ext cx="62188" cy="466407"/>
            </a:xfrm>
            <a:custGeom>
              <a:avLst/>
              <a:gdLst>
                <a:gd name="connsiteX0" fmla="*/ 32191 w 62187"/>
                <a:gd name="connsiteY0" fmla="*/ 8456 h 466406"/>
                <a:gd name="connsiteX1" fmla="*/ 40275 w 62187"/>
                <a:gd name="connsiteY1" fmla="*/ 8456 h 466406"/>
                <a:gd name="connsiteX2" fmla="*/ 64010 w 62187"/>
                <a:gd name="connsiteY2" fmla="*/ 32191 h 466406"/>
                <a:gd name="connsiteX3" fmla="*/ 64010 w 62187"/>
                <a:gd name="connsiteY3" fmla="*/ 442525 h 466406"/>
                <a:gd name="connsiteX4" fmla="*/ 40275 w 62187"/>
                <a:gd name="connsiteY4" fmla="*/ 466260 h 466406"/>
                <a:gd name="connsiteX5" fmla="*/ 32191 w 62187"/>
                <a:gd name="connsiteY5" fmla="*/ 466260 h 466406"/>
                <a:gd name="connsiteX6" fmla="*/ 8456 w 62187"/>
                <a:gd name="connsiteY6" fmla="*/ 442525 h 466406"/>
                <a:gd name="connsiteX7" fmla="*/ 8456 w 62187"/>
                <a:gd name="connsiteY7" fmla="*/ 32191 h 466406"/>
                <a:gd name="connsiteX8" fmla="*/ 32191 w 62187"/>
                <a:gd name="connsiteY8" fmla="*/ 8456 h 46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87" h="466406">
                  <a:moveTo>
                    <a:pt x="32191" y="8456"/>
                  </a:moveTo>
                  <a:lnTo>
                    <a:pt x="40275" y="8456"/>
                  </a:lnTo>
                  <a:cubicBezTo>
                    <a:pt x="53335" y="8456"/>
                    <a:pt x="64010" y="19131"/>
                    <a:pt x="64010" y="32191"/>
                  </a:cubicBezTo>
                  <a:lnTo>
                    <a:pt x="64010" y="442525"/>
                  </a:lnTo>
                  <a:cubicBezTo>
                    <a:pt x="64010" y="455584"/>
                    <a:pt x="53335" y="466260"/>
                    <a:pt x="40275" y="466260"/>
                  </a:cubicBezTo>
                  <a:lnTo>
                    <a:pt x="32191" y="466260"/>
                  </a:lnTo>
                  <a:cubicBezTo>
                    <a:pt x="19131" y="466260"/>
                    <a:pt x="8456" y="455584"/>
                    <a:pt x="8456" y="442525"/>
                  </a:cubicBezTo>
                  <a:lnTo>
                    <a:pt x="8456" y="32191"/>
                  </a:lnTo>
                  <a:cubicBezTo>
                    <a:pt x="8456" y="19131"/>
                    <a:pt x="19027" y="8456"/>
                    <a:pt x="32191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CF05949-30CF-437B-970C-91B144F6280D}"/>
                </a:ext>
              </a:extLst>
            </p:cNvPr>
            <p:cNvSpPr/>
            <p:nvPr/>
          </p:nvSpPr>
          <p:spPr>
            <a:xfrm>
              <a:off x="1389043" y="1805765"/>
              <a:ext cx="41458" cy="165834"/>
            </a:xfrm>
            <a:custGeom>
              <a:avLst/>
              <a:gdLst>
                <a:gd name="connsiteX0" fmla="*/ 24003 w 41458"/>
                <a:gd name="connsiteY0" fmla="*/ 8456 h 165833"/>
                <a:gd name="connsiteX1" fmla="*/ 24106 w 41458"/>
                <a:gd name="connsiteY1" fmla="*/ 8456 h 165833"/>
                <a:gd name="connsiteX2" fmla="*/ 39653 w 41458"/>
                <a:gd name="connsiteY2" fmla="*/ 24003 h 165833"/>
                <a:gd name="connsiteX3" fmla="*/ 39653 w 41458"/>
                <a:gd name="connsiteY3" fmla="*/ 143610 h 165833"/>
                <a:gd name="connsiteX4" fmla="*/ 24106 w 41458"/>
                <a:gd name="connsiteY4" fmla="*/ 159157 h 165833"/>
                <a:gd name="connsiteX5" fmla="*/ 24003 w 41458"/>
                <a:gd name="connsiteY5" fmla="*/ 159157 h 165833"/>
                <a:gd name="connsiteX6" fmla="*/ 8456 w 41458"/>
                <a:gd name="connsiteY6" fmla="*/ 143610 h 165833"/>
                <a:gd name="connsiteX7" fmla="*/ 8456 w 41458"/>
                <a:gd name="connsiteY7" fmla="*/ 24003 h 165833"/>
                <a:gd name="connsiteX8" fmla="*/ 24003 w 41458"/>
                <a:gd name="connsiteY8" fmla="*/ 8456 h 16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165833">
                  <a:moveTo>
                    <a:pt x="24003" y="8456"/>
                  </a:moveTo>
                  <a:lnTo>
                    <a:pt x="24106" y="8456"/>
                  </a:lnTo>
                  <a:cubicBezTo>
                    <a:pt x="32709" y="8456"/>
                    <a:pt x="39653" y="15400"/>
                    <a:pt x="39653" y="24003"/>
                  </a:cubicBezTo>
                  <a:lnTo>
                    <a:pt x="39653" y="143610"/>
                  </a:lnTo>
                  <a:cubicBezTo>
                    <a:pt x="39653" y="152213"/>
                    <a:pt x="32709" y="159157"/>
                    <a:pt x="24106" y="159157"/>
                  </a:cubicBezTo>
                  <a:lnTo>
                    <a:pt x="24003" y="159157"/>
                  </a:lnTo>
                  <a:cubicBezTo>
                    <a:pt x="15400" y="159157"/>
                    <a:pt x="8456" y="152213"/>
                    <a:pt x="8456" y="143610"/>
                  </a:cubicBezTo>
                  <a:lnTo>
                    <a:pt x="8456" y="24003"/>
                  </a:lnTo>
                  <a:cubicBezTo>
                    <a:pt x="8456" y="15400"/>
                    <a:pt x="15400" y="8456"/>
                    <a:pt x="2400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FC39093-15D5-4294-AC91-E55E01E25105}"/>
                </a:ext>
              </a:extLst>
            </p:cNvPr>
            <p:cNvSpPr/>
            <p:nvPr/>
          </p:nvSpPr>
          <p:spPr>
            <a:xfrm>
              <a:off x="1387903" y="2081670"/>
              <a:ext cx="51823" cy="269479"/>
            </a:xfrm>
            <a:custGeom>
              <a:avLst/>
              <a:gdLst>
                <a:gd name="connsiteX0" fmla="*/ 25972 w 51822"/>
                <a:gd name="connsiteY0" fmla="*/ 8456 h 269479"/>
                <a:gd name="connsiteX1" fmla="*/ 26076 w 51822"/>
                <a:gd name="connsiteY1" fmla="*/ 8456 h 269479"/>
                <a:gd name="connsiteX2" fmla="*/ 43592 w 51822"/>
                <a:gd name="connsiteY2" fmla="*/ 25972 h 269479"/>
                <a:gd name="connsiteX3" fmla="*/ 43592 w 51822"/>
                <a:gd name="connsiteY3" fmla="*/ 253267 h 269479"/>
                <a:gd name="connsiteX4" fmla="*/ 26076 w 51822"/>
                <a:gd name="connsiteY4" fmla="*/ 270784 h 269479"/>
                <a:gd name="connsiteX5" fmla="*/ 25972 w 51822"/>
                <a:gd name="connsiteY5" fmla="*/ 270784 h 269479"/>
                <a:gd name="connsiteX6" fmla="*/ 8456 w 51822"/>
                <a:gd name="connsiteY6" fmla="*/ 253267 h 269479"/>
                <a:gd name="connsiteX7" fmla="*/ 8456 w 51822"/>
                <a:gd name="connsiteY7" fmla="*/ 25972 h 269479"/>
                <a:gd name="connsiteX8" fmla="*/ 25972 w 51822"/>
                <a:gd name="connsiteY8" fmla="*/ 8456 h 26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22" h="269479">
                  <a:moveTo>
                    <a:pt x="25972" y="8456"/>
                  </a:moveTo>
                  <a:lnTo>
                    <a:pt x="26076" y="8456"/>
                  </a:lnTo>
                  <a:cubicBezTo>
                    <a:pt x="35715" y="8456"/>
                    <a:pt x="43592" y="16333"/>
                    <a:pt x="43592" y="25972"/>
                  </a:cubicBezTo>
                  <a:lnTo>
                    <a:pt x="43592" y="253267"/>
                  </a:lnTo>
                  <a:cubicBezTo>
                    <a:pt x="43592" y="262907"/>
                    <a:pt x="35715" y="270784"/>
                    <a:pt x="26076" y="270784"/>
                  </a:cubicBezTo>
                  <a:lnTo>
                    <a:pt x="25972" y="270784"/>
                  </a:lnTo>
                  <a:cubicBezTo>
                    <a:pt x="16333" y="270784"/>
                    <a:pt x="8456" y="262907"/>
                    <a:pt x="8456" y="253267"/>
                  </a:cubicBezTo>
                  <a:lnTo>
                    <a:pt x="8456" y="25972"/>
                  </a:lnTo>
                  <a:cubicBezTo>
                    <a:pt x="8456" y="16333"/>
                    <a:pt x="16333" y="8456"/>
                    <a:pt x="25972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418958-7125-40C5-B37C-CDDAFCCD9AF5}"/>
                </a:ext>
              </a:extLst>
            </p:cNvPr>
            <p:cNvSpPr/>
            <p:nvPr/>
          </p:nvSpPr>
          <p:spPr>
            <a:xfrm>
              <a:off x="1388422" y="2435725"/>
              <a:ext cx="41458" cy="279844"/>
            </a:xfrm>
            <a:custGeom>
              <a:avLst/>
              <a:gdLst>
                <a:gd name="connsiteX0" fmla="*/ 25143 w 41458"/>
                <a:gd name="connsiteY0" fmla="*/ 8456 h 279844"/>
                <a:gd name="connsiteX1" fmla="*/ 25246 w 41458"/>
                <a:gd name="connsiteY1" fmla="*/ 8456 h 279844"/>
                <a:gd name="connsiteX2" fmla="*/ 41933 w 41458"/>
                <a:gd name="connsiteY2" fmla="*/ 25143 h 279844"/>
                <a:gd name="connsiteX3" fmla="*/ 41933 w 41458"/>
                <a:gd name="connsiteY3" fmla="*/ 256377 h 279844"/>
                <a:gd name="connsiteX4" fmla="*/ 25246 w 41458"/>
                <a:gd name="connsiteY4" fmla="*/ 273064 h 279844"/>
                <a:gd name="connsiteX5" fmla="*/ 25143 w 41458"/>
                <a:gd name="connsiteY5" fmla="*/ 273064 h 279844"/>
                <a:gd name="connsiteX6" fmla="*/ 8456 w 41458"/>
                <a:gd name="connsiteY6" fmla="*/ 256377 h 279844"/>
                <a:gd name="connsiteX7" fmla="*/ 8456 w 41458"/>
                <a:gd name="connsiteY7" fmla="*/ 25143 h 279844"/>
                <a:gd name="connsiteX8" fmla="*/ 25143 w 41458"/>
                <a:gd name="connsiteY8" fmla="*/ 8456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279844">
                  <a:moveTo>
                    <a:pt x="25143" y="8456"/>
                  </a:moveTo>
                  <a:lnTo>
                    <a:pt x="25246" y="8456"/>
                  </a:lnTo>
                  <a:cubicBezTo>
                    <a:pt x="34471" y="8456"/>
                    <a:pt x="41933" y="15918"/>
                    <a:pt x="41933" y="25143"/>
                  </a:cubicBezTo>
                  <a:lnTo>
                    <a:pt x="41933" y="256377"/>
                  </a:lnTo>
                  <a:cubicBezTo>
                    <a:pt x="41933" y="265601"/>
                    <a:pt x="34471" y="273064"/>
                    <a:pt x="25246" y="273064"/>
                  </a:cubicBezTo>
                  <a:lnTo>
                    <a:pt x="25143" y="273064"/>
                  </a:lnTo>
                  <a:cubicBezTo>
                    <a:pt x="15918" y="273064"/>
                    <a:pt x="8456" y="265601"/>
                    <a:pt x="8456" y="256377"/>
                  </a:cubicBezTo>
                  <a:lnTo>
                    <a:pt x="8456" y="25143"/>
                  </a:lnTo>
                  <a:cubicBezTo>
                    <a:pt x="8456" y="15918"/>
                    <a:pt x="15918" y="8456"/>
                    <a:pt x="2514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01025-0B29-4452-A009-C9C048366D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695215-920B-4B7D-A760-6FBE9ECE2174}"/>
              </a:ext>
            </a:extLst>
          </p:cNvPr>
          <p:cNvSpPr txBox="1"/>
          <p:nvPr/>
        </p:nvSpPr>
        <p:spPr>
          <a:xfrm>
            <a:off x="7701337" y="3429000"/>
            <a:ext cx="3918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194655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194655"/>
                </a:solidFill>
              </a:rPr>
              <a:t>Desktop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E2EA4-537C-485B-94AA-27F57C175554}"/>
              </a:ext>
            </a:extLst>
          </p:cNvPr>
          <p:cNvSpPr txBox="1"/>
          <p:nvPr/>
        </p:nvSpPr>
        <p:spPr>
          <a:xfrm>
            <a:off x="7701338" y="4259997"/>
            <a:ext cx="3918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94655"/>
                </a:solidFill>
              </a:rPr>
              <a:t>amet</a:t>
            </a:r>
            <a:r>
              <a:rPr lang="en-US" altLang="ko-KR" sz="1200" dirty="0">
                <a:solidFill>
                  <a:srgbClr val="194655"/>
                </a:solidFill>
              </a:rPr>
              <a:t>, </a:t>
            </a:r>
            <a:r>
              <a:rPr lang="en-US" altLang="ko-KR" sz="12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adipiscing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elit</a:t>
            </a:r>
            <a:r>
              <a:rPr lang="en-US" altLang="ko-KR" sz="1200" dirty="0">
                <a:solidFill>
                  <a:srgbClr val="194655"/>
                </a:solidFill>
              </a:rPr>
              <a:t>, sed do </a:t>
            </a:r>
            <a:r>
              <a:rPr lang="en-US" altLang="ko-KR" sz="1200" dirty="0" err="1">
                <a:solidFill>
                  <a:srgbClr val="194655"/>
                </a:solidFill>
              </a:rPr>
              <a:t>eiusmod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tempor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incididunt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ut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labore</a:t>
            </a:r>
            <a:r>
              <a:rPr lang="en-US" altLang="ko-KR" sz="1200" dirty="0">
                <a:solidFill>
                  <a:srgbClr val="19465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94655"/>
                </a:solidFill>
              </a:rPr>
              <a:t>aliqua</a:t>
            </a:r>
            <a:r>
              <a:rPr lang="en-US" altLang="ko-KR" sz="1200" dirty="0">
                <a:solidFill>
                  <a:srgbClr val="194655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94655"/>
                </a:solidFill>
              </a:rPr>
              <a:t>Ut </a:t>
            </a:r>
            <a:r>
              <a:rPr lang="en-US" altLang="ko-KR" sz="1200" dirty="0" err="1">
                <a:solidFill>
                  <a:srgbClr val="194655"/>
                </a:solidFill>
              </a:rPr>
              <a:t>enim</a:t>
            </a:r>
            <a:r>
              <a:rPr lang="en-US" altLang="ko-KR" sz="1200" dirty="0">
                <a:solidFill>
                  <a:srgbClr val="194655"/>
                </a:solidFill>
              </a:rPr>
              <a:t> ad minim </a:t>
            </a:r>
            <a:r>
              <a:rPr lang="en-US" altLang="ko-KR" sz="1200" dirty="0" err="1">
                <a:solidFill>
                  <a:srgbClr val="194655"/>
                </a:solidFill>
              </a:rPr>
              <a:t>veniam</a:t>
            </a:r>
            <a:r>
              <a:rPr lang="en-US" altLang="ko-KR" sz="1200" dirty="0">
                <a:solidFill>
                  <a:srgbClr val="194655"/>
                </a:solidFill>
              </a:rPr>
              <a:t>, </a:t>
            </a:r>
            <a:r>
              <a:rPr lang="en-US" altLang="ko-KR" sz="1200" dirty="0" err="1">
                <a:solidFill>
                  <a:srgbClr val="194655"/>
                </a:solidFill>
              </a:rPr>
              <a:t>quis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nostrud</a:t>
            </a:r>
            <a:r>
              <a:rPr lang="en-US" altLang="ko-KR" sz="1200" dirty="0">
                <a:solidFill>
                  <a:srgbClr val="194655"/>
                </a:solidFill>
              </a:rPr>
              <a:t> exercitation </a:t>
            </a:r>
            <a:r>
              <a:rPr lang="en-US" altLang="ko-KR" sz="1200" dirty="0" err="1">
                <a:solidFill>
                  <a:srgbClr val="194655"/>
                </a:solidFill>
              </a:rPr>
              <a:t>ullamco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laboris</a:t>
            </a:r>
            <a:r>
              <a:rPr lang="en-US" altLang="ko-KR" sz="1200" dirty="0">
                <a:solidFill>
                  <a:srgbClr val="194655"/>
                </a:solidFill>
              </a:rPr>
              <a:t> nisi </a:t>
            </a:r>
            <a:r>
              <a:rPr lang="en-US" altLang="ko-KR" sz="1200" dirty="0" err="1">
                <a:solidFill>
                  <a:srgbClr val="194655"/>
                </a:solidFill>
              </a:rPr>
              <a:t>ut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aliquip</a:t>
            </a:r>
            <a:r>
              <a:rPr lang="en-US" altLang="ko-KR" sz="1200" dirty="0">
                <a:solidFill>
                  <a:srgbClr val="194655"/>
                </a:solidFill>
              </a:rPr>
              <a:t> ex </a:t>
            </a:r>
            <a:r>
              <a:rPr lang="en-US" altLang="ko-KR" sz="1200" dirty="0" err="1">
                <a:solidFill>
                  <a:srgbClr val="194655"/>
                </a:solidFill>
              </a:rPr>
              <a:t>ea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commodo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consequat</a:t>
            </a:r>
            <a:r>
              <a:rPr lang="en-US" altLang="ko-KR" sz="1200" dirty="0">
                <a:solidFill>
                  <a:srgbClr val="194655"/>
                </a:solidFill>
              </a:rPr>
              <a:t>. Duis </a:t>
            </a:r>
            <a:r>
              <a:rPr lang="en-US" altLang="ko-KR" sz="1200" dirty="0" err="1">
                <a:solidFill>
                  <a:srgbClr val="194655"/>
                </a:solidFill>
              </a:rPr>
              <a:t>aute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irure</a:t>
            </a:r>
            <a:r>
              <a:rPr lang="en-US" altLang="ko-KR" sz="1200" dirty="0">
                <a:solidFill>
                  <a:srgbClr val="194655"/>
                </a:solidFill>
              </a:rPr>
              <a:t> dolor in </a:t>
            </a:r>
            <a:r>
              <a:rPr lang="en-US" altLang="ko-KR" sz="1200" dirty="0" err="1">
                <a:solidFill>
                  <a:srgbClr val="194655"/>
                </a:solidFill>
              </a:rPr>
              <a:t>reprehenderit</a:t>
            </a:r>
            <a:r>
              <a:rPr lang="en-US" altLang="ko-KR" sz="1200" dirty="0">
                <a:solidFill>
                  <a:srgbClr val="194655"/>
                </a:solidFill>
              </a:rPr>
              <a:t> in </a:t>
            </a:r>
            <a:r>
              <a:rPr lang="en-US" altLang="ko-KR" sz="1200" dirty="0" err="1">
                <a:solidFill>
                  <a:srgbClr val="194655"/>
                </a:solidFill>
              </a:rPr>
              <a:t>voluptate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velit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esse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cillum</a:t>
            </a:r>
            <a:r>
              <a:rPr lang="en-US" altLang="ko-KR" sz="1200" dirty="0">
                <a:solidFill>
                  <a:srgbClr val="194655"/>
                </a:solidFill>
              </a:rPr>
              <a:t> dolore </a:t>
            </a:r>
            <a:r>
              <a:rPr lang="en-US" altLang="ko-KR" sz="1200" dirty="0" err="1">
                <a:solidFill>
                  <a:srgbClr val="194655"/>
                </a:solidFill>
              </a:rPr>
              <a:t>eu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fugiat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nulla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pariatur</a:t>
            </a:r>
            <a:r>
              <a:rPr lang="en-US" altLang="ko-KR" sz="1200" dirty="0">
                <a:solidFill>
                  <a:srgbClr val="194655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94655"/>
                </a:solidFill>
              </a:rPr>
              <a:t>Excepteur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sint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occaecat</a:t>
            </a:r>
            <a:r>
              <a:rPr lang="en-US" altLang="ko-KR" sz="1200" dirty="0">
                <a:solidFill>
                  <a:srgbClr val="194655"/>
                </a:solidFill>
              </a:rPr>
              <a:t> </a:t>
            </a:r>
            <a:r>
              <a:rPr lang="en-US" altLang="ko-KR" sz="1200" dirty="0" err="1">
                <a:solidFill>
                  <a:srgbClr val="194655"/>
                </a:solidFill>
              </a:rPr>
              <a:t>cupidatat</a:t>
            </a:r>
            <a:r>
              <a:rPr lang="en-US" altLang="ko-KR" sz="1200" dirty="0">
                <a:solidFill>
                  <a:srgbClr val="194655"/>
                </a:solidFill>
              </a:rPr>
              <a:t> non </a:t>
            </a:r>
            <a:r>
              <a:rPr lang="en-US" altLang="ko-KR" sz="1200" dirty="0" err="1">
                <a:solidFill>
                  <a:srgbClr val="194655"/>
                </a:solidFill>
              </a:rPr>
              <a:t>proident</a:t>
            </a:r>
            <a:r>
              <a:rPr lang="en-US" altLang="ko-KR" sz="1200" dirty="0">
                <a:solidFill>
                  <a:srgbClr val="194655"/>
                </a:solidFill>
              </a:rPr>
              <a:t>!</a:t>
            </a:r>
          </a:p>
        </p:txBody>
      </p:sp>
      <p:grpSp>
        <p:nvGrpSpPr>
          <p:cNvPr id="7" name="그래픽 11">
            <a:extLst>
              <a:ext uri="{FF2B5EF4-FFF2-40B4-BE49-F238E27FC236}">
                <a16:creationId xmlns:a16="http://schemas.microsoft.com/office/drawing/2014/main" id="{8C9BF9C5-9FCF-4E7E-A347-010CECA97E60}"/>
              </a:ext>
            </a:extLst>
          </p:cNvPr>
          <p:cNvGrpSpPr/>
          <p:nvPr/>
        </p:nvGrpSpPr>
        <p:grpSpPr>
          <a:xfrm>
            <a:off x="632732" y="1295460"/>
            <a:ext cx="6572250" cy="5238750"/>
            <a:chOff x="632732" y="1295460"/>
            <a:chExt cx="6572250" cy="523875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5C68A54-7E82-4B8E-BBEE-B830212CDEBD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75EABE9-2B91-4A24-B023-B942F8B5D489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E5AB92-BDCC-4C07-A9CB-DFDABF3541AC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F51A136-EB88-4835-ADB0-0B95EC09FC6B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00191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784FD8-1B4C-46DB-B93A-14B178898150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A4554B3-6E50-4CA7-8623-B2C48144BE2F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2469924-2055-45C5-B4C0-C50D8DCFD4F9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00191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5474EF04-17C7-4C02-8137-508871FA15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4881B-0C40-4D5F-9AB2-6498DAC2EA1C}"/>
              </a:ext>
            </a:extLst>
          </p:cNvPr>
          <p:cNvSpPr txBox="1"/>
          <p:nvPr/>
        </p:nvSpPr>
        <p:spPr>
          <a:xfrm>
            <a:off x="8978001" y="3655123"/>
            <a:ext cx="26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B8778434-53D5-4AA2-B669-7136DB0CB7AC}"/>
              </a:ext>
            </a:extLst>
          </p:cNvPr>
          <p:cNvSpPr txBox="1"/>
          <p:nvPr/>
        </p:nvSpPr>
        <p:spPr>
          <a:xfrm>
            <a:off x="8978000" y="3655123"/>
            <a:ext cx="278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2F685E1-30E0-40BC-B77C-981AD3D42041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4025900" y="2628781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AB71E-FF89-4704-ABF8-0CE708CE204D}"/>
              </a:ext>
            </a:extLst>
          </p:cNvPr>
          <p:cNvSpPr txBox="1"/>
          <p:nvPr/>
        </p:nvSpPr>
        <p:spPr>
          <a:xfrm>
            <a:off x="4025506" y="3644444"/>
            <a:ext cx="41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</a:rPr>
              <a:t>Etiam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aliquet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eu</a:t>
            </a:r>
            <a:r>
              <a:rPr lang="en-US" altLang="ko-KR" sz="1600" dirty="0">
                <a:solidFill>
                  <a:schemeClr val="bg1"/>
                </a:solidFill>
              </a:rPr>
              <a:t> mi </a:t>
            </a:r>
            <a:r>
              <a:rPr lang="en-US" altLang="ko-KR" sz="1600" dirty="0" err="1">
                <a:solidFill>
                  <a:schemeClr val="bg1"/>
                </a:solidFill>
              </a:rPr>
              <a:t>quis</a:t>
            </a:r>
            <a:r>
              <a:rPr lang="en-US" altLang="ko-KR" sz="1600" dirty="0">
                <a:solidFill>
                  <a:schemeClr val="bg1"/>
                </a:solidFill>
              </a:rPr>
              <a:t> lacinia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634BB0E0-C2A2-4608-9B87-454181ED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384" y="3006966"/>
            <a:ext cx="3993420" cy="307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3D9F4-CB95-4CCD-926F-1B10454F1376}"/>
              </a:ext>
            </a:extLst>
          </p:cNvPr>
          <p:cNvSpPr/>
          <p:nvPr/>
        </p:nvSpPr>
        <p:spPr>
          <a:xfrm>
            <a:off x="4048196" y="2722272"/>
            <a:ext cx="1653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94655"/>
                </a:solidFill>
              </a:rPr>
              <a:t>Presentation template by </a:t>
            </a:r>
            <a:endParaRPr lang="ko-KR" altLang="en-US" sz="1100" dirty="0">
              <a:solidFill>
                <a:srgbClr val="194655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B159F3-22D3-4F22-BCCD-A75328AF97F0}"/>
              </a:ext>
            </a:extLst>
          </p:cNvPr>
          <p:cNvSpPr/>
          <p:nvPr/>
        </p:nvSpPr>
        <p:spPr>
          <a:xfrm>
            <a:off x="4614462" y="3570863"/>
            <a:ext cx="3065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19465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http://www.pptmon.com/</a:t>
            </a:r>
            <a:r>
              <a:rPr lang="en-US" altLang="ko-KR" sz="1100" dirty="0">
                <a:solidFill>
                  <a:srgbClr val="194655"/>
                </a:solidFill>
              </a:rPr>
              <a:t> Ctrl + Click</a:t>
            </a:r>
            <a:r>
              <a:rPr lang="ko-KR" altLang="en-US" sz="1100" dirty="0">
                <a:solidFill>
                  <a:srgbClr val="194655"/>
                </a:solidFill>
              </a:rPr>
              <a:t> </a:t>
            </a:r>
            <a:r>
              <a:rPr lang="en-US" altLang="ko-KR" sz="1100" dirty="0">
                <a:solidFill>
                  <a:srgbClr val="194655"/>
                </a:solidFill>
              </a:rPr>
              <a:t>to follow link</a:t>
            </a:r>
            <a:endParaRPr lang="ko-KR" altLang="en-US" sz="1100" dirty="0">
              <a:solidFill>
                <a:srgbClr val="194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3FA34053-9FC2-40DA-A9FA-D7234DD3CB1C}"/>
              </a:ext>
            </a:extLst>
          </p:cNvPr>
          <p:cNvSpPr/>
          <p:nvPr/>
        </p:nvSpPr>
        <p:spPr>
          <a:xfrm>
            <a:off x="5634937" y="1020403"/>
            <a:ext cx="898591" cy="898591"/>
          </a:xfrm>
          <a:prstGeom prst="ellipse">
            <a:avLst/>
          </a:prstGeom>
          <a:solidFill>
            <a:srgbClr val="19465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64116B-E921-4AC9-B109-61118D3E82C8}"/>
              </a:ext>
            </a:extLst>
          </p:cNvPr>
          <p:cNvSpPr/>
          <p:nvPr/>
        </p:nvSpPr>
        <p:spPr>
          <a:xfrm>
            <a:off x="9030207" y="1020403"/>
            <a:ext cx="898591" cy="898591"/>
          </a:xfrm>
          <a:prstGeom prst="ellipse">
            <a:avLst/>
          </a:prstGeom>
          <a:solidFill>
            <a:srgbClr val="19465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34A6C0-F317-4DA4-8185-806B5CF37BA2}"/>
              </a:ext>
            </a:extLst>
          </p:cNvPr>
          <p:cNvGrpSpPr/>
          <p:nvPr/>
        </p:nvGrpSpPr>
        <p:grpSpPr>
          <a:xfrm>
            <a:off x="5954353" y="1282314"/>
            <a:ext cx="327164" cy="326763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930BE1D-29E3-485E-8622-29739230A30E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F24DB7A-346B-4F70-AE5F-71C561D01F8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15A33AF-6F2B-4BED-8B29-2B37465FF586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024C3729-4B45-4143-A9CE-085DDD978DCC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4ACEA7F-CF81-4B07-8723-F53026C9ECEF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816BBA8-4ECF-47EF-9CF3-749E096661A4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CBA0AA2-E706-49F2-B081-561C466157BF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EB0C68B-A547-467B-995E-7CCF4A349DF9}"/>
              </a:ext>
            </a:extLst>
          </p:cNvPr>
          <p:cNvSpPr txBox="1"/>
          <p:nvPr/>
        </p:nvSpPr>
        <p:spPr>
          <a:xfrm>
            <a:off x="5637519" y="2414672"/>
            <a:ext cx="2454030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AB8AD1-BC25-440F-9758-1BC2D7601028}"/>
              </a:ext>
            </a:extLst>
          </p:cNvPr>
          <p:cNvSpPr/>
          <p:nvPr/>
        </p:nvSpPr>
        <p:spPr>
          <a:xfrm>
            <a:off x="5617886" y="2037847"/>
            <a:ext cx="2470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9F0169-8AA2-4EC2-9941-48C66780CB32}"/>
              </a:ext>
            </a:extLst>
          </p:cNvPr>
          <p:cNvSpPr txBox="1"/>
          <p:nvPr/>
        </p:nvSpPr>
        <p:spPr>
          <a:xfrm>
            <a:off x="9058938" y="2414672"/>
            <a:ext cx="2454030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rgbClr val="194655"/>
                </a:solidFill>
              </a:rPr>
              <a:t>Lorem ipsum dolor </a:t>
            </a:r>
            <a:r>
              <a:rPr lang="en-US" altLang="ko-KR" sz="1400">
                <a:solidFill>
                  <a:srgbClr val="194655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rgbClr val="194655"/>
                </a:solidFill>
              </a:rPr>
              <a:t>, sed </a:t>
            </a:r>
            <a:r>
              <a:rPr lang="en-US" altLang="ko-KR" sz="1400">
                <a:solidFill>
                  <a:srgbClr val="194655"/>
                </a:solidFill>
              </a:rPr>
              <a:t>do eiusmod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2A21CA-F8B1-48D9-A026-5BEA3D582914}"/>
              </a:ext>
            </a:extLst>
          </p:cNvPr>
          <p:cNvSpPr/>
          <p:nvPr/>
        </p:nvSpPr>
        <p:spPr>
          <a:xfrm>
            <a:off x="9039305" y="2021336"/>
            <a:ext cx="2470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E95E7C-9443-4B41-8CC9-CE1A4C897E4C}"/>
              </a:ext>
            </a:extLst>
          </p:cNvPr>
          <p:cNvGrpSpPr/>
          <p:nvPr/>
        </p:nvGrpSpPr>
        <p:grpSpPr>
          <a:xfrm>
            <a:off x="9315157" y="1260475"/>
            <a:ext cx="328687" cy="328687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0000103-BC70-450E-8647-1A48DE34131C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1FB58D1-7189-4EB6-815E-3CCFD2331226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31F235-0A63-4FFB-9E0E-EA257BA6DD72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09FC3A3-21B2-4886-9F64-27D49F8C6706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760EEF9-B3BA-4811-86EB-00A0AD1F457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53AFDE0A-C9B6-4815-B494-6091399482D1}"/>
              </a:ext>
            </a:extLst>
          </p:cNvPr>
          <p:cNvSpPr/>
          <p:nvPr/>
        </p:nvSpPr>
        <p:spPr>
          <a:xfrm>
            <a:off x="5634937" y="3826081"/>
            <a:ext cx="898591" cy="898591"/>
          </a:xfrm>
          <a:prstGeom prst="ellipse">
            <a:avLst/>
          </a:prstGeom>
          <a:solidFill>
            <a:srgbClr val="19465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A7502A7-6FCB-44A0-AD4E-1E7FADAD58AA}"/>
              </a:ext>
            </a:extLst>
          </p:cNvPr>
          <p:cNvSpPr/>
          <p:nvPr/>
        </p:nvSpPr>
        <p:spPr>
          <a:xfrm>
            <a:off x="9030207" y="3826081"/>
            <a:ext cx="898591" cy="898591"/>
          </a:xfrm>
          <a:prstGeom prst="ellipse">
            <a:avLst/>
          </a:prstGeom>
          <a:solidFill>
            <a:srgbClr val="19465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05D89D8-902F-4253-A869-07FD24A0F49D}"/>
              </a:ext>
            </a:extLst>
          </p:cNvPr>
          <p:cNvSpPr/>
          <p:nvPr/>
        </p:nvSpPr>
        <p:spPr>
          <a:xfrm>
            <a:off x="9335200" y="4144182"/>
            <a:ext cx="288604" cy="328687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07D8407-1469-4763-9317-F98EB20070F4}"/>
              </a:ext>
            </a:extLst>
          </p:cNvPr>
          <p:cNvGrpSpPr/>
          <p:nvPr/>
        </p:nvGrpSpPr>
        <p:grpSpPr>
          <a:xfrm>
            <a:off x="5938422" y="4117967"/>
            <a:ext cx="328448" cy="314819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1F66BAD-70D3-4754-A5ED-FF318B33824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BFB2149-9E44-4148-887E-EF802D314C41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DA4E638-5966-4286-9F7A-A8BC4F9E7E98}"/>
              </a:ext>
            </a:extLst>
          </p:cNvPr>
          <p:cNvSpPr txBox="1"/>
          <p:nvPr/>
        </p:nvSpPr>
        <p:spPr>
          <a:xfrm>
            <a:off x="5637519" y="5208437"/>
            <a:ext cx="2454030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rgbClr val="194655"/>
                </a:solidFill>
              </a:rPr>
              <a:t>Lorem ipsum dolor </a:t>
            </a:r>
            <a:r>
              <a:rPr lang="en-US" altLang="ko-KR" sz="1400">
                <a:solidFill>
                  <a:srgbClr val="194655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rgbClr val="194655"/>
                </a:solidFill>
              </a:rPr>
              <a:t>, sed </a:t>
            </a:r>
            <a:r>
              <a:rPr lang="en-US" altLang="ko-KR" sz="1400">
                <a:solidFill>
                  <a:srgbClr val="194655"/>
                </a:solidFill>
              </a:rPr>
              <a:t>do eiusmod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6389A2-4C0E-4BEA-9F2D-39A707967486}"/>
              </a:ext>
            </a:extLst>
          </p:cNvPr>
          <p:cNvSpPr/>
          <p:nvPr/>
        </p:nvSpPr>
        <p:spPr>
          <a:xfrm>
            <a:off x="5617886" y="4831612"/>
            <a:ext cx="2470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4EC19-AAED-4F4E-8753-789D5C478981}"/>
              </a:ext>
            </a:extLst>
          </p:cNvPr>
          <p:cNvSpPr txBox="1"/>
          <p:nvPr/>
        </p:nvSpPr>
        <p:spPr>
          <a:xfrm>
            <a:off x="9058938" y="5208437"/>
            <a:ext cx="2454030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rgbClr val="194655"/>
                </a:solidFill>
              </a:rPr>
              <a:t>Lorem ipsum dolor </a:t>
            </a:r>
            <a:r>
              <a:rPr lang="en-US" altLang="ko-KR" sz="1400">
                <a:solidFill>
                  <a:srgbClr val="194655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rgbClr val="194655"/>
                </a:solidFill>
              </a:rPr>
              <a:t>, sed </a:t>
            </a:r>
            <a:r>
              <a:rPr lang="en-US" altLang="ko-KR" sz="1400">
                <a:solidFill>
                  <a:srgbClr val="194655"/>
                </a:solidFill>
              </a:rPr>
              <a:t>do eiusmod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B4FE24-A83C-47C2-A2CE-43130E89B593}"/>
              </a:ext>
            </a:extLst>
          </p:cNvPr>
          <p:cNvSpPr/>
          <p:nvPr/>
        </p:nvSpPr>
        <p:spPr>
          <a:xfrm>
            <a:off x="9039305" y="4815101"/>
            <a:ext cx="2470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b="1" dirty="0">
              <a:solidFill>
                <a:srgbClr val="19465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8DB5AE-5CDA-4E63-9A42-0E4598F65983}"/>
              </a:ext>
            </a:extLst>
          </p:cNvPr>
          <p:cNvSpPr txBox="1"/>
          <p:nvPr/>
        </p:nvSpPr>
        <p:spPr>
          <a:xfrm>
            <a:off x="679032" y="4344262"/>
            <a:ext cx="2927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42180-0B94-4156-B72B-5141E6F5817E}"/>
              </a:ext>
            </a:extLst>
          </p:cNvPr>
          <p:cNvSpPr txBox="1"/>
          <p:nvPr/>
        </p:nvSpPr>
        <p:spPr>
          <a:xfrm>
            <a:off x="679032" y="526176"/>
            <a:ext cx="292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Agenda.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63758ED-835D-4595-838B-343A681CEAFC}"/>
              </a:ext>
            </a:extLst>
          </p:cNvPr>
          <p:cNvSpPr txBox="1"/>
          <p:nvPr/>
        </p:nvSpPr>
        <p:spPr>
          <a:xfrm>
            <a:off x="3646612" y="2567225"/>
            <a:ext cx="4900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D6E1-FB5E-454C-9C40-2F6A18C7C164}"/>
              </a:ext>
            </a:extLst>
          </p:cNvPr>
          <p:cNvSpPr txBox="1"/>
          <p:nvPr/>
        </p:nvSpPr>
        <p:spPr>
          <a:xfrm>
            <a:off x="3646527" y="3767554"/>
            <a:ext cx="48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6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558B932-738E-4A78-89A0-71F3A6B0B6AD}"/>
              </a:ext>
            </a:extLst>
          </p:cNvPr>
          <p:cNvSpPr txBox="1"/>
          <p:nvPr/>
        </p:nvSpPr>
        <p:spPr>
          <a:xfrm>
            <a:off x="3848100" y="1696529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7EF4C-9810-4ACA-A9C4-034401EBE159}"/>
              </a:ext>
            </a:extLst>
          </p:cNvPr>
          <p:cNvSpPr txBox="1"/>
          <p:nvPr/>
        </p:nvSpPr>
        <p:spPr>
          <a:xfrm>
            <a:off x="1371599" y="449772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1CA282-5DA1-48EC-9605-65E7F3BD9819}"/>
              </a:ext>
            </a:extLst>
          </p:cNvPr>
          <p:cNvSpPr/>
          <p:nvPr/>
        </p:nvSpPr>
        <p:spPr>
          <a:xfrm>
            <a:off x="1371598" y="414982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3BBD23-EC37-43AC-B1DB-ADF71A3DC50F}"/>
              </a:ext>
            </a:extLst>
          </p:cNvPr>
          <p:cNvSpPr/>
          <p:nvPr/>
        </p:nvSpPr>
        <p:spPr>
          <a:xfrm>
            <a:off x="1371598" y="36296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B1995-B656-4951-BA45-2F633F773823}"/>
              </a:ext>
            </a:extLst>
          </p:cNvPr>
          <p:cNvSpPr txBox="1"/>
          <p:nvPr/>
        </p:nvSpPr>
        <p:spPr>
          <a:xfrm>
            <a:off x="3784599" y="449772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C50CEE-F39C-4574-9D99-576E5DF2E689}"/>
              </a:ext>
            </a:extLst>
          </p:cNvPr>
          <p:cNvSpPr/>
          <p:nvPr/>
        </p:nvSpPr>
        <p:spPr>
          <a:xfrm>
            <a:off x="3784598" y="414982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FBFF94-A489-44AC-A2D2-7BCCD327B289}"/>
              </a:ext>
            </a:extLst>
          </p:cNvPr>
          <p:cNvSpPr/>
          <p:nvPr/>
        </p:nvSpPr>
        <p:spPr>
          <a:xfrm>
            <a:off x="3784598" y="36296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5141-1F5F-4401-8BD7-BC789506A170}"/>
              </a:ext>
            </a:extLst>
          </p:cNvPr>
          <p:cNvSpPr txBox="1"/>
          <p:nvPr/>
        </p:nvSpPr>
        <p:spPr>
          <a:xfrm>
            <a:off x="6197599" y="449772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AE4491-F065-4035-8091-D86C7A67614F}"/>
              </a:ext>
            </a:extLst>
          </p:cNvPr>
          <p:cNvSpPr/>
          <p:nvPr/>
        </p:nvSpPr>
        <p:spPr>
          <a:xfrm>
            <a:off x="6197598" y="414982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86BB9A-2D58-41C0-8E32-A78C83404F48}"/>
              </a:ext>
            </a:extLst>
          </p:cNvPr>
          <p:cNvSpPr/>
          <p:nvPr/>
        </p:nvSpPr>
        <p:spPr>
          <a:xfrm>
            <a:off x="6197598" y="36296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1EB693-C41F-4C0B-80C9-FF9BD5379E21}"/>
              </a:ext>
            </a:extLst>
          </p:cNvPr>
          <p:cNvSpPr txBox="1"/>
          <p:nvPr/>
        </p:nvSpPr>
        <p:spPr>
          <a:xfrm>
            <a:off x="8610600" y="449772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F367F0-C526-4170-BCB7-A3945F61C402}"/>
              </a:ext>
            </a:extLst>
          </p:cNvPr>
          <p:cNvSpPr/>
          <p:nvPr/>
        </p:nvSpPr>
        <p:spPr>
          <a:xfrm>
            <a:off x="8610599" y="414982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594E2F-C803-485E-8699-52F04BA8FFFE}"/>
              </a:ext>
            </a:extLst>
          </p:cNvPr>
          <p:cNvSpPr/>
          <p:nvPr/>
        </p:nvSpPr>
        <p:spPr>
          <a:xfrm>
            <a:off x="8610599" y="36296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7872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BD41E3D-10AB-463A-9E08-A2A6D0998057}"/>
              </a:ext>
            </a:extLst>
          </p:cNvPr>
          <p:cNvSpPr txBox="1"/>
          <p:nvPr/>
        </p:nvSpPr>
        <p:spPr>
          <a:xfrm>
            <a:off x="1133248" y="3711478"/>
            <a:ext cx="4817607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F59487-ED3A-4A7C-897A-E2D487ACA87C}"/>
              </a:ext>
            </a:extLst>
          </p:cNvPr>
          <p:cNvSpPr/>
          <p:nvPr/>
        </p:nvSpPr>
        <p:spPr>
          <a:xfrm>
            <a:off x="1133247" y="3331390"/>
            <a:ext cx="4817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52E9B-B0D1-43D0-98D1-3FD92483432B}"/>
              </a:ext>
            </a:extLst>
          </p:cNvPr>
          <p:cNvSpPr txBox="1"/>
          <p:nvPr/>
        </p:nvSpPr>
        <p:spPr>
          <a:xfrm>
            <a:off x="846592" y="1715553"/>
            <a:ext cx="451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Real Estate</a:t>
            </a:r>
          </a:p>
          <a:p>
            <a:r>
              <a:rPr lang="en-US" altLang="ko-KR" sz="36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ko-KR" altLang="en-US" sz="3600" dirty="0">
              <a:solidFill>
                <a:srgbClr val="19465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EF18E-EE43-464F-87F3-B4E66B5D0749}"/>
              </a:ext>
            </a:extLst>
          </p:cNvPr>
          <p:cNvSpPr txBox="1"/>
          <p:nvPr/>
        </p:nvSpPr>
        <p:spPr>
          <a:xfrm>
            <a:off x="1133248" y="5005650"/>
            <a:ext cx="4817607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21C592-E1F9-4E41-BD8A-EC271B849B64}"/>
              </a:ext>
            </a:extLst>
          </p:cNvPr>
          <p:cNvSpPr/>
          <p:nvPr/>
        </p:nvSpPr>
        <p:spPr>
          <a:xfrm>
            <a:off x="1133247" y="4625562"/>
            <a:ext cx="4817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94655"/>
                </a:solidFill>
                <a:latin typeface="+mj-lt"/>
              </a:rPr>
              <a:t>Lorem ipsum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AF21F-B8ED-4152-AA30-923BCF165A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D9A5D909-A294-485E-A5EE-FD6FA732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4144" y="1068245"/>
            <a:ext cx="1159499" cy="249238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F1D90237-9DB0-4369-892B-0DEAAA71AD4D}"/>
              </a:ext>
            </a:extLst>
          </p:cNvPr>
          <p:cNvSpPr/>
          <p:nvPr/>
        </p:nvSpPr>
        <p:spPr>
          <a:xfrm>
            <a:off x="6393123" y="5650272"/>
            <a:ext cx="914400" cy="914400"/>
          </a:xfrm>
          <a:prstGeom prst="donut">
            <a:avLst/>
          </a:prstGeom>
          <a:solidFill>
            <a:srgbClr val="FF646B">
              <a:alpha val="87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92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6191DC-9AF7-4677-BA6C-A8D8DC864AEB}"/>
              </a:ext>
            </a:extLst>
          </p:cNvPr>
          <p:cNvSpPr txBox="1"/>
          <p:nvPr/>
        </p:nvSpPr>
        <p:spPr>
          <a:xfrm>
            <a:off x="7644542" y="1886492"/>
            <a:ext cx="3004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94655"/>
                </a:solidFill>
              </a:rPr>
              <a:t>amet</a:t>
            </a:r>
            <a:r>
              <a:rPr lang="en-US" altLang="ko-KR" sz="1600" dirty="0">
                <a:solidFill>
                  <a:srgbClr val="194655"/>
                </a:solidFill>
              </a:rPr>
              <a:t>, </a:t>
            </a:r>
            <a:r>
              <a:rPr lang="en-US" altLang="ko-KR" sz="16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elit</a:t>
            </a:r>
            <a:r>
              <a:rPr lang="en-US" altLang="ko-KR" sz="1600" dirty="0">
                <a:solidFill>
                  <a:srgbClr val="194655"/>
                </a:solidFill>
              </a:rPr>
              <a:t>, sed do </a:t>
            </a:r>
            <a:r>
              <a:rPr lang="en-US" altLang="ko-KR" sz="1600" dirty="0" err="1">
                <a:solidFill>
                  <a:srgbClr val="194655"/>
                </a:solidFill>
              </a:rPr>
              <a:t>eiusmod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tempor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incididunt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ut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labore</a:t>
            </a:r>
            <a:r>
              <a:rPr lang="en-US" altLang="ko-KR" sz="1600" dirty="0">
                <a:solidFill>
                  <a:srgbClr val="194655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94655"/>
                </a:solidFill>
              </a:rPr>
              <a:t>aliqua</a:t>
            </a:r>
            <a:r>
              <a:rPr lang="en-US" altLang="ko-KR" sz="1600" dirty="0">
                <a:solidFill>
                  <a:srgbClr val="194655"/>
                </a:solidFill>
              </a:rPr>
              <a:t>.</a:t>
            </a:r>
            <a:endParaRPr lang="ko-KR" altLang="en-US" sz="1600" dirty="0">
              <a:solidFill>
                <a:srgbClr val="194655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994491-E01B-448B-8AC7-B8E5A56567F5}"/>
              </a:ext>
            </a:extLst>
          </p:cNvPr>
          <p:cNvSpPr/>
          <p:nvPr/>
        </p:nvSpPr>
        <p:spPr>
          <a:xfrm>
            <a:off x="7644541" y="1446331"/>
            <a:ext cx="299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194655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9FDBF-F4D3-4A23-9133-4332CC29C371}"/>
              </a:ext>
            </a:extLst>
          </p:cNvPr>
          <p:cNvSpPr txBox="1"/>
          <p:nvPr/>
        </p:nvSpPr>
        <p:spPr>
          <a:xfrm>
            <a:off x="7644542" y="4770231"/>
            <a:ext cx="3004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94655"/>
                </a:solidFill>
              </a:rPr>
              <a:t>amet</a:t>
            </a:r>
            <a:r>
              <a:rPr lang="en-US" altLang="ko-KR" sz="1600" dirty="0">
                <a:solidFill>
                  <a:srgbClr val="194655"/>
                </a:solidFill>
              </a:rPr>
              <a:t>, </a:t>
            </a:r>
            <a:r>
              <a:rPr lang="en-US" altLang="ko-KR" sz="16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elit</a:t>
            </a:r>
            <a:r>
              <a:rPr lang="en-US" altLang="ko-KR" sz="1600" dirty="0">
                <a:solidFill>
                  <a:srgbClr val="194655"/>
                </a:solidFill>
              </a:rPr>
              <a:t>, sed do </a:t>
            </a:r>
            <a:r>
              <a:rPr lang="en-US" altLang="ko-KR" sz="1600" dirty="0" err="1">
                <a:solidFill>
                  <a:srgbClr val="194655"/>
                </a:solidFill>
              </a:rPr>
              <a:t>eiusmod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tempor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incididunt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ut</a:t>
            </a:r>
            <a:r>
              <a:rPr lang="en-US" altLang="ko-KR" sz="1600" dirty="0">
                <a:solidFill>
                  <a:srgbClr val="194655"/>
                </a:solidFill>
              </a:rPr>
              <a:t> </a:t>
            </a:r>
            <a:r>
              <a:rPr lang="en-US" altLang="ko-KR" sz="1600" dirty="0" err="1">
                <a:solidFill>
                  <a:srgbClr val="194655"/>
                </a:solidFill>
              </a:rPr>
              <a:t>labore</a:t>
            </a:r>
            <a:r>
              <a:rPr lang="en-US" altLang="ko-KR" sz="1600" dirty="0">
                <a:solidFill>
                  <a:srgbClr val="194655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94655"/>
                </a:solidFill>
              </a:rPr>
              <a:t>aliqua</a:t>
            </a:r>
            <a:r>
              <a:rPr lang="en-US" altLang="ko-KR" sz="1600" dirty="0">
                <a:solidFill>
                  <a:srgbClr val="194655"/>
                </a:solidFill>
              </a:rPr>
              <a:t>.</a:t>
            </a:r>
            <a:endParaRPr lang="ko-KR" altLang="en-US" sz="1600" dirty="0">
              <a:solidFill>
                <a:srgbClr val="194655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AACD2-B151-4578-940D-53442BC802FC}"/>
              </a:ext>
            </a:extLst>
          </p:cNvPr>
          <p:cNvSpPr/>
          <p:nvPr/>
        </p:nvSpPr>
        <p:spPr>
          <a:xfrm>
            <a:off x="7644541" y="4330070"/>
            <a:ext cx="299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194655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rgbClr val="194655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723A-7856-47D6-B0FE-34CF951C526F}"/>
              </a:ext>
            </a:extLst>
          </p:cNvPr>
          <p:cNvSpPr txBox="1"/>
          <p:nvPr/>
        </p:nvSpPr>
        <p:spPr>
          <a:xfrm>
            <a:off x="737545" y="1307831"/>
            <a:ext cx="3869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Make Your Title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5E64F6-C49E-4F5A-9D2E-64FE1418FA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ADCCD9A-0670-46D5-BECF-75746E26D7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54D7A-7B2C-447A-8E55-F366DAD99578}"/>
              </a:ext>
            </a:extLst>
          </p:cNvPr>
          <p:cNvSpPr txBox="1"/>
          <p:nvPr/>
        </p:nvSpPr>
        <p:spPr>
          <a:xfrm>
            <a:off x="864545" y="4711936"/>
            <a:ext cx="2719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F75FC-C6FB-4CC6-9785-3CFD1205554C}"/>
              </a:ext>
            </a:extLst>
          </p:cNvPr>
          <p:cNvSpPr/>
          <p:nvPr/>
        </p:nvSpPr>
        <p:spPr>
          <a:xfrm>
            <a:off x="902645" y="4330070"/>
            <a:ext cx="559181" cy="157186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5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C515E9-B7D9-4535-AF19-CAA6DC0396C0}"/>
              </a:ext>
            </a:extLst>
          </p:cNvPr>
          <p:cNvSpPr txBox="1"/>
          <p:nvPr/>
        </p:nvSpPr>
        <p:spPr>
          <a:xfrm>
            <a:off x="864545" y="1206233"/>
            <a:ext cx="3869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Enter Your Title Here</a:t>
            </a:r>
            <a:endParaRPr lang="ko-KR" altLang="en-US" sz="4400" dirty="0">
              <a:solidFill>
                <a:srgbClr val="19465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25752-8C52-4C88-81AD-8F844F75E497}"/>
              </a:ext>
            </a:extLst>
          </p:cNvPr>
          <p:cNvSpPr txBox="1"/>
          <p:nvPr/>
        </p:nvSpPr>
        <p:spPr>
          <a:xfrm>
            <a:off x="957014" y="2778258"/>
            <a:ext cx="3776813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513471-F69B-47B5-BD3A-520A6C32BB66}"/>
              </a:ext>
            </a:extLst>
          </p:cNvPr>
          <p:cNvSpPr/>
          <p:nvPr/>
        </p:nvSpPr>
        <p:spPr>
          <a:xfrm>
            <a:off x="5803541" y="1123382"/>
            <a:ext cx="1204166" cy="1242604"/>
          </a:xfrm>
          <a:prstGeom prst="ellipse">
            <a:avLst/>
          </a:prstGeom>
          <a:solidFill>
            <a:srgbClr val="1946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7A7728-E9F4-4A35-A453-D88829EA3256}"/>
              </a:ext>
            </a:extLst>
          </p:cNvPr>
          <p:cNvGrpSpPr/>
          <p:nvPr/>
        </p:nvGrpSpPr>
        <p:grpSpPr>
          <a:xfrm>
            <a:off x="6239108" y="1505906"/>
            <a:ext cx="333032" cy="458290"/>
            <a:chOff x="3471472" y="902398"/>
            <a:chExt cx="295275" cy="393763"/>
          </a:xfrm>
          <a:solidFill>
            <a:schemeClr val="bg1"/>
          </a:solidFill>
          <a:effectLst/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30B0079-D051-4711-AA99-D696D0BE2D92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9C31AFE-A8CB-4BAC-957D-3BAF3EE58EB4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81085F-C430-458E-92D4-012809BE957A}"/>
              </a:ext>
            </a:extLst>
          </p:cNvPr>
          <p:cNvSpPr txBox="1"/>
          <p:nvPr/>
        </p:nvSpPr>
        <p:spPr>
          <a:xfrm>
            <a:off x="7184838" y="1633949"/>
            <a:ext cx="3991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C5A01-081C-4630-8E3C-9393D3ACE6B1}"/>
              </a:ext>
            </a:extLst>
          </p:cNvPr>
          <p:cNvSpPr/>
          <p:nvPr/>
        </p:nvSpPr>
        <p:spPr>
          <a:xfrm>
            <a:off x="7184837" y="1295388"/>
            <a:ext cx="398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dirty="0">
              <a:solidFill>
                <a:srgbClr val="194655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8FE15B-EAE5-4C3C-8483-7DF49B16F85E}"/>
              </a:ext>
            </a:extLst>
          </p:cNvPr>
          <p:cNvSpPr/>
          <p:nvPr/>
        </p:nvSpPr>
        <p:spPr>
          <a:xfrm>
            <a:off x="5803541" y="2874555"/>
            <a:ext cx="1204166" cy="1242604"/>
          </a:xfrm>
          <a:prstGeom prst="ellipse">
            <a:avLst/>
          </a:prstGeom>
          <a:solidFill>
            <a:srgbClr val="1946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4B244A-1A2C-4F7A-AF1C-7C2372DD9913}"/>
              </a:ext>
            </a:extLst>
          </p:cNvPr>
          <p:cNvGrpSpPr/>
          <p:nvPr/>
        </p:nvGrpSpPr>
        <p:grpSpPr>
          <a:xfrm>
            <a:off x="6180221" y="3260327"/>
            <a:ext cx="424302" cy="449144"/>
            <a:chOff x="2772242" y="1560385"/>
            <a:chExt cx="376198" cy="385905"/>
          </a:xfrm>
          <a:solidFill>
            <a:schemeClr val="bg1"/>
          </a:solidFill>
          <a:effectLst/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3DCE492-ADAA-4BAE-9B89-02299A60FC4A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BC64673-420F-4439-8FA5-3F6F71D686E3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9669449-ADD9-40DB-B1AC-7BF689B798A6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5EAB00F-3BC9-444D-A105-3508D43FD1FC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B661903-FB5B-463E-B430-531C6A32BFD4}"/>
              </a:ext>
            </a:extLst>
          </p:cNvPr>
          <p:cNvSpPr txBox="1"/>
          <p:nvPr/>
        </p:nvSpPr>
        <p:spPr>
          <a:xfrm>
            <a:off x="7184838" y="3385122"/>
            <a:ext cx="3991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E3AF39-9E33-42BE-AADC-6E9DB90DA55F}"/>
              </a:ext>
            </a:extLst>
          </p:cNvPr>
          <p:cNvSpPr/>
          <p:nvPr/>
        </p:nvSpPr>
        <p:spPr>
          <a:xfrm>
            <a:off x="7184837" y="3046561"/>
            <a:ext cx="398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dirty="0">
              <a:solidFill>
                <a:srgbClr val="194655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7416AE-B482-44D9-B315-640900469B92}"/>
              </a:ext>
            </a:extLst>
          </p:cNvPr>
          <p:cNvSpPr/>
          <p:nvPr/>
        </p:nvSpPr>
        <p:spPr>
          <a:xfrm>
            <a:off x="5803541" y="4625727"/>
            <a:ext cx="1204166" cy="1242604"/>
          </a:xfrm>
          <a:prstGeom prst="ellipse">
            <a:avLst/>
          </a:prstGeom>
          <a:solidFill>
            <a:srgbClr val="19465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049F85-42EF-4017-A782-4C4F56402657}"/>
              </a:ext>
            </a:extLst>
          </p:cNvPr>
          <p:cNvGrpSpPr/>
          <p:nvPr/>
        </p:nvGrpSpPr>
        <p:grpSpPr>
          <a:xfrm>
            <a:off x="6185394" y="5019768"/>
            <a:ext cx="440460" cy="454520"/>
            <a:chOff x="752656" y="1562597"/>
            <a:chExt cx="390525" cy="390525"/>
          </a:xfrm>
          <a:solidFill>
            <a:schemeClr val="bg1"/>
          </a:solidFill>
          <a:effectLst/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5E067F7-78F1-4FC4-8067-E734CF2CC560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3F3F0BD-ADD2-453F-B486-5B3AC0471440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AE78C76-37C3-466F-AB2A-CBD594D8884F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461B2FC-46EF-454E-AD6A-AFF74D535659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9AC5225-0DCB-431F-8FE2-07C48DE146A0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A769F8-92A7-45F2-BEE0-F2733FA8A92E}"/>
              </a:ext>
            </a:extLst>
          </p:cNvPr>
          <p:cNvSpPr txBox="1"/>
          <p:nvPr/>
        </p:nvSpPr>
        <p:spPr>
          <a:xfrm>
            <a:off x="7184838" y="5136294"/>
            <a:ext cx="3991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incididunt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ut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labore</a:t>
            </a:r>
            <a:r>
              <a:rPr lang="en-US" altLang="ko-KR" sz="1400" dirty="0">
                <a:solidFill>
                  <a:srgbClr val="194655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94655"/>
                </a:solidFill>
              </a:rPr>
              <a:t>aliqua</a:t>
            </a:r>
            <a:r>
              <a:rPr lang="en-US" altLang="ko-KR" sz="1400" dirty="0">
                <a:solidFill>
                  <a:srgbClr val="194655"/>
                </a:solidFill>
              </a:rPr>
              <a:t>.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0AF857-4D37-4B39-8D9A-94B1D91F5A9A}"/>
              </a:ext>
            </a:extLst>
          </p:cNvPr>
          <p:cNvSpPr/>
          <p:nvPr/>
        </p:nvSpPr>
        <p:spPr>
          <a:xfrm>
            <a:off x="7184837" y="4797733"/>
            <a:ext cx="398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94655"/>
                </a:solidFill>
              </a:rPr>
              <a:t>Lorem ipsum</a:t>
            </a:r>
            <a:endParaRPr lang="ko-KR" altLang="en-US" sz="2000" dirty="0">
              <a:solidFill>
                <a:srgbClr val="194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2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33C07217-CC1D-4C05-8B0A-7632022CEB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B78F8E-F342-4C4F-88E3-2CF0FCA9FF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BD2FE4A-2A55-4CE8-ABCC-D0960EAED3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A9407-B0A1-4F57-ADFD-35828CEEF730}"/>
              </a:ext>
            </a:extLst>
          </p:cNvPr>
          <p:cNvSpPr txBox="1"/>
          <p:nvPr/>
        </p:nvSpPr>
        <p:spPr>
          <a:xfrm>
            <a:off x="8273323" y="1071222"/>
            <a:ext cx="39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94655"/>
                </a:solidFill>
                <a:latin typeface="+mj-lt"/>
                <a:cs typeface="Arial" panose="020B0604020202020204" pitchFamily="34" charset="0"/>
              </a:rPr>
              <a:t>Subject Title</a:t>
            </a:r>
            <a:endParaRPr lang="ko-KR" altLang="en-US" sz="2800" dirty="0">
              <a:solidFill>
                <a:srgbClr val="19465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E5B73-879A-4638-A6C0-0AC24B8EF05E}"/>
              </a:ext>
            </a:extLst>
          </p:cNvPr>
          <p:cNvSpPr txBox="1"/>
          <p:nvPr/>
        </p:nvSpPr>
        <p:spPr>
          <a:xfrm>
            <a:off x="8481282" y="3104566"/>
            <a:ext cx="338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4A3251-C0B0-48AE-ABC1-E2E1624DAA87}"/>
              </a:ext>
            </a:extLst>
          </p:cNvPr>
          <p:cNvSpPr/>
          <p:nvPr/>
        </p:nvSpPr>
        <p:spPr>
          <a:xfrm>
            <a:off x="8468582" y="2801112"/>
            <a:ext cx="21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4655"/>
                </a:solidFill>
                <a:latin typeface="+mj-lt"/>
              </a:rPr>
              <a:t>01.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BC635-6553-4D8A-B881-5543489D5EF1}"/>
              </a:ext>
            </a:extLst>
          </p:cNvPr>
          <p:cNvSpPr txBox="1"/>
          <p:nvPr/>
        </p:nvSpPr>
        <p:spPr>
          <a:xfrm>
            <a:off x="8481282" y="4183987"/>
            <a:ext cx="338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ECCB9-93E6-4389-A447-E6572D3918F7}"/>
              </a:ext>
            </a:extLst>
          </p:cNvPr>
          <p:cNvSpPr/>
          <p:nvPr/>
        </p:nvSpPr>
        <p:spPr>
          <a:xfrm>
            <a:off x="8468582" y="3880533"/>
            <a:ext cx="21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4655"/>
                </a:solidFill>
                <a:latin typeface="+mj-lt"/>
              </a:rPr>
              <a:t>02.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83316-1655-4C57-A5D5-6E4B77F7DF63}"/>
              </a:ext>
            </a:extLst>
          </p:cNvPr>
          <p:cNvSpPr txBox="1"/>
          <p:nvPr/>
        </p:nvSpPr>
        <p:spPr>
          <a:xfrm>
            <a:off x="8481282" y="5263408"/>
            <a:ext cx="338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9465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94655"/>
                </a:solidFill>
              </a:rPr>
              <a:t>amet</a:t>
            </a:r>
            <a:r>
              <a:rPr lang="en-US" altLang="ko-KR" sz="1400" dirty="0">
                <a:solidFill>
                  <a:srgbClr val="194655"/>
                </a:solidFill>
              </a:rPr>
              <a:t>, </a:t>
            </a:r>
            <a:r>
              <a:rPr lang="en-US" altLang="ko-KR" sz="1400" dirty="0" err="1">
                <a:solidFill>
                  <a:srgbClr val="194655"/>
                </a:solidFill>
              </a:rPr>
              <a:t>consectetur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adipisicing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elit</a:t>
            </a:r>
            <a:r>
              <a:rPr lang="en-US" altLang="ko-KR" sz="1400" dirty="0">
                <a:solidFill>
                  <a:srgbClr val="194655"/>
                </a:solidFill>
              </a:rPr>
              <a:t>, sed do </a:t>
            </a:r>
            <a:r>
              <a:rPr lang="en-US" altLang="ko-KR" sz="1400" dirty="0" err="1">
                <a:solidFill>
                  <a:srgbClr val="194655"/>
                </a:solidFill>
              </a:rPr>
              <a:t>eiusmod</a:t>
            </a:r>
            <a:r>
              <a:rPr lang="en-US" altLang="ko-KR" sz="1400" dirty="0">
                <a:solidFill>
                  <a:srgbClr val="194655"/>
                </a:solidFill>
              </a:rPr>
              <a:t> </a:t>
            </a:r>
            <a:r>
              <a:rPr lang="en-US" altLang="ko-KR" sz="1400" dirty="0" err="1">
                <a:solidFill>
                  <a:srgbClr val="194655"/>
                </a:solidFill>
              </a:rPr>
              <a:t>tempor</a:t>
            </a:r>
            <a:endParaRPr lang="ko-KR" altLang="en-US" sz="1400" dirty="0">
              <a:solidFill>
                <a:srgbClr val="194655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24C24-F741-45AB-8C46-F556F6F81BFC}"/>
              </a:ext>
            </a:extLst>
          </p:cNvPr>
          <p:cNvSpPr/>
          <p:nvPr/>
        </p:nvSpPr>
        <p:spPr>
          <a:xfrm>
            <a:off x="8468582" y="4959954"/>
            <a:ext cx="21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4655"/>
                </a:solidFill>
                <a:latin typeface="+mj-lt"/>
              </a:rPr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138457102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lephant - Calibri Light">
      <a:majorFont>
        <a:latin typeface="Elephant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94655"/>
        </a:solidFill>
        <a:ln>
          <a:noFill/>
        </a:ln>
        <a:effectLst/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1492</Words>
  <Application>Microsoft Office PowerPoint</Application>
  <PresentationFormat>와이드스크린</PresentationFormat>
  <Paragraphs>162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Arial Unicode MS</vt:lpstr>
      <vt:lpstr>맑은 고딕</vt:lpstr>
      <vt:lpstr>Arial</vt:lpstr>
      <vt:lpstr>Calibri Light</vt:lpstr>
      <vt:lpstr>Elephant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MOMO</cp:lastModifiedBy>
  <cp:revision>261</cp:revision>
  <dcterms:created xsi:type="dcterms:W3CDTF">2019-04-06T05:20:47Z</dcterms:created>
  <dcterms:modified xsi:type="dcterms:W3CDTF">2020-08-02T08:02:34Z</dcterms:modified>
</cp:coreProperties>
</file>