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Outfit SemiBold" pitchFamily="2" charset="0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204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6000" y="2181372"/>
            <a:ext cx="6048000" cy="705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Motivated and results-driven Business School graduate seeking a challenging position within a large organisation as a Business Analyst or Project Manager. Offering a strong foundation in business strategy, data analysis, and project management, with a proven ability to drive efficiency, deliver successful outcomes and collaborate within cross-functional teams.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6000" y="3557235"/>
            <a:ext cx="1895416" cy="52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Outfit SemiBold" pitchFamily="2" charset="0"/>
              </a:rPr>
              <a:t>Process improvement</a:t>
            </a:r>
          </a:p>
          <a:p>
            <a:pPr>
              <a:lnSpc>
                <a:spcPts val="1400"/>
              </a:lnSpc>
            </a:pPr>
            <a:r>
              <a:rPr lang="en-US" sz="1000" dirty="0">
                <a:solidFill>
                  <a:srgbClr val="000000"/>
                </a:solidFill>
                <a:latin typeface="Outfit SemiBold" pitchFamily="2" charset="0"/>
              </a:rPr>
              <a:t>Data-driven strategic planning </a:t>
            </a:r>
          </a:p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Outfit SemiBold" pitchFamily="2" charset="0"/>
              </a:rPr>
              <a:t>Cost-benefit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39538" y="3557235"/>
            <a:ext cx="2080925" cy="52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Report writing and presenting</a:t>
            </a:r>
          </a:p>
          <a:p>
            <a:pPr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Critical thinking skills</a:t>
            </a:r>
          </a:p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Excellent communication skills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08584" y="3557235"/>
            <a:ext cx="1895416" cy="52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Strong interpersonal skills</a:t>
            </a:r>
          </a:p>
          <a:p>
            <a:pPr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Proactive and self-motivated</a:t>
            </a:r>
          </a:p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Exceptional organisational skills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6000" y="5921592"/>
            <a:ext cx="3971708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Hanover and Tyke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6000" y="6957490"/>
            <a:ext cx="3971708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Giggling Platypus Co.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6000" y="6096217"/>
            <a:ext cx="6048000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Project Management Assistant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6000" y="7132115"/>
            <a:ext cx="6048000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Barista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6000" y="6268515"/>
            <a:ext cx="6048000" cy="52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Assisted project managers in planning and executing various projects, ensuring adherence to project timelines and deliverables. Monitored project budgets, tracked expenses, and prepared financial reports to ensure cost-effectiveness and adherence to financial guidelines.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6000" y="7304413"/>
            <a:ext cx="6048000" cy="34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Prepared and served a variety of beverages with precision and creativity, consistently meeting or exceeding quality standards, and receiving compliments for latte art and presentation.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6000" y="4714244"/>
            <a:ext cx="3971708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Arowwai Industries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6000" y="8365498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Bachelor of Business Administration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28384" y="8365498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President, Business Club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6000" y="9003673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Graduate Project Management Certification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28384" y="8829048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Community Volunteer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6000" y="9467222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Impact Evaluation Methods 3-Day Short Course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6000" y="4888869"/>
            <a:ext cx="6048000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Business Analyst Intern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56000" y="8540123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Majors: Analytics and Project Management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28384" y="8540123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Ginyard International Co.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6000" y="9178298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Ginyard International Co.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928384" y="9003673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Paucek and Lage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6000" y="9641847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Liceria &amp; Co.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56000" y="5061167"/>
            <a:ext cx="6048000" cy="705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Developed and implemented a streamlined process for gathering business requirements, reducing project delivery time by 15%. Developed and implemented a standardised reporting framework, resulting in improved visibility of key performance metrics and enabling data-driven decision-making at all levels of the organisation.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08584" y="4717419"/>
            <a:ext cx="18954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Oct 2023 - Present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908584" y="5921592"/>
            <a:ext cx="18954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Jan 2022 - Aug 2023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908584" y="6957490"/>
            <a:ext cx="18954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July 2020 - Jan 2022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56000" y="1962215"/>
            <a:ext cx="6048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"/>
              </a:lnSpc>
              <a:spcBef>
                <a:spcPct val="0"/>
              </a:spcBef>
            </a:pPr>
            <a:r>
              <a:rPr lang="en-US" sz="1200" spc="113" dirty="0">
                <a:solidFill>
                  <a:schemeClr val="tx2"/>
                </a:solidFill>
                <a:latin typeface="Outfit SemiBold" pitchFamily="2" charset="0"/>
              </a:rPr>
              <a:t>BUSINESS MANAGEMENT &amp; ANALYSIS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56000" y="1197040"/>
            <a:ext cx="6048000" cy="34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+123-456-7890 · hello@reallygreatsite.com · @reallygreatsite</a:t>
            </a:r>
          </a:p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123 Anywhere St., Any City, ST 12345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6000" y="654748"/>
            <a:ext cx="6048000" cy="57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utfit SemiBold" pitchFamily="2" charset="0"/>
              </a:rPr>
              <a:t>Henrietta Mitchell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6000" y="4460634"/>
            <a:ext cx="6048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"/>
              </a:lnSpc>
              <a:spcBef>
                <a:spcPct val="0"/>
              </a:spcBef>
            </a:pPr>
            <a:r>
              <a:rPr lang="en-US" sz="1200" spc="113" dirty="0">
                <a:solidFill>
                  <a:schemeClr val="tx2"/>
                </a:solidFill>
                <a:latin typeface="Outfit SemiBold" pitchFamily="2" charset="0"/>
              </a:rPr>
              <a:t>PROFESSIONAL EXPERIENCE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56000" y="8098163"/>
            <a:ext cx="287561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"/>
              </a:lnSpc>
              <a:spcBef>
                <a:spcPct val="0"/>
              </a:spcBef>
            </a:pPr>
            <a:r>
              <a:rPr lang="en-US" sz="1200" spc="113" dirty="0">
                <a:solidFill>
                  <a:schemeClr val="tx2"/>
                </a:solidFill>
                <a:latin typeface="Outfit SemiBold" pitchFamily="2" charset="0"/>
              </a:rPr>
              <a:t>EDUCATION &amp; CERTIFICATIONS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928384" y="8098163"/>
            <a:ext cx="2875616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"/>
              </a:lnSpc>
              <a:spcBef>
                <a:spcPct val="0"/>
              </a:spcBef>
            </a:pPr>
            <a:r>
              <a:rPr lang="en-US" sz="1200" spc="113" dirty="0">
                <a:solidFill>
                  <a:schemeClr val="tx2"/>
                </a:solidFill>
                <a:latin typeface="Outfit SemiBold" pitchFamily="2" charset="0"/>
              </a:rPr>
              <a:t>EXTRACURRICULAR ACTIVITIES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6000" y="3318022"/>
            <a:ext cx="6048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40"/>
              </a:lnSpc>
              <a:spcBef>
                <a:spcPct val="0"/>
              </a:spcBef>
            </a:pPr>
            <a:r>
              <a:rPr lang="en-US" sz="1200" spc="113" dirty="0">
                <a:solidFill>
                  <a:schemeClr val="tx2"/>
                </a:solidFill>
                <a:latin typeface="Outfit SemiBold" pitchFamily="2" charset="0"/>
              </a:rPr>
              <a:t>KEY COMPETENCIES</a:t>
            </a:r>
          </a:p>
        </p:txBody>
      </p:sp>
      <p:sp>
        <p:nvSpPr>
          <p:cNvPr id="35" name="AutoShape 35"/>
          <p:cNvSpPr/>
          <p:nvPr/>
        </p:nvSpPr>
        <p:spPr>
          <a:xfrm>
            <a:off x="756000" y="1747902"/>
            <a:ext cx="604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756000" y="3103709"/>
            <a:ext cx="604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756000" y="4274897"/>
            <a:ext cx="604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756000" y="7883851"/>
            <a:ext cx="604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3780000" y="8051649"/>
            <a:ext cx="0" cy="1884351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40"/>
          <p:cNvSpPr txBox="1"/>
          <p:nvPr/>
        </p:nvSpPr>
        <p:spPr>
          <a:xfrm>
            <a:off x="756000" y="8714748"/>
            <a:ext cx="2875616" cy="166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Outfit SemiBold" pitchFamily="2" charset="0"/>
              </a:rPr>
              <a:t>Ginyard International Co.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Outfit SemiBold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Simple Business School Graduate Corporate Resume</dc:title>
  <cp:lastModifiedBy>Balasubramanian PG</cp:lastModifiedBy>
  <cp:revision>3</cp:revision>
  <dcterms:created xsi:type="dcterms:W3CDTF">2006-08-16T00:00:00Z</dcterms:created>
  <dcterms:modified xsi:type="dcterms:W3CDTF">2023-12-19T13:20:24Z</dcterms:modified>
  <dc:identifier>DAF2T07r6zg</dc:identifier>
</cp:coreProperties>
</file>