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Proxima Nova Bold" charset="1" panose="02000506030000020004"/>
      <p:regular r:id="rId7"/>
    </p:embeddedFont>
    <p:embeddedFont>
      <p:font typeface="Proxima Nova" charset="1" panose="020005060300000200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45560" y="1645237"/>
            <a:ext cx="6660000" cy="0"/>
          </a:xfrm>
          <a:prstGeom prst="line">
            <a:avLst/>
          </a:prstGeom>
          <a:ln cap="rnd" w="9525">
            <a:solidFill>
              <a:srgbClr val="1E1E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445560" y="1286422"/>
            <a:ext cx="6660000" cy="0"/>
          </a:xfrm>
          <a:prstGeom prst="line">
            <a:avLst/>
          </a:prstGeom>
          <a:ln cap="rnd" w="9525">
            <a:solidFill>
              <a:srgbClr val="1E1E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463480" y="2774752"/>
            <a:ext cx="6660000" cy="0"/>
          </a:xfrm>
          <a:prstGeom prst="line">
            <a:avLst/>
          </a:prstGeom>
          <a:ln cap="rnd" w="9525">
            <a:solidFill>
              <a:srgbClr val="1E1E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445560" y="4883336"/>
            <a:ext cx="6660000" cy="0"/>
          </a:xfrm>
          <a:prstGeom prst="line">
            <a:avLst/>
          </a:prstGeom>
          <a:ln cap="rnd" w="9525">
            <a:solidFill>
              <a:srgbClr val="1E1E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463480" y="7404619"/>
            <a:ext cx="6660000" cy="0"/>
          </a:xfrm>
          <a:prstGeom prst="line">
            <a:avLst/>
          </a:prstGeom>
          <a:ln cap="rnd" w="9525">
            <a:solidFill>
              <a:srgbClr val="1E1E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463480" y="9379917"/>
            <a:ext cx="6660000" cy="0"/>
          </a:xfrm>
          <a:prstGeom prst="line">
            <a:avLst/>
          </a:prstGeom>
          <a:ln cap="rnd" w="9525">
            <a:solidFill>
              <a:srgbClr val="1E1E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445560" y="9432304"/>
            <a:ext cx="6372000" cy="75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Languages: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 English, French, Mandarin.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Certifications: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 Professional Design Engineer (PDE) License, Project Management Tech (PMT).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Awards/Activities: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 Most Innovative Employer of the Year (2021), Overall Best Employee Division Two (2024), Onboarding Project Lead (2023)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05560" y="8378504"/>
            <a:ext cx="180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 May 2014 - May 2016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5560" y="8377234"/>
            <a:ext cx="450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Bachelor of Design in Process Engineering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5560" y="8569639"/>
            <a:ext cx="6372000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Engineering University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Relevant coursework in Structural Design and Project Management.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90790" y="7458277"/>
            <a:ext cx="191477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 Aug 2016 - Oct 2019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5560" y="7457007"/>
            <a:ext cx="450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UX Industrial Basics and General Application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5560" y="7649412"/>
            <a:ext cx="6372000" cy="56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University of Engineering UX Cohort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Major in Automotive Technology.</a:t>
            </a:r>
          </a:p>
          <a:p>
            <a:pPr algn="l" marL="237491" indent="-118745" lvl="1">
              <a:lnSpc>
                <a:spcPts val="1540"/>
              </a:lnSpc>
              <a:spcBef>
                <a:spcPct val="0"/>
              </a:spcBef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Thesis on "Technological Advancements within the current Mechatronics Industry”.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05560" y="6216229"/>
            <a:ext cx="180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Feb 2021 - Dec 2022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5560" y="6214959"/>
            <a:ext cx="450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System UX Engineer, XarrowAI Industries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45560" y="6407364"/>
            <a:ext cx="6372000" cy="56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Designed and optimised a robotic control system, realizing a 12% performance improvement.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Coordinated testing and validation, ensuring compliance with industry standards.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Provided technical expertise, contributing to a 15% reduction in system failures.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05560" y="4936993"/>
            <a:ext cx="180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Jan 2023 - Present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45560" y="4935723"/>
            <a:ext cx="450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Instant Chartz App, Morcelle Program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45560" y="5127204"/>
            <a:ext cx="6372000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Led development of an advanced automation system, achieving a 15% increase in operational efficiency.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Streamlined manufacturing processes, reducing production costs by 10%.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Implemented preventive maintenance strategies, resulting in a 20% decrease in equipment downtime.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45560" y="1750724"/>
            <a:ext cx="6660000" cy="56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UX Designer with a focus on delivering impactful results, eager to tackle dynamic challenges and apply creativity to craft intuitive user experiences. I have demonstrated proficiency in project management, user-centric problem-solving, and seamless collaboration across teams.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45560" y="449436"/>
            <a:ext cx="66600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E1E1E"/>
                </a:solidFill>
                <a:latin typeface="Proxima Nova Bold"/>
              </a:rPr>
              <a:t>ESTELLE DARCY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45560" y="1370610"/>
            <a:ext cx="6660000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123 Anywhere St., Any City 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|  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hello@reallygreatsite.com | www.reallygreatsite.com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45560" y="934314"/>
            <a:ext cx="6660000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1E1E1E"/>
                </a:solidFill>
                <a:latin typeface="Proxima Nova Bold"/>
              </a:rPr>
              <a:t>UX DESIGNER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63480" y="2546134"/>
            <a:ext cx="666000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1E1E"/>
                </a:solidFill>
                <a:latin typeface="Proxima Nova Bold"/>
              </a:rPr>
              <a:t>     AREA OF EXPERTISE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45560" y="4654718"/>
            <a:ext cx="666000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1E1E"/>
                </a:solidFill>
                <a:latin typeface="Proxima Nova Bold"/>
              </a:rPr>
              <a:t>     PROFESSIONAL EXPERIENCE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3480" y="7176002"/>
            <a:ext cx="666000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1E1E"/>
                </a:solidFill>
                <a:latin typeface="Proxima Nova Bold"/>
              </a:rPr>
              <a:t>     EDUCATION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63480" y="9151299"/>
            <a:ext cx="666000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1E1E"/>
                </a:solidFill>
                <a:latin typeface="Proxima Nova Bold"/>
              </a:rPr>
              <a:t>     ADDITIONAL INFORMATION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63480" y="2827139"/>
            <a:ext cx="2081598" cy="37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7"/>
              </a:lnSpc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Prototyping Tools</a:t>
            </a:r>
          </a:p>
          <a:p>
            <a:pPr algn="l">
              <a:lnSpc>
                <a:spcPts val="1537"/>
              </a:lnSpc>
              <a:spcBef>
                <a:spcPct val="0"/>
              </a:spcBef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User Research</a:t>
            </a:r>
            <a:r>
              <a:rPr lang="en-US" sz="1098">
                <a:solidFill>
                  <a:srgbClr val="000000"/>
                </a:solidFill>
                <a:latin typeface="Proxima Nova"/>
              </a:rPr>
              <a:t>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641856" y="2833766"/>
            <a:ext cx="2285329" cy="36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7"/>
              </a:lnSpc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Interaction Design</a:t>
            </a:r>
          </a:p>
          <a:p>
            <a:pPr algn="l">
              <a:lnSpc>
                <a:spcPts val="1537"/>
              </a:lnSpc>
              <a:spcBef>
                <a:spcPct val="0"/>
              </a:spcBef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Visual Design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023962" y="2827139"/>
            <a:ext cx="2081598" cy="36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7"/>
              </a:lnSpc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Accessibility</a:t>
            </a:r>
          </a:p>
          <a:p>
            <a:pPr algn="l">
              <a:lnSpc>
                <a:spcPts val="1537"/>
              </a:lnSpc>
              <a:spcBef>
                <a:spcPct val="0"/>
              </a:spcBef>
            </a:pPr>
            <a:r>
              <a:rPr lang="en-US" sz="1098">
                <a:solidFill>
                  <a:srgbClr val="000000"/>
                </a:solidFill>
                <a:latin typeface="Proxima Nova"/>
              </a:rPr>
              <a:t>Responsive Design</a:t>
            </a:r>
          </a:p>
        </p:txBody>
      </p:sp>
      <p:sp>
        <p:nvSpPr>
          <p:cNvPr name="AutoShape 32" id="32"/>
          <p:cNvSpPr/>
          <p:nvPr/>
        </p:nvSpPr>
        <p:spPr>
          <a:xfrm>
            <a:off x="445560" y="3658721"/>
            <a:ext cx="6660000" cy="0"/>
          </a:xfrm>
          <a:prstGeom prst="line">
            <a:avLst/>
          </a:prstGeom>
          <a:ln cap="rnd" w="9525">
            <a:solidFill>
              <a:srgbClr val="1E1E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445560" y="3430103"/>
            <a:ext cx="666000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1E1E"/>
                </a:solidFill>
                <a:latin typeface="Proxima Nova Bold"/>
              </a:rPr>
              <a:t>     KEY ACHIEVEMENTS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36520" y="3673008"/>
            <a:ext cx="6669040" cy="75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Market Expansion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. Identified untapped markets and launched a system to harness the line market, resulting in a revenue increase of $1.2 Million for Morcelle in 6 months.</a:t>
            </a:r>
          </a:p>
          <a:p>
            <a:pPr algn="l" marL="237492" indent="-118746" lvl="1">
              <a:lnSpc>
                <a:spcPts val="1540"/>
              </a:lnSpc>
              <a:spcBef>
                <a:spcPct val="0"/>
              </a:spcBef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Revenue Growth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. Successful Implementation of a new pricing strategy at XarrowAI increasing deal size by 15% and market cap by $500,000.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DAGJcch1Ze4</dc:identifier>
  <dcterms:modified xsi:type="dcterms:W3CDTF">2011-08-01T06:04:30Z</dcterms:modified>
  <cp:revision>1</cp:revision>
  <dc:title>White and Black Tech Professional Resume</dc:title>
</cp:coreProperties>
</file>