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39377-9EF2-41D0-907D-C7554D3E500E}" v="13" dt="2024-03-09T18:20:11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subramanian P.G" userId="f0d4366cd5dffe92" providerId="LiveId" clId="{12E39377-9EF2-41D0-907D-C7554D3E500E}"/>
    <pc:docChg chg="undo custSel addSld modSld addMainMaster delMainMaster">
      <pc:chgData name="Balasubramanian P.G" userId="f0d4366cd5dffe92" providerId="LiveId" clId="{12E39377-9EF2-41D0-907D-C7554D3E500E}" dt="2024-03-09T18:22:45.931" v="204" actId="20577"/>
      <pc:docMkLst>
        <pc:docMk/>
      </pc:docMkLst>
      <pc:sldChg chg="addSp delSp modSp mod modClrScheme chgLayout">
        <pc:chgData name="Balasubramanian P.G" userId="f0d4366cd5dffe92" providerId="LiveId" clId="{12E39377-9EF2-41D0-907D-C7554D3E500E}" dt="2024-03-09T18:22:14.483" v="200" actId="962"/>
        <pc:sldMkLst>
          <pc:docMk/>
          <pc:sldMk cId="1505834631" sldId="256"/>
        </pc:sldMkLst>
        <pc:spChg chg="mod">
          <ac:chgData name="Balasubramanian P.G" userId="f0d4366cd5dffe92" providerId="LiveId" clId="{12E39377-9EF2-41D0-907D-C7554D3E500E}" dt="2024-03-09T18:22:03.441" v="198" actId="26606"/>
          <ac:spMkLst>
            <pc:docMk/>
            <pc:sldMk cId="1505834631" sldId="256"/>
            <ac:spMk id="2" creationId="{72A36953-70BB-622C-E2E4-AD2C30A8C1A0}"/>
          </ac:spMkLst>
        </pc:spChg>
        <pc:spChg chg="mod">
          <ac:chgData name="Balasubramanian P.G" userId="f0d4366cd5dffe92" providerId="LiveId" clId="{12E39377-9EF2-41D0-907D-C7554D3E500E}" dt="2024-03-09T18:22:03.441" v="198" actId="26606"/>
          <ac:spMkLst>
            <pc:docMk/>
            <pc:sldMk cId="1505834631" sldId="256"/>
            <ac:spMk id="3" creationId="{F783EAFB-FE8F-516C-8374-CCB3260845D1}"/>
          </ac:spMkLst>
        </pc:spChg>
        <pc:spChg chg="add del">
          <ac:chgData name="Balasubramanian P.G" userId="f0d4366cd5dffe92" providerId="LiveId" clId="{12E39377-9EF2-41D0-907D-C7554D3E500E}" dt="2024-03-09T18:17:42.795" v="2" actId="26606"/>
          <ac:spMkLst>
            <pc:docMk/>
            <pc:sldMk cId="1505834631" sldId="256"/>
            <ac:spMk id="26" creationId="{E2748806-3AF5-4078-830A-C1F26BF1B200}"/>
          </ac:spMkLst>
        </pc:spChg>
        <pc:spChg chg="add del">
          <ac:chgData name="Balasubramanian P.G" userId="f0d4366cd5dffe92" providerId="LiveId" clId="{12E39377-9EF2-41D0-907D-C7554D3E500E}" dt="2024-03-09T18:17:42.795" v="2" actId="26606"/>
          <ac:spMkLst>
            <pc:docMk/>
            <pc:sldMk cId="1505834631" sldId="256"/>
            <ac:spMk id="28" creationId="{BF991FCB-5132-414C-B377-526F56121B69}"/>
          </ac:spMkLst>
        </pc:spChg>
        <pc:spChg chg="add del">
          <ac:chgData name="Balasubramanian P.G" userId="f0d4366cd5dffe92" providerId="LiveId" clId="{12E39377-9EF2-41D0-907D-C7554D3E500E}" dt="2024-03-09T18:17:42.795" v="2" actId="26606"/>
          <ac:spMkLst>
            <pc:docMk/>
            <pc:sldMk cId="1505834631" sldId="256"/>
            <ac:spMk id="30" creationId="{F23DAFF7-4C98-4E0E-8986-198D54B6C1F0}"/>
          </ac:spMkLst>
        </pc:spChg>
        <pc:spChg chg="add del">
          <ac:chgData name="Balasubramanian P.G" userId="f0d4366cd5dffe92" providerId="LiveId" clId="{12E39377-9EF2-41D0-907D-C7554D3E500E}" dt="2024-03-09T18:17:42.742" v="1" actId="26606"/>
          <ac:spMkLst>
            <pc:docMk/>
            <pc:sldMk cId="1505834631" sldId="256"/>
            <ac:spMk id="35" creationId="{FA6B3B35-324C-0E4F-9288-7DF50CE9FE4A}"/>
          </ac:spMkLst>
        </pc:spChg>
        <pc:spChg chg="add del">
          <ac:chgData name="Balasubramanian P.G" userId="f0d4366cd5dffe92" providerId="LiveId" clId="{12E39377-9EF2-41D0-907D-C7554D3E500E}" dt="2024-03-09T18:22:03.441" v="198" actId="26606"/>
          <ac:spMkLst>
            <pc:docMk/>
            <pc:sldMk cId="1505834631" sldId="256"/>
            <ac:spMk id="37" creationId="{9FD6A395-8B77-4B2D-AA7E-1B4CE370CB43}"/>
          </ac:spMkLst>
        </pc:spChg>
        <pc:spChg chg="add del">
          <ac:chgData name="Balasubramanian P.G" userId="f0d4366cd5dffe92" providerId="LiveId" clId="{12E39377-9EF2-41D0-907D-C7554D3E500E}" dt="2024-03-09T18:22:03.441" v="198" actId="26606"/>
          <ac:spMkLst>
            <pc:docMk/>
            <pc:sldMk cId="1505834631" sldId="256"/>
            <ac:spMk id="38" creationId="{DC591C09-04EE-41A7-BC35-466CD8800556}"/>
          </ac:spMkLst>
        </pc:spChg>
        <pc:spChg chg="add del">
          <ac:chgData name="Balasubramanian P.G" userId="f0d4366cd5dffe92" providerId="LiveId" clId="{12E39377-9EF2-41D0-907D-C7554D3E500E}" dt="2024-03-09T18:21:58.922" v="193" actId="26606"/>
          <ac:spMkLst>
            <pc:docMk/>
            <pc:sldMk cId="1505834631" sldId="256"/>
            <ac:spMk id="46" creationId="{8B5574CB-8151-4554-B056-B76C1AA8A7DB}"/>
          </ac:spMkLst>
        </pc:spChg>
        <pc:spChg chg="add del">
          <ac:chgData name="Balasubramanian P.G" userId="f0d4366cd5dffe92" providerId="LiveId" clId="{12E39377-9EF2-41D0-907D-C7554D3E500E}" dt="2024-03-09T18:22:01.072" v="195" actId="26606"/>
          <ac:spMkLst>
            <pc:docMk/>
            <pc:sldMk cId="1505834631" sldId="256"/>
            <ac:spMk id="53" creationId="{A54A1FC3-D51F-49C5-A520-3CB3BF1C0F6C}"/>
          </ac:spMkLst>
        </pc:spChg>
        <pc:spChg chg="add del">
          <ac:chgData name="Balasubramanian P.G" userId="f0d4366cd5dffe92" providerId="LiveId" clId="{12E39377-9EF2-41D0-907D-C7554D3E500E}" dt="2024-03-09T18:22:01.072" v="195" actId="26606"/>
          <ac:spMkLst>
            <pc:docMk/>
            <pc:sldMk cId="1505834631" sldId="256"/>
            <ac:spMk id="54" creationId="{9FD6A395-8B77-4B2D-AA7E-1B4CE370CB43}"/>
          </ac:spMkLst>
        </pc:spChg>
        <pc:spChg chg="add del">
          <ac:chgData name="Balasubramanian P.G" userId="f0d4366cd5dffe92" providerId="LiveId" clId="{12E39377-9EF2-41D0-907D-C7554D3E500E}" dt="2024-03-09T18:22:03.416" v="197" actId="26606"/>
          <ac:spMkLst>
            <pc:docMk/>
            <pc:sldMk cId="1505834631" sldId="256"/>
            <ac:spMk id="57" creationId="{8B5574CB-8151-4554-B056-B76C1AA8A7DB}"/>
          </ac:spMkLst>
        </pc:spChg>
        <pc:spChg chg="add">
          <ac:chgData name="Balasubramanian P.G" userId="f0d4366cd5dffe92" providerId="LiveId" clId="{12E39377-9EF2-41D0-907D-C7554D3E500E}" dt="2024-03-09T18:22:03.441" v="198" actId="26606"/>
          <ac:spMkLst>
            <pc:docMk/>
            <pc:sldMk cId="1505834631" sldId="256"/>
            <ac:spMk id="61" creationId="{8B5574CB-8151-4554-B056-B76C1AA8A7DB}"/>
          </ac:spMkLst>
        </pc:spChg>
        <pc:picChg chg="mod ord">
          <ac:chgData name="Balasubramanian P.G" userId="f0d4366cd5dffe92" providerId="LiveId" clId="{12E39377-9EF2-41D0-907D-C7554D3E500E}" dt="2024-03-09T18:22:14.483" v="200" actId="962"/>
          <ac:picMkLst>
            <pc:docMk/>
            <pc:sldMk cId="1505834631" sldId="256"/>
            <ac:picMk id="4" creationId="{0821D4AC-44B7-113C-AD33-038DA7DDD17E}"/>
          </ac:picMkLst>
        </pc:picChg>
        <pc:cxnChg chg="add del">
          <ac:chgData name="Balasubramanian P.G" userId="f0d4366cd5dffe92" providerId="LiveId" clId="{12E39377-9EF2-41D0-907D-C7554D3E500E}" dt="2024-03-09T18:22:03.441" v="198" actId="26606"/>
          <ac:cxnSpMkLst>
            <pc:docMk/>
            <pc:sldMk cId="1505834631" sldId="256"/>
            <ac:cxnSpMk id="39" creationId="{1C5372E1-5D0A-4FE4-B20F-D0CF85FD068B}"/>
          </ac:cxnSpMkLst>
        </pc:cxnChg>
        <pc:cxnChg chg="add del">
          <ac:chgData name="Balasubramanian P.G" userId="f0d4366cd5dffe92" providerId="LiveId" clId="{12E39377-9EF2-41D0-907D-C7554D3E500E}" dt="2024-03-09T18:22:03.441" v="198" actId="26606"/>
          <ac:cxnSpMkLst>
            <pc:docMk/>
            <pc:sldMk cId="1505834631" sldId="256"/>
            <ac:cxnSpMk id="41" creationId="{513081F5-C318-4421-A7E9-D7F6810B656E}"/>
          </ac:cxnSpMkLst>
        </pc:cxnChg>
        <pc:cxnChg chg="add del">
          <ac:chgData name="Balasubramanian P.G" userId="f0d4366cd5dffe92" providerId="LiveId" clId="{12E39377-9EF2-41D0-907D-C7554D3E500E}" dt="2024-03-09T18:21:58.922" v="193" actId="26606"/>
          <ac:cxnSpMkLst>
            <pc:docMk/>
            <pc:sldMk cId="1505834631" sldId="256"/>
            <ac:cxnSpMk id="48" creationId="{6D3D073F-E673-426A-939F-C2C2C2ACE5B0}"/>
          </ac:cxnSpMkLst>
        </pc:cxnChg>
        <pc:cxnChg chg="add del">
          <ac:chgData name="Balasubramanian P.G" userId="f0d4366cd5dffe92" providerId="LiveId" clId="{12E39377-9EF2-41D0-907D-C7554D3E500E}" dt="2024-03-09T18:21:58.922" v="193" actId="26606"/>
          <ac:cxnSpMkLst>
            <pc:docMk/>
            <pc:sldMk cId="1505834631" sldId="256"/>
            <ac:cxnSpMk id="50" creationId="{91944536-E957-40BF-93E4-DAA5CA2730C3}"/>
          </ac:cxnSpMkLst>
        </pc:cxnChg>
        <pc:cxnChg chg="add del">
          <ac:chgData name="Balasubramanian P.G" userId="f0d4366cd5dffe92" providerId="LiveId" clId="{12E39377-9EF2-41D0-907D-C7554D3E500E}" dt="2024-03-09T18:22:01.072" v="195" actId="26606"/>
          <ac:cxnSpMkLst>
            <pc:docMk/>
            <pc:sldMk cId="1505834631" sldId="256"/>
            <ac:cxnSpMk id="52" creationId="{513081F5-C318-4421-A7E9-D7F6810B656E}"/>
          </ac:cxnSpMkLst>
        </pc:cxnChg>
        <pc:cxnChg chg="add del">
          <ac:chgData name="Balasubramanian P.G" userId="f0d4366cd5dffe92" providerId="LiveId" clId="{12E39377-9EF2-41D0-907D-C7554D3E500E}" dt="2024-03-09T18:22:01.072" v="195" actId="26606"/>
          <ac:cxnSpMkLst>
            <pc:docMk/>
            <pc:sldMk cId="1505834631" sldId="256"/>
            <ac:cxnSpMk id="55" creationId="{1C5372E1-5D0A-4FE4-B20F-D0CF85FD068B}"/>
          </ac:cxnSpMkLst>
        </pc:cxnChg>
        <pc:cxnChg chg="add del">
          <ac:chgData name="Balasubramanian P.G" userId="f0d4366cd5dffe92" providerId="LiveId" clId="{12E39377-9EF2-41D0-907D-C7554D3E500E}" dt="2024-03-09T18:22:03.416" v="197" actId="26606"/>
          <ac:cxnSpMkLst>
            <pc:docMk/>
            <pc:sldMk cId="1505834631" sldId="256"/>
            <ac:cxnSpMk id="58" creationId="{6D3D073F-E673-426A-939F-C2C2C2ACE5B0}"/>
          </ac:cxnSpMkLst>
        </pc:cxnChg>
        <pc:cxnChg chg="add del">
          <ac:chgData name="Balasubramanian P.G" userId="f0d4366cd5dffe92" providerId="LiveId" clId="{12E39377-9EF2-41D0-907D-C7554D3E500E}" dt="2024-03-09T18:22:03.416" v="197" actId="26606"/>
          <ac:cxnSpMkLst>
            <pc:docMk/>
            <pc:sldMk cId="1505834631" sldId="256"/>
            <ac:cxnSpMk id="59" creationId="{91944536-E957-40BF-93E4-DAA5CA2730C3}"/>
          </ac:cxnSpMkLst>
        </pc:cxnChg>
        <pc:cxnChg chg="add">
          <ac:chgData name="Balasubramanian P.G" userId="f0d4366cd5dffe92" providerId="LiveId" clId="{12E39377-9EF2-41D0-907D-C7554D3E500E}" dt="2024-03-09T18:22:03.441" v="198" actId="26606"/>
          <ac:cxnSpMkLst>
            <pc:docMk/>
            <pc:sldMk cId="1505834631" sldId="256"/>
            <ac:cxnSpMk id="62" creationId="{6D3D073F-E673-426A-939F-C2C2C2ACE5B0}"/>
          </ac:cxnSpMkLst>
        </pc:cxnChg>
        <pc:cxnChg chg="add">
          <ac:chgData name="Balasubramanian P.G" userId="f0d4366cd5dffe92" providerId="LiveId" clId="{12E39377-9EF2-41D0-907D-C7554D3E500E}" dt="2024-03-09T18:22:03.441" v="198" actId="26606"/>
          <ac:cxnSpMkLst>
            <pc:docMk/>
            <pc:sldMk cId="1505834631" sldId="256"/>
            <ac:cxnSpMk id="63" creationId="{91944536-E957-40BF-93E4-DAA5CA2730C3}"/>
          </ac:cxnSpMkLst>
        </pc:cxnChg>
      </pc:sldChg>
      <pc:sldChg chg="addSp delSp modSp new mod modMedia setBg">
        <pc:chgData name="Balasubramanian P.G" userId="f0d4366cd5dffe92" providerId="LiveId" clId="{12E39377-9EF2-41D0-907D-C7554D3E500E}" dt="2024-03-09T18:18:42.442" v="46"/>
        <pc:sldMkLst>
          <pc:docMk/>
          <pc:sldMk cId="1119650145" sldId="257"/>
        </pc:sldMkLst>
        <pc:spChg chg="mod">
          <ac:chgData name="Balasubramanian P.G" userId="f0d4366cd5dffe92" providerId="LiveId" clId="{12E39377-9EF2-41D0-907D-C7554D3E500E}" dt="2024-03-09T18:18:41.235" v="44" actId="26606"/>
          <ac:spMkLst>
            <pc:docMk/>
            <pc:sldMk cId="1119650145" sldId="257"/>
            <ac:spMk id="2" creationId="{08AC89BE-DAFE-A35E-B84D-196E2012A52C}"/>
          </ac:spMkLst>
        </pc:spChg>
        <pc:spChg chg="add del">
          <ac:chgData name="Balasubramanian P.G" userId="f0d4366cd5dffe92" providerId="LiveId" clId="{12E39377-9EF2-41D0-907D-C7554D3E500E}" dt="2024-03-09T18:18:41.235" v="44" actId="26606"/>
          <ac:spMkLst>
            <pc:docMk/>
            <pc:sldMk cId="1119650145" sldId="257"/>
            <ac:spMk id="11" creationId="{D2EE5908-FE88-436C-ADBE-551396CD3776}"/>
          </ac:spMkLst>
        </pc:spChg>
        <pc:spChg chg="add">
          <ac:chgData name="Balasubramanian P.G" userId="f0d4366cd5dffe92" providerId="LiveId" clId="{12E39377-9EF2-41D0-907D-C7554D3E500E}" dt="2024-03-09T18:18:41.235" v="44" actId="26606"/>
          <ac:spMkLst>
            <pc:docMk/>
            <pc:sldMk cId="1119650145" sldId="257"/>
            <ac:spMk id="25" creationId="{C3297213-B630-4CFA-8FE1-099659C5DB66}"/>
          </ac:spMkLst>
        </pc:spChg>
        <pc:spChg chg="add">
          <ac:chgData name="Balasubramanian P.G" userId="f0d4366cd5dffe92" providerId="LiveId" clId="{12E39377-9EF2-41D0-907D-C7554D3E500E}" dt="2024-03-09T18:18:41.235" v="44" actId="26606"/>
          <ac:spMkLst>
            <pc:docMk/>
            <pc:sldMk cId="1119650145" sldId="257"/>
            <ac:spMk id="27" creationId="{13F26D5C-77E9-4A8D-95F0-1635BAD12650}"/>
          </ac:spMkLst>
        </pc:spChg>
        <pc:picChg chg="add mod">
          <ac:chgData name="Balasubramanian P.G" userId="f0d4366cd5dffe92" providerId="LiveId" clId="{12E39377-9EF2-41D0-907D-C7554D3E500E}" dt="2024-03-09T18:18:42.442" v="46"/>
          <ac:picMkLst>
            <pc:docMk/>
            <pc:sldMk cId="1119650145" sldId="257"/>
            <ac:picMk id="17" creationId="{E0F90320-2C36-DBBA-52A8-0DA3BA4C454E}"/>
          </ac:picMkLst>
        </pc:picChg>
        <pc:cxnChg chg="add del">
          <ac:chgData name="Balasubramanian P.G" userId="f0d4366cd5dffe92" providerId="LiveId" clId="{12E39377-9EF2-41D0-907D-C7554D3E500E}" dt="2024-03-09T18:18:41.235" v="44" actId="26606"/>
          <ac:cxnSpMkLst>
            <pc:docMk/>
            <pc:sldMk cId="1119650145" sldId="257"/>
            <ac:cxnSpMk id="7" creationId="{462919E4-C488-4107-9EF1-66152F848008}"/>
          </ac:cxnSpMkLst>
        </pc:cxnChg>
        <pc:cxnChg chg="add del">
          <ac:chgData name="Balasubramanian P.G" userId="f0d4366cd5dffe92" providerId="LiveId" clId="{12E39377-9EF2-41D0-907D-C7554D3E500E}" dt="2024-03-09T18:18:41.235" v="44" actId="26606"/>
          <ac:cxnSpMkLst>
            <pc:docMk/>
            <pc:sldMk cId="1119650145" sldId="257"/>
            <ac:cxnSpMk id="9" creationId="{0BF79732-4088-424C-A653-4534E4389443}"/>
          </ac:cxnSpMkLst>
        </pc:cxnChg>
        <pc:cxnChg chg="add del">
          <ac:chgData name="Balasubramanian P.G" userId="f0d4366cd5dffe92" providerId="LiveId" clId="{12E39377-9EF2-41D0-907D-C7554D3E500E}" dt="2024-03-09T18:18:41.235" v="44" actId="26606"/>
          <ac:cxnSpMkLst>
            <pc:docMk/>
            <pc:sldMk cId="1119650145" sldId="257"/>
            <ac:cxnSpMk id="13" creationId="{88E318F7-FC7A-431F-8100-1D3AB7A24A49}"/>
          </ac:cxnSpMkLst>
        </pc:cxnChg>
        <pc:cxnChg chg="add del">
          <ac:chgData name="Balasubramanian P.G" userId="f0d4366cd5dffe92" providerId="LiveId" clId="{12E39377-9EF2-41D0-907D-C7554D3E500E}" dt="2024-03-09T18:18:41.235" v="44" actId="26606"/>
          <ac:cxnSpMkLst>
            <pc:docMk/>
            <pc:sldMk cId="1119650145" sldId="257"/>
            <ac:cxnSpMk id="15" creationId="{3AE314AA-B2CA-44AF-9976-293921AA80AC}"/>
          </ac:cxnSpMkLst>
        </pc:cxnChg>
        <pc:cxnChg chg="add">
          <ac:chgData name="Balasubramanian P.G" userId="f0d4366cd5dffe92" providerId="LiveId" clId="{12E39377-9EF2-41D0-907D-C7554D3E500E}" dt="2024-03-09T18:18:41.235" v="44" actId="26606"/>
          <ac:cxnSpMkLst>
            <pc:docMk/>
            <pc:sldMk cId="1119650145" sldId="257"/>
            <ac:cxnSpMk id="21" creationId="{462919E4-C488-4107-9EF1-66152F848008}"/>
          </ac:cxnSpMkLst>
        </pc:cxnChg>
        <pc:cxnChg chg="add">
          <ac:chgData name="Balasubramanian P.G" userId="f0d4366cd5dffe92" providerId="LiveId" clId="{12E39377-9EF2-41D0-907D-C7554D3E500E}" dt="2024-03-09T18:18:41.235" v="44" actId="26606"/>
          <ac:cxnSpMkLst>
            <pc:docMk/>
            <pc:sldMk cId="1119650145" sldId="257"/>
            <ac:cxnSpMk id="23" creationId="{0BF79732-4088-424C-A653-4534E4389443}"/>
          </ac:cxnSpMkLst>
        </pc:cxnChg>
        <pc:cxnChg chg="add">
          <ac:chgData name="Balasubramanian P.G" userId="f0d4366cd5dffe92" providerId="LiveId" clId="{12E39377-9EF2-41D0-907D-C7554D3E500E}" dt="2024-03-09T18:18:41.235" v="44" actId="26606"/>
          <ac:cxnSpMkLst>
            <pc:docMk/>
            <pc:sldMk cId="1119650145" sldId="257"/>
            <ac:cxnSpMk id="29" creationId="{0632DC5A-0728-490F-8655-6B437782704C}"/>
          </ac:cxnSpMkLst>
        </pc:cxnChg>
        <pc:cxnChg chg="add">
          <ac:chgData name="Balasubramanian P.G" userId="f0d4366cd5dffe92" providerId="LiveId" clId="{12E39377-9EF2-41D0-907D-C7554D3E500E}" dt="2024-03-09T18:18:41.235" v="44" actId="26606"/>
          <ac:cxnSpMkLst>
            <pc:docMk/>
            <pc:sldMk cId="1119650145" sldId="257"/>
            <ac:cxnSpMk id="31" creationId="{28BB1F6D-CF9C-422D-9324-C46415BB9D7D}"/>
          </ac:cxnSpMkLst>
        </pc:cxnChg>
      </pc:sldChg>
      <pc:sldChg chg="addSp delSp modSp add mod">
        <pc:chgData name="Balasubramanian P.G" userId="f0d4366cd5dffe92" providerId="LiveId" clId="{12E39377-9EF2-41D0-907D-C7554D3E500E}" dt="2024-03-09T18:22:45.931" v="204" actId="20577"/>
        <pc:sldMkLst>
          <pc:docMk/>
          <pc:sldMk cId="921526662" sldId="258"/>
        </pc:sldMkLst>
        <pc:spChg chg="mod">
          <ac:chgData name="Balasubramanian P.G" userId="f0d4366cd5dffe92" providerId="LiveId" clId="{12E39377-9EF2-41D0-907D-C7554D3E500E}" dt="2024-03-09T18:19:47.589" v="54"/>
          <ac:spMkLst>
            <pc:docMk/>
            <pc:sldMk cId="921526662" sldId="258"/>
            <ac:spMk id="2" creationId="{B885A6AA-D81C-6E01-58E6-D7ED9233D9A6}"/>
          </ac:spMkLst>
        </pc:spChg>
        <pc:spChg chg="mod">
          <ac:chgData name="Balasubramanian P.G" userId="f0d4366cd5dffe92" providerId="LiveId" clId="{12E39377-9EF2-41D0-907D-C7554D3E500E}" dt="2024-03-09T18:22:45.931" v="204" actId="20577"/>
          <ac:spMkLst>
            <pc:docMk/>
            <pc:sldMk cId="921526662" sldId="258"/>
            <ac:spMk id="3" creationId="{E81B5D12-45B6-A823-90B1-7B0C230D9815}"/>
          </ac:spMkLst>
        </pc:spChg>
        <pc:spChg chg="del">
          <ac:chgData name="Balasubramanian P.G" userId="f0d4366cd5dffe92" providerId="LiveId" clId="{12E39377-9EF2-41D0-907D-C7554D3E500E}" dt="2024-03-09T18:19:47.617" v="56"/>
          <ac:spMkLst>
            <pc:docMk/>
            <pc:sldMk cId="921526662" sldId="258"/>
            <ac:spMk id="4" creationId="{BC324002-1736-1E13-55F0-2502099F5DF0}"/>
          </ac:spMkLst>
        </pc:spChg>
        <pc:picChg chg="add mod">
          <ac:chgData name="Balasubramanian P.G" userId="f0d4366cd5dffe92" providerId="LiveId" clId="{12E39377-9EF2-41D0-907D-C7554D3E500E}" dt="2024-03-09T18:19:47.617" v="56"/>
          <ac:picMkLst>
            <pc:docMk/>
            <pc:sldMk cId="921526662" sldId="258"/>
            <ac:picMk id="5" creationId="{9B9F7733-39DE-0F2D-9A65-DCA9F2A2902F}"/>
          </ac:picMkLst>
        </pc:picChg>
      </pc:sldChg>
      <pc:sldChg chg="addSp delSp modSp new mod">
        <pc:chgData name="Balasubramanian P.G" userId="f0d4366cd5dffe92" providerId="LiveId" clId="{12E39377-9EF2-41D0-907D-C7554D3E500E}" dt="2024-03-09T18:19:54.818" v="111"/>
        <pc:sldMkLst>
          <pc:docMk/>
          <pc:sldMk cId="4003652096" sldId="259"/>
        </pc:sldMkLst>
        <pc:spChg chg="mod">
          <ac:chgData name="Balasubramanian P.G" userId="f0d4366cd5dffe92" providerId="LiveId" clId="{12E39377-9EF2-41D0-907D-C7554D3E500E}" dt="2024-03-09T18:19:50.350" v="57"/>
          <ac:spMkLst>
            <pc:docMk/>
            <pc:sldMk cId="4003652096" sldId="259"/>
            <ac:spMk id="2" creationId="{E387D60B-C9D1-CDAD-BE7E-23EE2AA0E7A8}"/>
          </ac:spMkLst>
        </pc:spChg>
        <pc:spChg chg="mod">
          <ac:chgData name="Balasubramanian P.G" userId="f0d4366cd5dffe92" providerId="LiveId" clId="{12E39377-9EF2-41D0-907D-C7554D3E500E}" dt="2024-03-09T18:19:50.352" v="59"/>
          <ac:spMkLst>
            <pc:docMk/>
            <pc:sldMk cId="4003652096" sldId="259"/>
            <ac:spMk id="3" creationId="{FE2A842A-5F35-9BD7-7BD1-B7EDB9858B02}"/>
          </ac:spMkLst>
        </pc:spChg>
        <pc:spChg chg="mod">
          <ac:chgData name="Balasubramanian P.G" userId="f0d4366cd5dffe92" providerId="LiveId" clId="{12E39377-9EF2-41D0-907D-C7554D3E500E}" dt="2024-03-09T18:19:50.388" v="65" actId="27636"/>
          <ac:spMkLst>
            <pc:docMk/>
            <pc:sldMk cId="4003652096" sldId="259"/>
            <ac:spMk id="4" creationId="{AC16DBC9-00AA-B508-5772-43BEE9C6F872}"/>
          </ac:spMkLst>
        </pc:spChg>
        <pc:spChg chg="mod">
          <ac:chgData name="Balasubramanian P.G" userId="f0d4366cd5dffe92" providerId="LiveId" clId="{12E39377-9EF2-41D0-907D-C7554D3E500E}" dt="2024-03-09T18:19:50.357" v="61"/>
          <ac:spMkLst>
            <pc:docMk/>
            <pc:sldMk cId="4003652096" sldId="259"/>
            <ac:spMk id="5" creationId="{2A7FAF69-A8CE-9DB1-518B-BD543D462A86}"/>
          </ac:spMkLst>
        </pc:spChg>
        <pc:spChg chg="mod">
          <ac:chgData name="Balasubramanian P.G" userId="f0d4366cd5dffe92" providerId="LiveId" clId="{12E39377-9EF2-41D0-907D-C7554D3E500E}" dt="2024-03-09T18:19:50.396" v="66" actId="27636"/>
          <ac:spMkLst>
            <pc:docMk/>
            <pc:sldMk cId="4003652096" sldId="259"/>
            <ac:spMk id="6" creationId="{BA936FC7-7041-08DC-887C-BD1B12220006}"/>
          </ac:spMkLst>
        </pc:spChg>
        <pc:spChg chg="mod">
          <ac:chgData name="Balasubramanian P.G" userId="f0d4366cd5dffe92" providerId="LiveId" clId="{12E39377-9EF2-41D0-907D-C7554D3E500E}" dt="2024-03-09T18:19:50.362" v="63"/>
          <ac:spMkLst>
            <pc:docMk/>
            <pc:sldMk cId="4003652096" sldId="259"/>
            <ac:spMk id="7" creationId="{3ADCCBC9-2610-3D50-73B6-928131F9A8FB}"/>
          </ac:spMkLst>
        </pc:spChg>
        <pc:spChg chg="mod">
          <ac:chgData name="Balasubramanian P.G" userId="f0d4366cd5dffe92" providerId="LiveId" clId="{12E39377-9EF2-41D0-907D-C7554D3E500E}" dt="2024-03-09T18:19:50.364" v="64"/>
          <ac:spMkLst>
            <pc:docMk/>
            <pc:sldMk cId="4003652096" sldId="259"/>
            <ac:spMk id="8" creationId="{BDCB73B3-A6A0-95B6-7753-8C1F32B8C361}"/>
          </ac:spMkLst>
        </pc:spChg>
        <pc:spChg chg="del">
          <ac:chgData name="Balasubramanian P.G" userId="f0d4366cd5dffe92" providerId="LiveId" clId="{12E39377-9EF2-41D0-907D-C7554D3E500E}" dt="2024-03-09T18:19:54.818" v="111"/>
          <ac:spMkLst>
            <pc:docMk/>
            <pc:sldMk cId="4003652096" sldId="259"/>
            <ac:spMk id="9" creationId="{CB485A33-C02C-3817-0B2C-30EC04639A36}"/>
          </ac:spMkLst>
        </pc:spChg>
        <pc:spChg chg="mod">
          <ac:chgData name="Balasubramanian P.G" userId="f0d4366cd5dffe92" providerId="LiveId" clId="{12E39377-9EF2-41D0-907D-C7554D3E500E}" dt="2024-03-09T18:19:50.351" v="58"/>
          <ac:spMkLst>
            <pc:docMk/>
            <pc:sldMk cId="4003652096" sldId="259"/>
            <ac:spMk id="10" creationId="{26B24104-B99A-423D-B0C7-0D73F4178EAA}"/>
          </ac:spMkLst>
        </pc:spChg>
        <pc:picChg chg="add mod">
          <ac:chgData name="Balasubramanian P.G" userId="f0d4366cd5dffe92" providerId="LiveId" clId="{12E39377-9EF2-41D0-907D-C7554D3E500E}" dt="2024-03-09T18:19:54.818" v="111"/>
          <ac:picMkLst>
            <pc:docMk/>
            <pc:sldMk cId="4003652096" sldId="259"/>
            <ac:picMk id="11" creationId="{01341D88-2D7F-D188-F517-44CB5676FF40}"/>
          </ac:picMkLst>
        </pc:picChg>
      </pc:sldChg>
      <pc:sldChg chg="addSp delSp modSp new mod setBg">
        <pc:chgData name="Balasubramanian P.G" userId="f0d4366cd5dffe92" providerId="LiveId" clId="{12E39377-9EF2-41D0-907D-C7554D3E500E}" dt="2024-03-09T18:21:37.540" v="191" actId="27636"/>
        <pc:sldMkLst>
          <pc:docMk/>
          <pc:sldMk cId="3423464147" sldId="260"/>
        </pc:sldMkLst>
        <pc:spChg chg="mod">
          <ac:chgData name="Balasubramanian P.G" userId="f0d4366cd5dffe92" providerId="LiveId" clId="{12E39377-9EF2-41D0-907D-C7554D3E500E}" dt="2024-03-09T18:21:37.505" v="188" actId="26606"/>
          <ac:spMkLst>
            <pc:docMk/>
            <pc:sldMk cId="3423464147" sldId="260"/>
            <ac:spMk id="2" creationId="{56D29A1E-766A-EC5B-F3C0-565D18AEA4B1}"/>
          </ac:spMkLst>
        </pc:spChg>
        <pc:spChg chg="del">
          <ac:chgData name="Balasubramanian P.G" userId="f0d4366cd5dffe92" providerId="LiveId" clId="{12E39377-9EF2-41D0-907D-C7554D3E500E}" dt="2024-03-09T18:20:00.014" v="112"/>
          <ac:spMkLst>
            <pc:docMk/>
            <pc:sldMk cId="3423464147" sldId="260"/>
            <ac:spMk id="3" creationId="{B29F5632-7C7B-7801-9EEC-93B96A9F5704}"/>
          </ac:spMkLst>
        </pc:spChg>
        <pc:spChg chg="mod">
          <ac:chgData name="Balasubramanian P.G" userId="f0d4366cd5dffe92" providerId="LiveId" clId="{12E39377-9EF2-41D0-907D-C7554D3E500E}" dt="2024-03-09T18:21:37.505" v="188" actId="26606"/>
          <ac:spMkLst>
            <pc:docMk/>
            <pc:sldMk cId="3423464147" sldId="260"/>
            <ac:spMk id="4" creationId="{BAA00F53-7EA4-82C7-9910-5E1963B4DD39}"/>
          </ac:spMkLst>
        </pc:spChg>
        <pc:spChg chg="mod">
          <ac:chgData name="Balasubramanian P.G" userId="f0d4366cd5dffe92" providerId="LiveId" clId="{12E39377-9EF2-41D0-907D-C7554D3E500E}" dt="2024-03-09T18:21:37.536" v="189" actId="27636"/>
          <ac:spMkLst>
            <pc:docMk/>
            <pc:sldMk cId="3423464147" sldId="260"/>
            <ac:spMk id="5" creationId="{0D704662-6207-691F-E8C4-B1E0DDB0329E}"/>
          </ac:spMkLst>
        </pc:spChg>
        <pc:spChg chg="del">
          <ac:chgData name="Balasubramanian P.G" userId="f0d4366cd5dffe92" providerId="LiveId" clId="{12E39377-9EF2-41D0-907D-C7554D3E500E}" dt="2024-03-09T18:20:03.352" v="113"/>
          <ac:spMkLst>
            <pc:docMk/>
            <pc:sldMk cId="3423464147" sldId="260"/>
            <ac:spMk id="6" creationId="{60121687-ECBD-AF8A-BF76-D888DC99A22D}"/>
          </ac:spMkLst>
        </pc:spChg>
        <pc:spChg chg="mod">
          <ac:chgData name="Balasubramanian P.G" userId="f0d4366cd5dffe92" providerId="LiveId" clId="{12E39377-9EF2-41D0-907D-C7554D3E500E}" dt="2024-03-09T18:21:37.505" v="188" actId="26606"/>
          <ac:spMkLst>
            <pc:docMk/>
            <pc:sldMk cId="3423464147" sldId="260"/>
            <ac:spMk id="7" creationId="{40C8A57C-3435-34BE-D1F1-03AA65FC5F7E}"/>
          </ac:spMkLst>
        </pc:spChg>
        <pc:spChg chg="mod">
          <ac:chgData name="Balasubramanian P.G" userId="f0d4366cd5dffe92" providerId="LiveId" clId="{12E39377-9EF2-41D0-907D-C7554D3E500E}" dt="2024-03-09T18:21:37.538" v="190" actId="27636"/>
          <ac:spMkLst>
            <pc:docMk/>
            <pc:sldMk cId="3423464147" sldId="260"/>
            <ac:spMk id="8" creationId="{6E488A6A-5288-AC61-B0D5-D0694B60A900}"/>
          </ac:spMkLst>
        </pc:spChg>
        <pc:spChg chg="del">
          <ac:chgData name="Balasubramanian P.G" userId="f0d4366cd5dffe92" providerId="LiveId" clId="{12E39377-9EF2-41D0-907D-C7554D3E500E}" dt="2024-03-09T18:20:06.219" v="114"/>
          <ac:spMkLst>
            <pc:docMk/>
            <pc:sldMk cId="3423464147" sldId="260"/>
            <ac:spMk id="9" creationId="{BD126BC6-CAEE-EC6C-6E0C-964E100CA7F3}"/>
          </ac:spMkLst>
        </pc:spChg>
        <pc:spChg chg="mod">
          <ac:chgData name="Balasubramanian P.G" userId="f0d4366cd5dffe92" providerId="LiveId" clId="{12E39377-9EF2-41D0-907D-C7554D3E500E}" dt="2024-03-09T18:21:37.505" v="188" actId="26606"/>
          <ac:spMkLst>
            <pc:docMk/>
            <pc:sldMk cId="3423464147" sldId="260"/>
            <ac:spMk id="10" creationId="{2ACEB62D-AA4C-3CC2-7E1C-3F614DE335F8}"/>
          </ac:spMkLst>
        </pc:spChg>
        <pc:spChg chg="mod">
          <ac:chgData name="Balasubramanian P.G" userId="f0d4366cd5dffe92" providerId="LiveId" clId="{12E39377-9EF2-41D0-907D-C7554D3E500E}" dt="2024-03-09T18:21:37.540" v="191" actId="27636"/>
          <ac:spMkLst>
            <pc:docMk/>
            <pc:sldMk cId="3423464147" sldId="260"/>
            <ac:spMk id="11" creationId="{732D107F-40F5-C5F3-1ECD-2B60F95BD3EB}"/>
          </ac:spMkLst>
        </pc:spChg>
        <pc:spChg chg="mod">
          <ac:chgData name="Balasubramanian P.G" userId="f0d4366cd5dffe92" providerId="LiveId" clId="{12E39377-9EF2-41D0-907D-C7554D3E500E}" dt="2024-03-09T18:21:37.505" v="188" actId="26606"/>
          <ac:spMkLst>
            <pc:docMk/>
            <pc:sldMk cId="3423464147" sldId="260"/>
            <ac:spMk id="12" creationId="{918F1AF3-B7C1-F290-F908-DBA9E69D0BF6}"/>
          </ac:spMkLst>
        </pc:spChg>
        <pc:spChg chg="add del">
          <ac:chgData name="Balasubramanian P.G" userId="f0d4366cd5dffe92" providerId="LiveId" clId="{12E39377-9EF2-41D0-907D-C7554D3E500E}" dt="2024-03-09T18:21:21.401" v="157" actId="26606"/>
          <ac:spMkLst>
            <pc:docMk/>
            <pc:sldMk cId="3423464147" sldId="260"/>
            <ac:spMk id="20" creationId="{7517A47C-B2E5-4B79-8061-D74B1311AF6E}"/>
          </ac:spMkLst>
        </pc:spChg>
        <pc:spChg chg="add del">
          <ac:chgData name="Balasubramanian P.G" userId="f0d4366cd5dffe92" providerId="LiveId" clId="{12E39377-9EF2-41D0-907D-C7554D3E500E}" dt="2024-03-09T18:21:21.401" v="157" actId="26606"/>
          <ac:spMkLst>
            <pc:docMk/>
            <pc:sldMk cId="3423464147" sldId="260"/>
            <ac:spMk id="22" creationId="{C505E780-2083-4CB5-A42A-5E0E2908ECC3}"/>
          </ac:spMkLst>
        </pc:spChg>
        <pc:spChg chg="add del">
          <ac:chgData name="Balasubramanian P.G" userId="f0d4366cd5dffe92" providerId="LiveId" clId="{12E39377-9EF2-41D0-907D-C7554D3E500E}" dt="2024-03-09T18:21:21.401" v="157" actId="26606"/>
          <ac:spMkLst>
            <pc:docMk/>
            <pc:sldMk cId="3423464147" sldId="260"/>
            <ac:spMk id="24" creationId="{D2C0AE1C-0118-41AE-8A10-7CDCBF10E96F}"/>
          </ac:spMkLst>
        </pc:spChg>
        <pc:spChg chg="add del">
          <ac:chgData name="Balasubramanian P.G" userId="f0d4366cd5dffe92" providerId="LiveId" clId="{12E39377-9EF2-41D0-907D-C7554D3E500E}" dt="2024-03-09T18:21:21.401" v="157" actId="26606"/>
          <ac:spMkLst>
            <pc:docMk/>
            <pc:sldMk cId="3423464147" sldId="260"/>
            <ac:spMk id="26" creationId="{463EEC44-1BA3-44ED-81FC-A644B04B2A44}"/>
          </ac:spMkLst>
        </pc:spChg>
        <pc:spChg chg="add del">
          <ac:chgData name="Balasubramanian P.G" userId="f0d4366cd5dffe92" providerId="LiveId" clId="{12E39377-9EF2-41D0-907D-C7554D3E500E}" dt="2024-03-09T18:21:23.391" v="162" actId="26606"/>
          <ac:spMkLst>
            <pc:docMk/>
            <pc:sldMk cId="3423464147" sldId="260"/>
            <ac:spMk id="28" creationId="{955A2079-FA98-4876-80F0-72364A7D2EA4}"/>
          </ac:spMkLst>
        </pc:spChg>
        <pc:spChg chg="add del">
          <ac:chgData name="Balasubramanian P.G" userId="f0d4366cd5dffe92" providerId="LiveId" clId="{12E39377-9EF2-41D0-907D-C7554D3E500E}" dt="2024-03-09T18:21:31.130" v="167" actId="26606"/>
          <ac:spMkLst>
            <pc:docMk/>
            <pc:sldMk cId="3423464147" sldId="260"/>
            <ac:spMk id="35" creationId="{345A976A-8DE3-4B67-B94B-2044FDD12899}"/>
          </ac:spMkLst>
        </pc:spChg>
        <pc:spChg chg="add del">
          <ac:chgData name="Balasubramanian P.G" userId="f0d4366cd5dffe92" providerId="LiveId" clId="{12E39377-9EF2-41D0-907D-C7554D3E500E}" dt="2024-03-09T18:21:31.130" v="167" actId="26606"/>
          <ac:spMkLst>
            <pc:docMk/>
            <pc:sldMk cId="3423464147" sldId="260"/>
            <ac:spMk id="36" creationId="{6EAAA1B9-2DDB-49C9-A037-A523D2F13C15}"/>
          </ac:spMkLst>
        </pc:spChg>
        <pc:spChg chg="add del">
          <ac:chgData name="Balasubramanian P.G" userId="f0d4366cd5dffe92" providerId="LiveId" clId="{12E39377-9EF2-41D0-907D-C7554D3E500E}" dt="2024-03-09T18:21:33.023" v="172" actId="26606"/>
          <ac:spMkLst>
            <pc:docMk/>
            <pc:sldMk cId="3423464147" sldId="260"/>
            <ac:spMk id="41" creationId="{BACC6370-2D7E-4714-9D71-7542949D7D5D}"/>
          </ac:spMkLst>
        </pc:spChg>
        <pc:spChg chg="add del">
          <ac:chgData name="Balasubramanian P.G" userId="f0d4366cd5dffe92" providerId="LiveId" clId="{12E39377-9EF2-41D0-907D-C7554D3E500E}" dt="2024-03-09T18:21:33.023" v="172" actId="26606"/>
          <ac:spMkLst>
            <pc:docMk/>
            <pc:sldMk cId="3423464147" sldId="260"/>
            <ac:spMk id="42" creationId="{F68B3F68-107C-434F-AA38-110D5EA91B85}"/>
          </ac:spMkLst>
        </pc:spChg>
        <pc:spChg chg="add del">
          <ac:chgData name="Balasubramanian P.G" userId="f0d4366cd5dffe92" providerId="LiveId" clId="{12E39377-9EF2-41D0-907D-C7554D3E500E}" dt="2024-03-09T18:21:33.023" v="172" actId="26606"/>
          <ac:spMkLst>
            <pc:docMk/>
            <pc:sldMk cId="3423464147" sldId="260"/>
            <ac:spMk id="43" creationId="{AAD0DBB9-1A4B-4391-81D4-CB19F9AB918A}"/>
          </ac:spMkLst>
        </pc:spChg>
        <pc:spChg chg="add del">
          <ac:chgData name="Balasubramanian P.G" userId="f0d4366cd5dffe92" providerId="LiveId" clId="{12E39377-9EF2-41D0-907D-C7554D3E500E}" dt="2024-03-09T18:21:33.023" v="172" actId="26606"/>
          <ac:spMkLst>
            <pc:docMk/>
            <pc:sldMk cId="3423464147" sldId="260"/>
            <ac:spMk id="44" creationId="{063BBA22-50EA-4C4D-BE05-F1CE4E63AA56}"/>
          </ac:spMkLst>
        </pc:spChg>
        <pc:spChg chg="add del">
          <ac:chgData name="Balasubramanian P.G" userId="f0d4366cd5dffe92" providerId="LiveId" clId="{12E39377-9EF2-41D0-907D-C7554D3E500E}" dt="2024-03-09T18:21:34.463" v="177" actId="26606"/>
          <ac:spMkLst>
            <pc:docMk/>
            <pc:sldMk cId="3423464147" sldId="260"/>
            <ac:spMk id="46" creationId="{AE2B703B-46F9-481A-A605-82E2A828C4FA}"/>
          </ac:spMkLst>
        </pc:spChg>
        <pc:spChg chg="add del">
          <ac:chgData name="Balasubramanian P.G" userId="f0d4366cd5dffe92" providerId="LiveId" clId="{12E39377-9EF2-41D0-907D-C7554D3E500E}" dt="2024-03-09T18:21:34.463" v="177" actId="26606"/>
          <ac:spMkLst>
            <pc:docMk/>
            <pc:sldMk cId="3423464147" sldId="260"/>
            <ac:spMk id="47" creationId="{F13BE4D7-0C3D-4906-B230-A1C5B4665CCF}"/>
          </ac:spMkLst>
        </pc:spChg>
        <pc:spChg chg="add del">
          <ac:chgData name="Balasubramanian P.G" userId="f0d4366cd5dffe92" providerId="LiveId" clId="{12E39377-9EF2-41D0-907D-C7554D3E500E}" dt="2024-03-09T18:21:35.906" v="182" actId="26606"/>
          <ac:spMkLst>
            <pc:docMk/>
            <pc:sldMk cId="3423464147" sldId="260"/>
            <ac:spMk id="49" creationId="{2659FDB4-FCBE-4A89-B46D-43D4FA54464D}"/>
          </ac:spMkLst>
        </pc:spChg>
        <pc:spChg chg="add del">
          <ac:chgData name="Balasubramanian P.G" userId="f0d4366cd5dffe92" providerId="LiveId" clId="{12E39377-9EF2-41D0-907D-C7554D3E500E}" dt="2024-03-09T18:21:37.484" v="187" actId="26606"/>
          <ac:spMkLst>
            <pc:docMk/>
            <pc:sldMk cId="3423464147" sldId="260"/>
            <ac:spMk id="52" creationId="{E5F17139-31EE-46AC-B04F-DBBD852DD6CB}"/>
          </ac:spMkLst>
        </pc:spChg>
        <pc:spChg chg="add del">
          <ac:chgData name="Balasubramanian P.G" userId="f0d4366cd5dffe92" providerId="LiveId" clId="{12E39377-9EF2-41D0-907D-C7554D3E500E}" dt="2024-03-09T18:21:37.484" v="187" actId="26606"/>
          <ac:spMkLst>
            <pc:docMk/>
            <pc:sldMk cId="3423464147" sldId="260"/>
            <ac:spMk id="53" creationId="{AAD42DD4-86F6-4FD2-869F-32D35E310CF6}"/>
          </ac:spMkLst>
        </pc:spChg>
        <pc:spChg chg="add del">
          <ac:chgData name="Balasubramanian P.G" userId="f0d4366cd5dffe92" providerId="LiveId" clId="{12E39377-9EF2-41D0-907D-C7554D3E500E}" dt="2024-03-09T18:21:37.484" v="187" actId="26606"/>
          <ac:spMkLst>
            <pc:docMk/>
            <pc:sldMk cId="3423464147" sldId="260"/>
            <ac:spMk id="54" creationId="{4C36B8C5-0DEB-41B5-911D-572E2E835E3C}"/>
          </ac:spMkLst>
        </pc:spChg>
        <pc:spChg chg="add del">
          <ac:chgData name="Balasubramanian P.G" userId="f0d4366cd5dffe92" providerId="LiveId" clId="{12E39377-9EF2-41D0-907D-C7554D3E500E}" dt="2024-03-09T18:21:37.484" v="187" actId="26606"/>
          <ac:spMkLst>
            <pc:docMk/>
            <pc:sldMk cId="3423464147" sldId="260"/>
            <ac:spMk id="55" creationId="{B5DC987A-A8C7-4C23-9BF5-33E9F6F21DCB}"/>
          </ac:spMkLst>
        </pc:spChg>
        <pc:spChg chg="add del">
          <ac:chgData name="Balasubramanian P.G" userId="f0d4366cd5dffe92" providerId="LiveId" clId="{12E39377-9EF2-41D0-907D-C7554D3E500E}" dt="2024-03-09T18:21:37.484" v="187" actId="26606"/>
          <ac:spMkLst>
            <pc:docMk/>
            <pc:sldMk cId="3423464147" sldId="260"/>
            <ac:spMk id="56" creationId="{F213F2CF-C6DF-4CE1-A6F0-E3B1BFBB0B23}"/>
          </ac:spMkLst>
        </pc:spChg>
        <pc:spChg chg="add del">
          <ac:chgData name="Balasubramanian P.G" userId="f0d4366cd5dffe92" providerId="LiveId" clId="{12E39377-9EF2-41D0-907D-C7554D3E500E}" dt="2024-03-09T18:21:37.484" v="187" actId="26606"/>
          <ac:spMkLst>
            <pc:docMk/>
            <pc:sldMk cId="3423464147" sldId="260"/>
            <ac:spMk id="57" creationId="{84325C15-4820-4911-B66E-A5F917CFAE58}"/>
          </ac:spMkLst>
        </pc:spChg>
        <pc:spChg chg="add">
          <ac:chgData name="Balasubramanian P.G" userId="f0d4366cd5dffe92" providerId="LiveId" clId="{12E39377-9EF2-41D0-907D-C7554D3E500E}" dt="2024-03-09T18:21:37.505" v="188" actId="26606"/>
          <ac:spMkLst>
            <pc:docMk/>
            <pc:sldMk cId="3423464147" sldId="260"/>
            <ac:spMk id="59" creationId="{924D84CD-5280-4B52-B96E-8EDAA2B20C51}"/>
          </ac:spMkLst>
        </pc:spChg>
        <pc:spChg chg="add">
          <ac:chgData name="Balasubramanian P.G" userId="f0d4366cd5dffe92" providerId="LiveId" clId="{12E39377-9EF2-41D0-907D-C7554D3E500E}" dt="2024-03-09T18:21:37.505" v="188" actId="26606"/>
          <ac:spMkLst>
            <pc:docMk/>
            <pc:sldMk cId="3423464147" sldId="260"/>
            <ac:spMk id="60" creationId="{3E65D517-46E4-8037-A63D-629DE1253A89}"/>
          </ac:spMkLst>
        </pc:spChg>
        <pc:grpChg chg="add del">
          <ac:chgData name="Balasubramanian P.G" userId="f0d4366cd5dffe92" providerId="LiveId" clId="{12E39377-9EF2-41D0-907D-C7554D3E500E}" dt="2024-03-09T18:21:31.130" v="167" actId="26606"/>
          <ac:grpSpMkLst>
            <pc:docMk/>
            <pc:sldMk cId="3423464147" sldId="260"/>
            <ac:grpSpMk id="30" creationId="{0217D733-97B6-4C43-AF0C-5E3CB0EA132A}"/>
          </ac:grpSpMkLst>
        </pc:grpChg>
        <pc:grpChg chg="add del">
          <ac:chgData name="Balasubramanian P.G" userId="f0d4366cd5dffe92" providerId="LiveId" clId="{12E39377-9EF2-41D0-907D-C7554D3E500E}" dt="2024-03-09T18:21:31.130" v="167" actId="26606"/>
          <ac:grpSpMkLst>
            <pc:docMk/>
            <pc:sldMk cId="3423464147" sldId="260"/>
            <ac:grpSpMk id="37" creationId="{76566969-F813-4CC5-B3E9-363D85B55C3B}"/>
          </ac:grpSpMkLst>
        </pc:grpChg>
        <pc:picChg chg="add mod">
          <ac:chgData name="Balasubramanian P.G" userId="f0d4366cd5dffe92" providerId="LiveId" clId="{12E39377-9EF2-41D0-907D-C7554D3E500E}" dt="2024-03-09T18:21:37.505" v="188" actId="26606"/>
          <ac:picMkLst>
            <pc:docMk/>
            <pc:sldMk cId="3423464147" sldId="260"/>
            <ac:picMk id="13" creationId="{50830B8B-BA2A-C11D-C1F5-7BEEF405E14F}"/>
          </ac:picMkLst>
        </pc:picChg>
        <pc:picChg chg="add mod">
          <ac:chgData name="Balasubramanian P.G" userId="f0d4366cd5dffe92" providerId="LiveId" clId="{12E39377-9EF2-41D0-907D-C7554D3E500E}" dt="2024-03-09T18:21:37.505" v="188" actId="26606"/>
          <ac:picMkLst>
            <pc:docMk/>
            <pc:sldMk cId="3423464147" sldId="260"/>
            <ac:picMk id="14" creationId="{C7600B87-EFA6-8DA0-259C-3B184BA57E5E}"/>
          </ac:picMkLst>
        </pc:picChg>
        <pc:picChg chg="add mod">
          <ac:chgData name="Balasubramanian P.G" userId="f0d4366cd5dffe92" providerId="LiveId" clId="{12E39377-9EF2-41D0-907D-C7554D3E500E}" dt="2024-03-09T18:21:37.505" v="188" actId="26606"/>
          <ac:picMkLst>
            <pc:docMk/>
            <pc:sldMk cId="3423464147" sldId="260"/>
            <ac:picMk id="15" creationId="{C3A02510-74F1-A1F9-B59A-6C63B7E82171}"/>
          </ac:picMkLst>
        </pc:picChg>
        <pc:cxnChg chg="add del">
          <ac:chgData name="Balasubramanian P.G" userId="f0d4366cd5dffe92" providerId="LiveId" clId="{12E39377-9EF2-41D0-907D-C7554D3E500E}" dt="2024-03-09T18:21:35.906" v="182" actId="26606"/>
          <ac:cxnSpMkLst>
            <pc:docMk/>
            <pc:sldMk cId="3423464147" sldId="260"/>
            <ac:cxnSpMk id="50" creationId="{C8F51B3F-8331-4E4A-AE96-D47B1006EEAD}"/>
          </ac:cxnSpMkLst>
        </pc:cxnChg>
      </pc:sldChg>
      <pc:sldChg chg="addSp delSp modSp new mod">
        <pc:chgData name="Balasubramanian P.G" userId="f0d4366cd5dffe92" providerId="LiveId" clId="{12E39377-9EF2-41D0-907D-C7554D3E500E}" dt="2024-03-09T18:20:06.958" v="115"/>
        <pc:sldMkLst>
          <pc:docMk/>
          <pc:sldMk cId="1345064281" sldId="261"/>
        </pc:sldMkLst>
        <pc:spChg chg="mod">
          <ac:chgData name="Balasubramanian P.G" userId="f0d4366cd5dffe92" providerId="LiveId" clId="{12E39377-9EF2-41D0-907D-C7554D3E500E}" dt="2024-03-09T18:19:50.436" v="78"/>
          <ac:spMkLst>
            <pc:docMk/>
            <pc:sldMk cId="1345064281" sldId="261"/>
            <ac:spMk id="2" creationId="{A0E8512F-7649-8EBE-1629-D0E2E4A82FA0}"/>
          </ac:spMkLst>
        </pc:spChg>
        <pc:spChg chg="mod">
          <ac:chgData name="Balasubramanian P.G" userId="f0d4366cd5dffe92" providerId="LiveId" clId="{12E39377-9EF2-41D0-907D-C7554D3E500E}" dt="2024-03-09T18:19:50.437" v="79"/>
          <ac:spMkLst>
            <pc:docMk/>
            <pc:sldMk cId="1345064281" sldId="261"/>
            <ac:spMk id="3" creationId="{677B9A1B-50C7-34E3-C59B-339E9784D8A6}"/>
          </ac:spMkLst>
        </pc:spChg>
        <pc:spChg chg="mod">
          <ac:chgData name="Balasubramanian P.G" userId="f0d4366cd5dffe92" providerId="LiveId" clId="{12E39377-9EF2-41D0-907D-C7554D3E500E}" dt="2024-03-09T18:19:50.484" v="94" actId="27636"/>
          <ac:spMkLst>
            <pc:docMk/>
            <pc:sldMk cId="1345064281" sldId="261"/>
            <ac:spMk id="4" creationId="{D6226D65-8594-0042-EEFC-875C6FFD3CDB}"/>
          </ac:spMkLst>
        </pc:spChg>
        <pc:spChg chg="mod">
          <ac:chgData name="Balasubramanian P.G" userId="f0d4366cd5dffe92" providerId="LiveId" clId="{12E39377-9EF2-41D0-907D-C7554D3E500E}" dt="2024-03-09T18:19:50.441" v="81"/>
          <ac:spMkLst>
            <pc:docMk/>
            <pc:sldMk cId="1345064281" sldId="261"/>
            <ac:spMk id="5" creationId="{CA1D0B36-BC88-EBD4-9294-3C2A994A99D7}"/>
          </ac:spMkLst>
        </pc:spChg>
        <pc:spChg chg="mod">
          <ac:chgData name="Balasubramanian P.G" userId="f0d4366cd5dffe92" providerId="LiveId" clId="{12E39377-9EF2-41D0-907D-C7554D3E500E}" dt="2024-03-09T18:19:50.480" v="93" actId="27636"/>
          <ac:spMkLst>
            <pc:docMk/>
            <pc:sldMk cId="1345064281" sldId="261"/>
            <ac:spMk id="6" creationId="{4699307D-E09B-9402-2C74-FC3564C99D18}"/>
          </ac:spMkLst>
        </pc:spChg>
        <pc:spChg chg="mod">
          <ac:chgData name="Balasubramanian P.G" userId="f0d4366cd5dffe92" providerId="LiveId" clId="{12E39377-9EF2-41D0-907D-C7554D3E500E}" dt="2024-03-09T18:19:50.446" v="83"/>
          <ac:spMkLst>
            <pc:docMk/>
            <pc:sldMk cId="1345064281" sldId="261"/>
            <ac:spMk id="7" creationId="{830FE80D-C4FF-C90E-EE17-1F2865933F1A}"/>
          </ac:spMkLst>
        </pc:spChg>
        <pc:spChg chg="mod">
          <ac:chgData name="Balasubramanian P.G" userId="f0d4366cd5dffe92" providerId="LiveId" clId="{12E39377-9EF2-41D0-907D-C7554D3E500E}" dt="2024-03-09T18:19:50.490" v="95" actId="27636"/>
          <ac:spMkLst>
            <pc:docMk/>
            <pc:sldMk cId="1345064281" sldId="261"/>
            <ac:spMk id="8" creationId="{C0F2875F-2BEB-FA14-44DE-ECDDC12D6EEA}"/>
          </ac:spMkLst>
        </pc:spChg>
        <pc:spChg chg="del">
          <ac:chgData name="Balasubramanian P.G" userId="f0d4366cd5dffe92" providerId="LiveId" clId="{12E39377-9EF2-41D0-907D-C7554D3E500E}" dt="2024-03-09T18:20:06.958" v="115"/>
          <ac:spMkLst>
            <pc:docMk/>
            <pc:sldMk cId="1345064281" sldId="261"/>
            <ac:spMk id="9" creationId="{57AF97CE-65AA-F889-C872-62257317B200}"/>
          </ac:spMkLst>
        </pc:spChg>
        <pc:picChg chg="add mod">
          <ac:chgData name="Balasubramanian P.G" userId="f0d4366cd5dffe92" providerId="LiveId" clId="{12E39377-9EF2-41D0-907D-C7554D3E500E}" dt="2024-03-09T18:20:06.958" v="115"/>
          <ac:picMkLst>
            <pc:docMk/>
            <pc:sldMk cId="1345064281" sldId="261"/>
            <ac:picMk id="10" creationId="{5CD3DC52-A92D-97E7-5E82-3C796CDCF5C4}"/>
          </ac:picMkLst>
        </pc:picChg>
      </pc:sldChg>
      <pc:sldChg chg="addSp delSp modSp new mod setBg">
        <pc:chgData name="Balasubramanian P.G" userId="f0d4366cd5dffe92" providerId="LiveId" clId="{12E39377-9EF2-41D0-907D-C7554D3E500E}" dt="2024-03-09T18:21:12.669" v="152" actId="2711"/>
        <pc:sldMkLst>
          <pc:docMk/>
          <pc:sldMk cId="1134655740" sldId="262"/>
        </pc:sldMkLst>
        <pc:spChg chg="mod">
          <ac:chgData name="Balasubramanian P.G" userId="f0d4366cd5dffe92" providerId="LiveId" clId="{12E39377-9EF2-41D0-907D-C7554D3E500E}" dt="2024-03-09T18:21:10.732" v="151" actId="2711"/>
          <ac:spMkLst>
            <pc:docMk/>
            <pc:sldMk cId="1134655740" sldId="262"/>
            <ac:spMk id="2" creationId="{A0B7FD42-13E2-73D9-F65A-29865AE04FBA}"/>
          </ac:spMkLst>
        </pc:spChg>
        <pc:spChg chg="mod">
          <ac:chgData name="Balasubramanian P.G" userId="f0d4366cd5dffe92" providerId="LiveId" clId="{12E39377-9EF2-41D0-907D-C7554D3E500E}" dt="2024-03-09T18:21:09.181" v="150" actId="2711"/>
          <ac:spMkLst>
            <pc:docMk/>
            <pc:sldMk cId="1134655740" sldId="262"/>
            <ac:spMk id="3" creationId="{E0003646-9610-1585-161B-39F40F12AED4}"/>
          </ac:spMkLst>
        </pc:spChg>
        <pc:spChg chg="mod">
          <ac:chgData name="Balasubramanian P.G" userId="f0d4366cd5dffe92" providerId="LiveId" clId="{12E39377-9EF2-41D0-907D-C7554D3E500E}" dt="2024-03-09T18:20:53.512" v="144" actId="2711"/>
          <ac:spMkLst>
            <pc:docMk/>
            <pc:sldMk cId="1134655740" sldId="262"/>
            <ac:spMk id="4" creationId="{1F4AE617-279A-0C0F-3A02-86A2D2EBE4E0}"/>
          </ac:spMkLst>
        </pc:spChg>
        <pc:spChg chg="del">
          <ac:chgData name="Balasubramanian P.G" userId="f0d4366cd5dffe92" providerId="LiveId" clId="{12E39377-9EF2-41D0-907D-C7554D3E500E}" dt="2024-03-09T18:20:09.572" v="116"/>
          <ac:spMkLst>
            <pc:docMk/>
            <pc:sldMk cId="1134655740" sldId="262"/>
            <ac:spMk id="5" creationId="{7824BC53-E339-58F2-BDFF-A355E81C77CA}"/>
          </ac:spMkLst>
        </pc:spChg>
        <pc:spChg chg="mod">
          <ac:chgData name="Balasubramanian P.G" userId="f0d4366cd5dffe92" providerId="LiveId" clId="{12E39377-9EF2-41D0-907D-C7554D3E500E}" dt="2024-03-09T18:21:07.401" v="149" actId="2711"/>
          <ac:spMkLst>
            <pc:docMk/>
            <pc:sldMk cId="1134655740" sldId="262"/>
            <ac:spMk id="6" creationId="{A4E214A5-437E-643E-93F8-6D20AF8A969C}"/>
          </ac:spMkLst>
        </pc:spChg>
        <pc:spChg chg="mod">
          <ac:chgData name="Balasubramanian P.G" userId="f0d4366cd5dffe92" providerId="LiveId" clId="{12E39377-9EF2-41D0-907D-C7554D3E500E}" dt="2024-03-09T18:21:05.383" v="148" actId="2711"/>
          <ac:spMkLst>
            <pc:docMk/>
            <pc:sldMk cId="1134655740" sldId="262"/>
            <ac:spMk id="7" creationId="{D43C8BA2-A3C3-7190-13FF-AF68BFD60D5C}"/>
          </ac:spMkLst>
        </pc:spChg>
        <pc:spChg chg="mod">
          <ac:chgData name="Balasubramanian P.G" userId="f0d4366cd5dffe92" providerId="LiveId" clId="{12E39377-9EF2-41D0-907D-C7554D3E500E}" dt="2024-03-09T18:21:04.214" v="147" actId="2711"/>
          <ac:spMkLst>
            <pc:docMk/>
            <pc:sldMk cId="1134655740" sldId="262"/>
            <ac:spMk id="8" creationId="{8B2F193E-5CDD-061E-0D57-9AE9C0E221A1}"/>
          </ac:spMkLst>
        </pc:spChg>
        <pc:spChg chg="mod">
          <ac:chgData name="Balasubramanian P.G" userId="f0d4366cd5dffe92" providerId="LiveId" clId="{12E39377-9EF2-41D0-907D-C7554D3E500E}" dt="2024-03-09T18:21:02.635" v="146" actId="2711"/>
          <ac:spMkLst>
            <pc:docMk/>
            <pc:sldMk cId="1134655740" sldId="262"/>
            <ac:spMk id="9" creationId="{8BE53CF5-D7FB-BFF3-6319-ACD56125B6B4}"/>
          </ac:spMkLst>
        </pc:spChg>
        <pc:spChg chg="mod">
          <ac:chgData name="Balasubramanian P.G" userId="f0d4366cd5dffe92" providerId="LiveId" clId="{12E39377-9EF2-41D0-907D-C7554D3E500E}" dt="2024-03-09T18:21:12.669" v="152" actId="2711"/>
          <ac:spMkLst>
            <pc:docMk/>
            <pc:sldMk cId="1134655740" sldId="262"/>
            <ac:spMk id="10" creationId="{C9A26A9A-E3A5-DFB4-6AC9-06213C2BA18D}"/>
          </ac:spMkLst>
        </pc:spChg>
        <pc:spChg chg="add del">
          <ac:chgData name="Balasubramanian P.G" userId="f0d4366cd5dffe92" providerId="LiveId" clId="{12E39377-9EF2-41D0-907D-C7554D3E500E}" dt="2024-03-09T18:20:38.520" v="138" actId="26606"/>
          <ac:spMkLst>
            <pc:docMk/>
            <pc:sldMk cId="1134655740" sldId="262"/>
            <ac:spMk id="16" creationId="{70DFC902-7D23-471A-B557-B6B6917D7A0D}"/>
          </ac:spMkLst>
        </pc:spChg>
        <pc:spChg chg="add del">
          <ac:chgData name="Balasubramanian P.G" userId="f0d4366cd5dffe92" providerId="LiveId" clId="{12E39377-9EF2-41D0-907D-C7554D3E500E}" dt="2024-03-09T18:20:38.520" v="138" actId="26606"/>
          <ac:spMkLst>
            <pc:docMk/>
            <pc:sldMk cId="1134655740" sldId="262"/>
            <ac:spMk id="18" creationId="{A55D5633-D557-4DCA-982C-FF36EB7A1C00}"/>
          </ac:spMkLst>
        </pc:spChg>
        <pc:spChg chg="add del">
          <ac:chgData name="Balasubramanian P.G" userId="f0d4366cd5dffe92" providerId="LiveId" clId="{12E39377-9EF2-41D0-907D-C7554D3E500E}" dt="2024-03-09T18:20:43.876" v="140" actId="26606"/>
          <ac:spMkLst>
            <pc:docMk/>
            <pc:sldMk cId="1134655740" sldId="262"/>
            <ac:spMk id="20" creationId="{64C2CA96-0B16-4AA7-B340-33044D238597}"/>
          </ac:spMkLst>
        </pc:spChg>
        <pc:spChg chg="add del">
          <ac:chgData name="Balasubramanian P.G" userId="f0d4366cd5dffe92" providerId="LiveId" clId="{12E39377-9EF2-41D0-907D-C7554D3E500E}" dt="2024-03-09T18:20:43.876" v="140" actId="26606"/>
          <ac:spMkLst>
            <pc:docMk/>
            <pc:sldMk cId="1134655740" sldId="262"/>
            <ac:spMk id="21" creationId="{16AC3602-3348-4F31-9E43-076B03514ECB}"/>
          </ac:spMkLst>
        </pc:spChg>
        <pc:spChg chg="add del">
          <ac:chgData name="Balasubramanian P.G" userId="f0d4366cd5dffe92" providerId="LiveId" clId="{12E39377-9EF2-41D0-907D-C7554D3E500E}" dt="2024-03-09T18:20:43.876" v="140" actId="26606"/>
          <ac:spMkLst>
            <pc:docMk/>
            <pc:sldMk cId="1134655740" sldId="262"/>
            <ac:spMk id="22" creationId="{1D50D7A8-F1D5-4306-8A9B-DD7A73EB8BCE}"/>
          </ac:spMkLst>
        </pc:spChg>
        <pc:spChg chg="add del">
          <ac:chgData name="Balasubramanian P.G" userId="f0d4366cd5dffe92" providerId="LiveId" clId="{12E39377-9EF2-41D0-907D-C7554D3E500E}" dt="2024-03-09T18:20:43.876" v="140" actId="26606"/>
          <ac:spMkLst>
            <pc:docMk/>
            <pc:sldMk cId="1134655740" sldId="262"/>
            <ac:spMk id="23" creationId="{394094B0-A6C9-44BE-9042-66EF0612F625}"/>
          </ac:spMkLst>
        </pc:spChg>
        <pc:spChg chg="add del">
          <ac:chgData name="Balasubramanian P.G" userId="f0d4366cd5dffe92" providerId="LiveId" clId="{12E39377-9EF2-41D0-907D-C7554D3E500E}" dt="2024-03-09T18:20:46.404" v="142" actId="26606"/>
          <ac:spMkLst>
            <pc:docMk/>
            <pc:sldMk cId="1134655740" sldId="262"/>
            <ac:spMk id="24" creationId="{43F8A58B-5155-44CE-A5FF-7647B47D0A7A}"/>
          </ac:spMkLst>
        </pc:spChg>
        <pc:spChg chg="add del">
          <ac:chgData name="Balasubramanian P.G" userId="f0d4366cd5dffe92" providerId="LiveId" clId="{12E39377-9EF2-41D0-907D-C7554D3E500E}" dt="2024-03-09T18:20:46.404" v="142" actId="26606"/>
          <ac:spMkLst>
            <pc:docMk/>
            <pc:sldMk cId="1134655740" sldId="262"/>
            <ac:spMk id="25" creationId="{BACC6370-2D7E-4714-9D71-7542949D7D5D}"/>
          </ac:spMkLst>
        </pc:spChg>
        <pc:spChg chg="add del">
          <ac:chgData name="Balasubramanian P.G" userId="f0d4366cd5dffe92" providerId="LiveId" clId="{12E39377-9EF2-41D0-907D-C7554D3E500E}" dt="2024-03-09T18:20:46.404" v="142" actId="26606"/>
          <ac:spMkLst>
            <pc:docMk/>
            <pc:sldMk cId="1134655740" sldId="262"/>
            <ac:spMk id="26" creationId="{443F2ACA-E6D6-4028-82DD-F03C262D5DE6}"/>
          </ac:spMkLst>
        </pc:spChg>
        <pc:spChg chg="add del">
          <ac:chgData name="Balasubramanian P.G" userId="f0d4366cd5dffe92" providerId="LiveId" clId="{12E39377-9EF2-41D0-907D-C7554D3E500E}" dt="2024-03-09T18:20:46.404" v="142" actId="26606"/>
          <ac:spMkLst>
            <pc:docMk/>
            <pc:sldMk cId="1134655740" sldId="262"/>
            <ac:spMk id="27" creationId="{256B2C21-A230-48C0-8DF1-C46611373C44}"/>
          </ac:spMkLst>
        </pc:spChg>
        <pc:spChg chg="add del">
          <ac:chgData name="Balasubramanian P.G" userId="f0d4366cd5dffe92" providerId="LiveId" clId="{12E39377-9EF2-41D0-907D-C7554D3E500E}" dt="2024-03-09T18:20:46.404" v="142" actId="26606"/>
          <ac:spMkLst>
            <pc:docMk/>
            <pc:sldMk cId="1134655740" sldId="262"/>
            <ac:spMk id="28" creationId="{3847E18C-932D-4C95-AABA-FEC7C9499AD7}"/>
          </ac:spMkLst>
        </pc:spChg>
        <pc:spChg chg="add del">
          <ac:chgData name="Balasubramanian P.G" userId="f0d4366cd5dffe92" providerId="LiveId" clId="{12E39377-9EF2-41D0-907D-C7554D3E500E}" dt="2024-03-09T18:20:46.404" v="142" actId="26606"/>
          <ac:spMkLst>
            <pc:docMk/>
            <pc:sldMk cId="1134655740" sldId="262"/>
            <ac:spMk id="29" creationId="{3150CB11-0C61-439E-910F-5787759E72A0}"/>
          </ac:spMkLst>
        </pc:spChg>
        <pc:spChg chg="add">
          <ac:chgData name="Balasubramanian P.G" userId="f0d4366cd5dffe92" providerId="LiveId" clId="{12E39377-9EF2-41D0-907D-C7554D3E500E}" dt="2024-03-09T18:20:46.422" v="143" actId="26606"/>
          <ac:spMkLst>
            <pc:docMk/>
            <pc:sldMk cId="1134655740" sldId="262"/>
            <ac:spMk id="31" creationId="{53B021B3-DE93-4AB7-8A18-CF5F1CED88B8}"/>
          </ac:spMkLst>
        </pc:spChg>
        <pc:spChg chg="add">
          <ac:chgData name="Balasubramanian P.G" userId="f0d4366cd5dffe92" providerId="LiveId" clId="{12E39377-9EF2-41D0-907D-C7554D3E500E}" dt="2024-03-09T18:20:46.422" v="143" actId="26606"/>
          <ac:spMkLst>
            <pc:docMk/>
            <pc:sldMk cId="1134655740" sldId="262"/>
            <ac:spMk id="32" creationId="{52D502E5-F6B4-4D58-B4AE-FC466FF15EE8}"/>
          </ac:spMkLst>
        </pc:spChg>
        <pc:spChg chg="add">
          <ac:chgData name="Balasubramanian P.G" userId="f0d4366cd5dffe92" providerId="LiveId" clId="{12E39377-9EF2-41D0-907D-C7554D3E500E}" dt="2024-03-09T18:20:46.422" v="143" actId="26606"/>
          <ac:spMkLst>
            <pc:docMk/>
            <pc:sldMk cId="1134655740" sldId="262"/>
            <ac:spMk id="33" creationId="{9DECDBF4-02B6-4BB4-B65B-B8107AD6A9E8}"/>
          </ac:spMkLst>
        </pc:spChg>
        <pc:picChg chg="add mod">
          <ac:chgData name="Balasubramanian P.G" userId="f0d4366cd5dffe92" providerId="LiveId" clId="{12E39377-9EF2-41D0-907D-C7554D3E500E}" dt="2024-03-09T18:20:46.422" v="143" actId="26606"/>
          <ac:picMkLst>
            <pc:docMk/>
            <pc:sldMk cId="1134655740" sldId="262"/>
            <ac:picMk id="11" creationId="{5656779E-D562-BFBA-DCFB-05825F04A87C}"/>
          </ac:picMkLst>
        </pc:picChg>
      </pc:sldChg>
      <pc:sldChg chg="addSp delSp modSp new mod setBg">
        <pc:chgData name="Balasubramanian P.G" userId="f0d4366cd5dffe92" providerId="LiveId" clId="{12E39377-9EF2-41D0-907D-C7554D3E500E}" dt="2024-03-09T18:20:32.507" v="136" actId="26606"/>
        <pc:sldMkLst>
          <pc:docMk/>
          <pc:sldMk cId="1073346102" sldId="263"/>
        </pc:sldMkLst>
        <pc:spChg chg="mod">
          <ac:chgData name="Balasubramanian P.G" userId="f0d4366cd5dffe92" providerId="LiveId" clId="{12E39377-9EF2-41D0-907D-C7554D3E500E}" dt="2024-03-09T18:20:32.507" v="136" actId="26606"/>
          <ac:spMkLst>
            <pc:docMk/>
            <pc:sldMk cId="1073346102" sldId="263"/>
            <ac:spMk id="2" creationId="{3FBDB070-3D17-2114-0417-8A48C6FD2B01}"/>
          </ac:spMkLst>
        </pc:spChg>
        <pc:spChg chg="mod">
          <ac:chgData name="Balasubramanian P.G" userId="f0d4366cd5dffe92" providerId="LiveId" clId="{12E39377-9EF2-41D0-907D-C7554D3E500E}" dt="2024-03-09T18:20:32.507" v="136" actId="26606"/>
          <ac:spMkLst>
            <pc:docMk/>
            <pc:sldMk cId="1073346102" sldId="263"/>
            <ac:spMk id="3" creationId="{BF89BE69-CFF1-CD98-18EA-EA1F314692CA}"/>
          </ac:spMkLst>
        </pc:spChg>
        <pc:spChg chg="mod">
          <ac:chgData name="Balasubramanian P.G" userId="f0d4366cd5dffe92" providerId="LiveId" clId="{12E39377-9EF2-41D0-907D-C7554D3E500E}" dt="2024-03-09T18:20:32.507" v="136" actId="26606"/>
          <ac:spMkLst>
            <pc:docMk/>
            <pc:sldMk cId="1073346102" sldId="263"/>
            <ac:spMk id="4" creationId="{F1F8549C-C833-EA7C-39E0-BC0725140119}"/>
          </ac:spMkLst>
        </pc:spChg>
        <pc:spChg chg="mod">
          <ac:chgData name="Balasubramanian P.G" userId="f0d4366cd5dffe92" providerId="LiveId" clId="{12E39377-9EF2-41D0-907D-C7554D3E500E}" dt="2024-03-09T18:20:32.507" v="136" actId="26606"/>
          <ac:spMkLst>
            <pc:docMk/>
            <pc:sldMk cId="1073346102" sldId="263"/>
            <ac:spMk id="5" creationId="{2C09DDCC-7A96-E51B-DC03-7299C5F4C3E4}"/>
          </ac:spMkLst>
        </pc:spChg>
        <pc:spChg chg="mod">
          <ac:chgData name="Balasubramanian P.G" userId="f0d4366cd5dffe92" providerId="LiveId" clId="{12E39377-9EF2-41D0-907D-C7554D3E500E}" dt="2024-03-09T18:20:32.507" v="136" actId="26606"/>
          <ac:spMkLst>
            <pc:docMk/>
            <pc:sldMk cId="1073346102" sldId="263"/>
            <ac:spMk id="6" creationId="{4104D4FF-87B3-FB58-6D5C-82ED7549CF84}"/>
          </ac:spMkLst>
        </pc:spChg>
        <pc:spChg chg="mod">
          <ac:chgData name="Balasubramanian P.G" userId="f0d4366cd5dffe92" providerId="LiveId" clId="{12E39377-9EF2-41D0-907D-C7554D3E500E}" dt="2024-03-09T18:20:32.507" v="136" actId="26606"/>
          <ac:spMkLst>
            <pc:docMk/>
            <pc:sldMk cId="1073346102" sldId="263"/>
            <ac:spMk id="7" creationId="{5A573737-93EA-5226-37BD-A5DEA316E6D5}"/>
          </ac:spMkLst>
        </pc:spChg>
        <pc:spChg chg="mod">
          <ac:chgData name="Balasubramanian P.G" userId="f0d4366cd5dffe92" providerId="LiveId" clId="{12E39377-9EF2-41D0-907D-C7554D3E500E}" dt="2024-03-09T18:20:32.507" v="136" actId="26606"/>
          <ac:spMkLst>
            <pc:docMk/>
            <pc:sldMk cId="1073346102" sldId="263"/>
            <ac:spMk id="8" creationId="{D7467FE6-853A-C587-9AEE-F8EDDF88B098}"/>
          </ac:spMkLst>
        </pc:spChg>
        <pc:spChg chg="del">
          <ac:chgData name="Balasubramanian P.G" userId="f0d4366cd5dffe92" providerId="LiveId" clId="{12E39377-9EF2-41D0-907D-C7554D3E500E}" dt="2024-03-09T18:20:10.311" v="117"/>
          <ac:spMkLst>
            <pc:docMk/>
            <pc:sldMk cId="1073346102" sldId="263"/>
            <ac:spMk id="9" creationId="{37F4F70D-1A23-D5D9-3E6A-CF2A601C897D}"/>
          </ac:spMkLst>
        </pc:spChg>
        <pc:spChg chg="add del">
          <ac:chgData name="Balasubramanian P.G" userId="f0d4366cd5dffe92" providerId="LiveId" clId="{12E39377-9EF2-41D0-907D-C7554D3E500E}" dt="2024-03-09T18:20:30.992" v="131" actId="26606"/>
          <ac:spMkLst>
            <pc:docMk/>
            <pc:sldMk cId="1073346102" sldId="263"/>
            <ac:spMk id="15" creationId="{78FD1E94-B12F-434F-8027-5DBEAC55A132}"/>
          </ac:spMkLst>
        </pc:spChg>
        <pc:spChg chg="add del">
          <ac:chgData name="Balasubramanian P.G" userId="f0d4366cd5dffe92" providerId="LiveId" clId="{12E39377-9EF2-41D0-907D-C7554D3E500E}" dt="2024-03-09T18:20:30.992" v="131" actId="26606"/>
          <ac:spMkLst>
            <pc:docMk/>
            <pc:sldMk cId="1073346102" sldId="263"/>
            <ac:spMk id="17" creationId="{1BC8109F-B452-45EE-8BB3-65433C039601}"/>
          </ac:spMkLst>
        </pc:spChg>
        <pc:spChg chg="add del">
          <ac:chgData name="Balasubramanian P.G" userId="f0d4366cd5dffe92" providerId="LiveId" clId="{12E39377-9EF2-41D0-907D-C7554D3E500E}" dt="2024-03-09T18:20:31.956" v="133" actId="26606"/>
          <ac:spMkLst>
            <pc:docMk/>
            <pc:sldMk cId="1073346102" sldId="263"/>
            <ac:spMk id="19" creationId="{08953E74-D241-4DDF-8508-F0365EA13A92}"/>
          </ac:spMkLst>
        </pc:spChg>
        <pc:spChg chg="add del">
          <ac:chgData name="Balasubramanian P.G" userId="f0d4366cd5dffe92" providerId="LiveId" clId="{12E39377-9EF2-41D0-907D-C7554D3E500E}" dt="2024-03-09T18:20:31.956" v="133" actId="26606"/>
          <ac:spMkLst>
            <pc:docMk/>
            <pc:sldMk cId="1073346102" sldId="263"/>
            <ac:spMk id="20" creationId="{5C3C901A-B2F4-4A3C-BCDD-7C8D587ECA2E}"/>
          </ac:spMkLst>
        </pc:spChg>
        <pc:spChg chg="add">
          <ac:chgData name="Balasubramanian P.G" userId="f0d4366cd5dffe92" providerId="LiveId" clId="{12E39377-9EF2-41D0-907D-C7554D3E500E}" dt="2024-03-09T18:20:32.507" v="136" actId="26606"/>
          <ac:spMkLst>
            <pc:docMk/>
            <pc:sldMk cId="1073346102" sldId="263"/>
            <ac:spMk id="21" creationId="{063BBA22-50EA-4C4D-BE05-F1CE4E63AA56}"/>
          </ac:spMkLst>
        </pc:spChg>
        <pc:spChg chg="add del">
          <ac:chgData name="Balasubramanian P.G" userId="f0d4366cd5dffe92" providerId="LiveId" clId="{12E39377-9EF2-41D0-907D-C7554D3E500E}" dt="2024-03-09T18:20:32.488" v="135" actId="26606"/>
          <ac:spMkLst>
            <pc:docMk/>
            <pc:sldMk cId="1073346102" sldId="263"/>
            <ac:spMk id="22" creationId="{5D11FD0E-2D27-4A5A-949D-222E61ECBCC3}"/>
          </ac:spMkLst>
        </pc:spChg>
        <pc:spChg chg="add del">
          <ac:chgData name="Balasubramanian P.G" userId="f0d4366cd5dffe92" providerId="LiveId" clId="{12E39377-9EF2-41D0-907D-C7554D3E500E}" dt="2024-03-09T18:20:32.488" v="135" actId="26606"/>
          <ac:spMkLst>
            <pc:docMk/>
            <pc:sldMk cId="1073346102" sldId="263"/>
            <ac:spMk id="23" creationId="{1BC8109F-B452-45EE-8BB3-65433C039601}"/>
          </ac:spMkLst>
        </pc:spChg>
        <pc:spChg chg="add">
          <ac:chgData name="Balasubramanian P.G" userId="f0d4366cd5dffe92" providerId="LiveId" clId="{12E39377-9EF2-41D0-907D-C7554D3E500E}" dt="2024-03-09T18:20:32.507" v="136" actId="26606"/>
          <ac:spMkLst>
            <pc:docMk/>
            <pc:sldMk cId="1073346102" sldId="263"/>
            <ac:spMk id="25" creationId="{BACC6370-2D7E-4714-9D71-7542949D7D5D}"/>
          </ac:spMkLst>
        </pc:spChg>
        <pc:spChg chg="add">
          <ac:chgData name="Balasubramanian P.G" userId="f0d4366cd5dffe92" providerId="LiveId" clId="{12E39377-9EF2-41D0-907D-C7554D3E500E}" dt="2024-03-09T18:20:32.507" v="136" actId="26606"/>
          <ac:spMkLst>
            <pc:docMk/>
            <pc:sldMk cId="1073346102" sldId="263"/>
            <ac:spMk id="26" creationId="{F68B3F68-107C-434F-AA38-110D5EA91B85}"/>
          </ac:spMkLst>
        </pc:spChg>
        <pc:spChg chg="add">
          <ac:chgData name="Balasubramanian P.G" userId="f0d4366cd5dffe92" providerId="LiveId" clId="{12E39377-9EF2-41D0-907D-C7554D3E500E}" dt="2024-03-09T18:20:32.507" v="136" actId="26606"/>
          <ac:spMkLst>
            <pc:docMk/>
            <pc:sldMk cId="1073346102" sldId="263"/>
            <ac:spMk id="27" creationId="{AAD0DBB9-1A4B-4391-81D4-CB19F9AB918A}"/>
          </ac:spMkLst>
        </pc:spChg>
        <pc:picChg chg="add mod">
          <ac:chgData name="Balasubramanian P.G" userId="f0d4366cd5dffe92" providerId="LiveId" clId="{12E39377-9EF2-41D0-907D-C7554D3E500E}" dt="2024-03-09T18:20:32.507" v="136" actId="26606"/>
          <ac:picMkLst>
            <pc:docMk/>
            <pc:sldMk cId="1073346102" sldId="263"/>
            <ac:picMk id="10" creationId="{AEF8D7D8-3DFF-8F40-D3C3-850D49C5A6FC}"/>
          </ac:picMkLst>
        </pc:picChg>
      </pc:sldChg>
      <pc:sldChg chg="addSp delSp modSp new mod setBg">
        <pc:chgData name="Balasubramanian P.G" userId="f0d4366cd5dffe92" providerId="LiveId" clId="{12E39377-9EF2-41D0-907D-C7554D3E500E}" dt="2024-03-09T18:20:25.766" v="129" actId="26606"/>
        <pc:sldMkLst>
          <pc:docMk/>
          <pc:sldMk cId="872442492" sldId="264"/>
        </pc:sldMkLst>
        <pc:spChg chg="mod">
          <ac:chgData name="Balasubramanian P.G" userId="f0d4366cd5dffe92" providerId="LiveId" clId="{12E39377-9EF2-41D0-907D-C7554D3E500E}" dt="2024-03-09T18:20:25.766" v="129" actId="26606"/>
          <ac:spMkLst>
            <pc:docMk/>
            <pc:sldMk cId="872442492" sldId="264"/>
            <ac:spMk id="2" creationId="{C350E244-5168-EBC6-B34F-D02B77F59BF8}"/>
          </ac:spMkLst>
        </pc:spChg>
        <pc:spChg chg="mod">
          <ac:chgData name="Balasubramanian P.G" userId="f0d4366cd5dffe92" providerId="LiveId" clId="{12E39377-9EF2-41D0-907D-C7554D3E500E}" dt="2024-03-09T18:20:25.766" v="129" actId="26606"/>
          <ac:spMkLst>
            <pc:docMk/>
            <pc:sldMk cId="872442492" sldId="264"/>
            <ac:spMk id="3" creationId="{B9F414B4-D800-3785-AF85-CFA1456F4A97}"/>
          </ac:spMkLst>
        </pc:spChg>
        <pc:spChg chg="mod">
          <ac:chgData name="Balasubramanian P.G" userId="f0d4366cd5dffe92" providerId="LiveId" clId="{12E39377-9EF2-41D0-907D-C7554D3E500E}" dt="2024-03-09T18:20:25.766" v="129" actId="26606"/>
          <ac:spMkLst>
            <pc:docMk/>
            <pc:sldMk cId="872442492" sldId="264"/>
            <ac:spMk id="4" creationId="{D1D98646-B6A8-1A21-235B-040B8EA99529}"/>
          </ac:spMkLst>
        </pc:spChg>
        <pc:spChg chg="mod">
          <ac:chgData name="Balasubramanian P.G" userId="f0d4366cd5dffe92" providerId="LiveId" clId="{12E39377-9EF2-41D0-907D-C7554D3E500E}" dt="2024-03-09T18:20:25.766" v="129" actId="26606"/>
          <ac:spMkLst>
            <pc:docMk/>
            <pc:sldMk cId="872442492" sldId="264"/>
            <ac:spMk id="5" creationId="{4704137F-86AD-5E55-361A-116E19EC48A0}"/>
          </ac:spMkLst>
        </pc:spChg>
        <pc:spChg chg="mod">
          <ac:chgData name="Balasubramanian P.G" userId="f0d4366cd5dffe92" providerId="LiveId" clId="{12E39377-9EF2-41D0-907D-C7554D3E500E}" dt="2024-03-09T18:20:25.766" v="129" actId="26606"/>
          <ac:spMkLst>
            <pc:docMk/>
            <pc:sldMk cId="872442492" sldId="264"/>
            <ac:spMk id="6" creationId="{3A5935F5-6AA6-61DD-67B8-97ED51210E78}"/>
          </ac:spMkLst>
        </pc:spChg>
        <pc:spChg chg="mod">
          <ac:chgData name="Balasubramanian P.G" userId="f0d4366cd5dffe92" providerId="LiveId" clId="{12E39377-9EF2-41D0-907D-C7554D3E500E}" dt="2024-03-09T18:20:25.766" v="129" actId="26606"/>
          <ac:spMkLst>
            <pc:docMk/>
            <pc:sldMk cId="872442492" sldId="264"/>
            <ac:spMk id="7" creationId="{56CD8558-2AD7-C747-295C-B20243B7FDA7}"/>
          </ac:spMkLst>
        </pc:spChg>
        <pc:spChg chg="mod">
          <ac:chgData name="Balasubramanian P.G" userId="f0d4366cd5dffe92" providerId="LiveId" clId="{12E39377-9EF2-41D0-907D-C7554D3E500E}" dt="2024-03-09T18:20:25.766" v="129" actId="26606"/>
          <ac:spMkLst>
            <pc:docMk/>
            <pc:sldMk cId="872442492" sldId="264"/>
            <ac:spMk id="8" creationId="{A3F0A1A5-5D01-B2E5-EC19-34D402A90EDE}"/>
          </ac:spMkLst>
        </pc:spChg>
        <pc:spChg chg="del">
          <ac:chgData name="Balasubramanian P.G" userId="f0d4366cd5dffe92" providerId="LiveId" clId="{12E39377-9EF2-41D0-907D-C7554D3E500E}" dt="2024-03-09T18:20:11.672" v="118"/>
          <ac:spMkLst>
            <pc:docMk/>
            <pc:sldMk cId="872442492" sldId="264"/>
            <ac:spMk id="9" creationId="{BEB0FAA0-D7AC-25BF-60FD-B86FCED33E06}"/>
          </ac:spMkLst>
        </pc:spChg>
        <pc:spChg chg="mod">
          <ac:chgData name="Balasubramanian P.G" userId="f0d4366cd5dffe92" providerId="LiveId" clId="{12E39377-9EF2-41D0-907D-C7554D3E500E}" dt="2024-03-09T18:20:25.766" v="129" actId="26606"/>
          <ac:spMkLst>
            <pc:docMk/>
            <pc:sldMk cId="872442492" sldId="264"/>
            <ac:spMk id="10" creationId="{6C7FBF66-2F00-FFB2-F167-7FC2FF92BE46}"/>
          </ac:spMkLst>
        </pc:spChg>
        <pc:spChg chg="add del">
          <ac:chgData name="Balasubramanian P.G" userId="f0d4366cd5dffe92" providerId="LiveId" clId="{12E39377-9EF2-41D0-907D-C7554D3E500E}" dt="2024-03-09T18:20:21.123" v="120" actId="26606"/>
          <ac:spMkLst>
            <pc:docMk/>
            <pc:sldMk cId="872442492" sldId="264"/>
            <ac:spMk id="16" creationId="{BACC6370-2D7E-4714-9D71-7542949D7D5D}"/>
          </ac:spMkLst>
        </pc:spChg>
        <pc:spChg chg="add del">
          <ac:chgData name="Balasubramanian P.G" userId="f0d4366cd5dffe92" providerId="LiveId" clId="{12E39377-9EF2-41D0-907D-C7554D3E500E}" dt="2024-03-09T18:20:21.123" v="120" actId="26606"/>
          <ac:spMkLst>
            <pc:docMk/>
            <pc:sldMk cId="872442492" sldId="264"/>
            <ac:spMk id="18" creationId="{F68B3F68-107C-434F-AA38-110D5EA91B85}"/>
          </ac:spMkLst>
        </pc:spChg>
        <pc:spChg chg="add del">
          <ac:chgData name="Balasubramanian P.G" userId="f0d4366cd5dffe92" providerId="LiveId" clId="{12E39377-9EF2-41D0-907D-C7554D3E500E}" dt="2024-03-09T18:20:21.123" v="120" actId="26606"/>
          <ac:spMkLst>
            <pc:docMk/>
            <pc:sldMk cId="872442492" sldId="264"/>
            <ac:spMk id="20" creationId="{AAD0DBB9-1A4B-4391-81D4-CB19F9AB918A}"/>
          </ac:spMkLst>
        </pc:spChg>
        <pc:spChg chg="add del">
          <ac:chgData name="Balasubramanian P.G" userId="f0d4366cd5dffe92" providerId="LiveId" clId="{12E39377-9EF2-41D0-907D-C7554D3E500E}" dt="2024-03-09T18:20:21.123" v="120" actId="26606"/>
          <ac:spMkLst>
            <pc:docMk/>
            <pc:sldMk cId="872442492" sldId="264"/>
            <ac:spMk id="22" creationId="{063BBA22-50EA-4C4D-BE05-F1CE4E63AA56}"/>
          </ac:spMkLst>
        </pc:spChg>
        <pc:spChg chg="add del">
          <ac:chgData name="Balasubramanian P.G" userId="f0d4366cd5dffe92" providerId="LiveId" clId="{12E39377-9EF2-41D0-907D-C7554D3E500E}" dt="2024-03-09T18:20:22.136" v="122" actId="26606"/>
          <ac:spMkLst>
            <pc:docMk/>
            <pc:sldMk cId="872442492" sldId="264"/>
            <ac:spMk id="24" creationId="{738F59A4-4431-460D-8E49-6E65C189A566}"/>
          </ac:spMkLst>
        </pc:spChg>
        <pc:spChg chg="add del">
          <ac:chgData name="Balasubramanian P.G" userId="f0d4366cd5dffe92" providerId="LiveId" clId="{12E39377-9EF2-41D0-907D-C7554D3E500E}" dt="2024-03-09T18:20:23.386" v="124" actId="26606"/>
          <ac:spMkLst>
            <pc:docMk/>
            <pc:sldMk cId="872442492" sldId="264"/>
            <ac:spMk id="28" creationId="{6C4028FD-8BAA-4A19-BFDE-594D991B7552}"/>
          </ac:spMkLst>
        </pc:spChg>
        <pc:spChg chg="add del">
          <ac:chgData name="Balasubramanian P.G" userId="f0d4366cd5dffe92" providerId="LiveId" clId="{12E39377-9EF2-41D0-907D-C7554D3E500E}" dt="2024-03-09T18:20:24.715" v="126" actId="26606"/>
          <ac:spMkLst>
            <pc:docMk/>
            <pc:sldMk cId="872442492" sldId="264"/>
            <ac:spMk id="30" creationId="{955A2079-FA98-4876-80F0-72364A7D2EA4}"/>
          </ac:spMkLst>
        </pc:spChg>
        <pc:spChg chg="add del">
          <ac:chgData name="Balasubramanian P.G" userId="f0d4366cd5dffe92" providerId="LiveId" clId="{12E39377-9EF2-41D0-907D-C7554D3E500E}" dt="2024-03-09T18:20:25.751" v="128" actId="26606"/>
          <ac:spMkLst>
            <pc:docMk/>
            <pc:sldMk cId="872442492" sldId="264"/>
            <ac:spMk id="32" creationId="{2A11688B-0A27-4E86-8D55-76F71ADF299B}"/>
          </ac:spMkLst>
        </pc:spChg>
        <pc:spChg chg="add del">
          <ac:chgData name="Balasubramanian P.G" userId="f0d4366cd5dffe92" providerId="LiveId" clId="{12E39377-9EF2-41D0-907D-C7554D3E500E}" dt="2024-03-09T18:20:25.751" v="128" actId="26606"/>
          <ac:spMkLst>
            <pc:docMk/>
            <pc:sldMk cId="872442492" sldId="264"/>
            <ac:spMk id="35" creationId="{40F88E6C-5782-452A-8C4F-9D2C2EAC8499}"/>
          </ac:spMkLst>
        </pc:spChg>
        <pc:spChg chg="add">
          <ac:chgData name="Balasubramanian P.G" userId="f0d4366cd5dffe92" providerId="LiveId" clId="{12E39377-9EF2-41D0-907D-C7554D3E500E}" dt="2024-03-09T18:20:25.766" v="129" actId="26606"/>
          <ac:spMkLst>
            <pc:docMk/>
            <pc:sldMk cId="872442492" sldId="264"/>
            <ac:spMk id="37" creationId="{6C4028FD-8BAA-4A19-BFDE-594D991B7552}"/>
          </ac:spMkLst>
        </pc:spChg>
        <pc:grpChg chg="add del">
          <ac:chgData name="Balasubramanian P.G" userId="f0d4366cd5dffe92" providerId="LiveId" clId="{12E39377-9EF2-41D0-907D-C7554D3E500E}" dt="2024-03-09T18:20:22.136" v="122" actId="26606"/>
          <ac:grpSpMkLst>
            <pc:docMk/>
            <pc:sldMk cId="872442492" sldId="264"/>
            <ac:grpSpMk id="25" creationId="{8A919B9C-5C01-47E4-B2F2-45F589208ABF}"/>
          </ac:grpSpMkLst>
        </pc:grpChg>
        <pc:grpChg chg="add del">
          <ac:chgData name="Balasubramanian P.G" userId="f0d4366cd5dffe92" providerId="LiveId" clId="{12E39377-9EF2-41D0-907D-C7554D3E500E}" dt="2024-03-09T18:20:25.751" v="128" actId="26606"/>
          <ac:grpSpMkLst>
            <pc:docMk/>
            <pc:sldMk cId="872442492" sldId="264"/>
            <ac:grpSpMk id="33" creationId="{C84A868B-654E-447C-8D9C-0F9328308CA2}"/>
          </ac:grpSpMkLst>
        </pc:grpChg>
        <pc:picChg chg="add mod">
          <ac:chgData name="Balasubramanian P.G" userId="f0d4366cd5dffe92" providerId="LiveId" clId="{12E39377-9EF2-41D0-907D-C7554D3E500E}" dt="2024-03-09T18:20:25.766" v="129" actId="26606"/>
          <ac:picMkLst>
            <pc:docMk/>
            <pc:sldMk cId="872442492" sldId="264"/>
            <ac:picMk id="11" creationId="{97F1ECC1-0E08-5B24-FCD4-1E8191B21548}"/>
          </ac:picMkLst>
        </pc:picChg>
      </pc:sldChg>
      <pc:sldMasterChg chg="add addSldLayout">
        <pc:chgData name="Balasubramanian P.G" userId="f0d4366cd5dffe92" providerId="LiveId" clId="{12E39377-9EF2-41D0-907D-C7554D3E500E}" dt="2024-03-09T18:19:44.963" v="47"/>
        <pc:sldMasterMkLst>
          <pc:docMk/>
          <pc:sldMasterMk cId="1107139545" sldId="2147483661"/>
        </pc:sldMasterMkLst>
        <pc:sldLayoutChg chg="add">
          <pc:chgData name="Balasubramanian P.G" userId="f0d4366cd5dffe92" providerId="LiveId" clId="{12E39377-9EF2-41D0-907D-C7554D3E500E}" dt="2024-03-09T18:19:44.963" v="47"/>
          <pc:sldLayoutMkLst>
            <pc:docMk/>
            <pc:sldMasterMk cId="1107139545" sldId="2147483661"/>
            <pc:sldLayoutMk cId="3503092244" sldId="2147483660"/>
          </pc:sldLayoutMkLst>
        </pc:sldLayoutChg>
        <pc:sldLayoutChg chg="add">
          <pc:chgData name="Balasubramanian P.G" userId="f0d4366cd5dffe92" providerId="LiveId" clId="{12E39377-9EF2-41D0-907D-C7554D3E500E}" dt="2024-03-09T18:19:44.963" v="47"/>
          <pc:sldLayoutMkLst>
            <pc:docMk/>
            <pc:sldMasterMk cId="1107139545" sldId="2147483661"/>
            <pc:sldLayoutMk cId="1741166486" sldId="2147483662"/>
          </pc:sldLayoutMkLst>
        </pc:sldLayoutChg>
        <pc:sldLayoutChg chg="add">
          <pc:chgData name="Balasubramanian P.G" userId="f0d4366cd5dffe92" providerId="LiveId" clId="{12E39377-9EF2-41D0-907D-C7554D3E500E}" dt="2024-03-09T18:19:44.963" v="47"/>
          <pc:sldLayoutMkLst>
            <pc:docMk/>
            <pc:sldMasterMk cId="1107139545" sldId="2147483661"/>
            <pc:sldLayoutMk cId="3014821910" sldId="2147483663"/>
          </pc:sldLayoutMkLst>
        </pc:sldLayoutChg>
        <pc:sldLayoutChg chg="add">
          <pc:chgData name="Balasubramanian P.G" userId="f0d4366cd5dffe92" providerId="LiveId" clId="{12E39377-9EF2-41D0-907D-C7554D3E500E}" dt="2024-03-09T18:19:44.963" v="47"/>
          <pc:sldLayoutMkLst>
            <pc:docMk/>
            <pc:sldMasterMk cId="1107139545" sldId="2147483661"/>
            <pc:sldLayoutMk cId="4207194632" sldId="2147483664"/>
          </pc:sldLayoutMkLst>
        </pc:sldLayoutChg>
        <pc:sldLayoutChg chg="add">
          <pc:chgData name="Balasubramanian P.G" userId="f0d4366cd5dffe92" providerId="LiveId" clId="{12E39377-9EF2-41D0-907D-C7554D3E500E}" dt="2024-03-09T18:19:44.963" v="47"/>
          <pc:sldLayoutMkLst>
            <pc:docMk/>
            <pc:sldMasterMk cId="1107139545" sldId="2147483661"/>
            <pc:sldLayoutMk cId="3521543359" sldId="2147483665"/>
          </pc:sldLayoutMkLst>
        </pc:sldLayoutChg>
        <pc:sldLayoutChg chg="add">
          <pc:chgData name="Balasubramanian P.G" userId="f0d4366cd5dffe92" providerId="LiveId" clId="{12E39377-9EF2-41D0-907D-C7554D3E500E}" dt="2024-03-09T18:19:44.963" v="47"/>
          <pc:sldLayoutMkLst>
            <pc:docMk/>
            <pc:sldMasterMk cId="1107139545" sldId="2147483661"/>
            <pc:sldLayoutMk cId="507160248" sldId="2147483666"/>
          </pc:sldLayoutMkLst>
        </pc:sldLayoutChg>
        <pc:sldLayoutChg chg="add">
          <pc:chgData name="Balasubramanian P.G" userId="f0d4366cd5dffe92" providerId="LiveId" clId="{12E39377-9EF2-41D0-907D-C7554D3E500E}" dt="2024-03-09T18:19:44.963" v="47"/>
          <pc:sldLayoutMkLst>
            <pc:docMk/>
            <pc:sldMasterMk cId="1107139545" sldId="2147483661"/>
            <pc:sldLayoutMk cId="159072462" sldId="2147483667"/>
          </pc:sldLayoutMkLst>
        </pc:sldLayoutChg>
        <pc:sldLayoutChg chg="add">
          <pc:chgData name="Balasubramanian P.G" userId="f0d4366cd5dffe92" providerId="LiveId" clId="{12E39377-9EF2-41D0-907D-C7554D3E500E}" dt="2024-03-09T18:19:44.963" v="47"/>
          <pc:sldLayoutMkLst>
            <pc:docMk/>
            <pc:sldMasterMk cId="1107139545" sldId="2147483661"/>
            <pc:sldLayoutMk cId="726621628" sldId="2147483668"/>
          </pc:sldLayoutMkLst>
        </pc:sldLayoutChg>
        <pc:sldLayoutChg chg="add">
          <pc:chgData name="Balasubramanian P.G" userId="f0d4366cd5dffe92" providerId="LiveId" clId="{12E39377-9EF2-41D0-907D-C7554D3E500E}" dt="2024-03-09T18:19:44.963" v="47"/>
          <pc:sldLayoutMkLst>
            <pc:docMk/>
            <pc:sldMasterMk cId="1107139545" sldId="2147483661"/>
            <pc:sldLayoutMk cId="2186574040" sldId="2147483669"/>
          </pc:sldLayoutMkLst>
        </pc:sldLayoutChg>
        <pc:sldLayoutChg chg="add">
          <pc:chgData name="Balasubramanian P.G" userId="f0d4366cd5dffe92" providerId="LiveId" clId="{12E39377-9EF2-41D0-907D-C7554D3E500E}" dt="2024-03-09T18:19:44.963" v="47"/>
          <pc:sldLayoutMkLst>
            <pc:docMk/>
            <pc:sldMasterMk cId="1107139545" sldId="2147483661"/>
            <pc:sldLayoutMk cId="3058030982" sldId="2147483670"/>
          </pc:sldLayoutMkLst>
        </pc:sldLayoutChg>
      </pc:sldMasterChg>
      <pc:sldMasterChg chg="add del addSldLayout delSldLayout">
        <pc:chgData name="Balasubramanian P.G" userId="f0d4366cd5dffe92" providerId="LiveId" clId="{12E39377-9EF2-41D0-907D-C7554D3E500E}" dt="2024-03-09T18:17:42.795" v="2" actId="26606"/>
        <pc:sldMasterMkLst>
          <pc:docMk/>
          <pc:sldMasterMk cId="3284260926" sldId="2147483712"/>
        </pc:sldMasterMkLst>
        <pc:sldLayoutChg chg="add del">
          <pc:chgData name="Balasubramanian P.G" userId="f0d4366cd5dffe92" providerId="LiveId" clId="{12E39377-9EF2-41D0-907D-C7554D3E500E}" dt="2024-03-09T18:17:42.795" v="2" actId="26606"/>
          <pc:sldLayoutMkLst>
            <pc:docMk/>
            <pc:sldMasterMk cId="3284260926" sldId="2147483712"/>
            <pc:sldLayoutMk cId="2817508741" sldId="2147483701"/>
          </pc:sldLayoutMkLst>
        </pc:sldLayoutChg>
        <pc:sldLayoutChg chg="add del">
          <pc:chgData name="Balasubramanian P.G" userId="f0d4366cd5dffe92" providerId="LiveId" clId="{12E39377-9EF2-41D0-907D-C7554D3E500E}" dt="2024-03-09T18:17:42.795" v="2" actId="26606"/>
          <pc:sldLayoutMkLst>
            <pc:docMk/>
            <pc:sldMasterMk cId="3284260926" sldId="2147483712"/>
            <pc:sldLayoutMk cId="1134040429" sldId="2147483702"/>
          </pc:sldLayoutMkLst>
        </pc:sldLayoutChg>
        <pc:sldLayoutChg chg="add del">
          <pc:chgData name="Balasubramanian P.G" userId="f0d4366cd5dffe92" providerId="LiveId" clId="{12E39377-9EF2-41D0-907D-C7554D3E500E}" dt="2024-03-09T18:17:42.795" v="2" actId="26606"/>
          <pc:sldLayoutMkLst>
            <pc:docMk/>
            <pc:sldMasterMk cId="3284260926" sldId="2147483712"/>
            <pc:sldLayoutMk cId="756255406" sldId="2147483703"/>
          </pc:sldLayoutMkLst>
        </pc:sldLayoutChg>
        <pc:sldLayoutChg chg="add del">
          <pc:chgData name="Balasubramanian P.G" userId="f0d4366cd5dffe92" providerId="LiveId" clId="{12E39377-9EF2-41D0-907D-C7554D3E500E}" dt="2024-03-09T18:17:42.795" v="2" actId="26606"/>
          <pc:sldLayoutMkLst>
            <pc:docMk/>
            <pc:sldMasterMk cId="3284260926" sldId="2147483712"/>
            <pc:sldLayoutMk cId="1913746475" sldId="2147483704"/>
          </pc:sldLayoutMkLst>
        </pc:sldLayoutChg>
        <pc:sldLayoutChg chg="add del">
          <pc:chgData name="Balasubramanian P.G" userId="f0d4366cd5dffe92" providerId="LiveId" clId="{12E39377-9EF2-41D0-907D-C7554D3E500E}" dt="2024-03-09T18:17:42.795" v="2" actId="26606"/>
          <pc:sldLayoutMkLst>
            <pc:docMk/>
            <pc:sldMasterMk cId="3284260926" sldId="2147483712"/>
            <pc:sldLayoutMk cId="1255600789" sldId="2147483705"/>
          </pc:sldLayoutMkLst>
        </pc:sldLayoutChg>
        <pc:sldLayoutChg chg="add del">
          <pc:chgData name="Balasubramanian P.G" userId="f0d4366cd5dffe92" providerId="LiveId" clId="{12E39377-9EF2-41D0-907D-C7554D3E500E}" dt="2024-03-09T18:17:42.795" v="2" actId="26606"/>
          <pc:sldLayoutMkLst>
            <pc:docMk/>
            <pc:sldMasterMk cId="3284260926" sldId="2147483712"/>
            <pc:sldLayoutMk cId="180064650" sldId="2147483706"/>
          </pc:sldLayoutMkLst>
        </pc:sldLayoutChg>
        <pc:sldLayoutChg chg="add del">
          <pc:chgData name="Balasubramanian P.G" userId="f0d4366cd5dffe92" providerId="LiveId" clId="{12E39377-9EF2-41D0-907D-C7554D3E500E}" dt="2024-03-09T18:17:42.795" v="2" actId="26606"/>
          <pc:sldLayoutMkLst>
            <pc:docMk/>
            <pc:sldMasterMk cId="3284260926" sldId="2147483712"/>
            <pc:sldLayoutMk cId="2867074688" sldId="2147483707"/>
          </pc:sldLayoutMkLst>
        </pc:sldLayoutChg>
        <pc:sldLayoutChg chg="add del">
          <pc:chgData name="Balasubramanian P.G" userId="f0d4366cd5dffe92" providerId="LiveId" clId="{12E39377-9EF2-41D0-907D-C7554D3E500E}" dt="2024-03-09T18:17:42.795" v="2" actId="26606"/>
          <pc:sldLayoutMkLst>
            <pc:docMk/>
            <pc:sldMasterMk cId="3284260926" sldId="2147483712"/>
            <pc:sldLayoutMk cId="3682382775" sldId="2147483708"/>
          </pc:sldLayoutMkLst>
        </pc:sldLayoutChg>
        <pc:sldLayoutChg chg="add del">
          <pc:chgData name="Balasubramanian P.G" userId="f0d4366cd5dffe92" providerId="LiveId" clId="{12E39377-9EF2-41D0-907D-C7554D3E500E}" dt="2024-03-09T18:17:42.795" v="2" actId="26606"/>
          <pc:sldLayoutMkLst>
            <pc:docMk/>
            <pc:sldMasterMk cId="3284260926" sldId="2147483712"/>
            <pc:sldLayoutMk cId="2778059782" sldId="2147483709"/>
          </pc:sldLayoutMkLst>
        </pc:sldLayoutChg>
        <pc:sldLayoutChg chg="add del">
          <pc:chgData name="Balasubramanian P.G" userId="f0d4366cd5dffe92" providerId="LiveId" clId="{12E39377-9EF2-41D0-907D-C7554D3E500E}" dt="2024-03-09T18:17:42.795" v="2" actId="26606"/>
          <pc:sldLayoutMkLst>
            <pc:docMk/>
            <pc:sldMasterMk cId="3284260926" sldId="2147483712"/>
            <pc:sldLayoutMk cId="45520900" sldId="2147483710"/>
          </pc:sldLayoutMkLst>
        </pc:sldLayoutChg>
        <pc:sldLayoutChg chg="add del">
          <pc:chgData name="Balasubramanian P.G" userId="f0d4366cd5dffe92" providerId="LiveId" clId="{12E39377-9EF2-41D0-907D-C7554D3E500E}" dt="2024-03-09T18:17:42.795" v="2" actId="26606"/>
          <pc:sldLayoutMkLst>
            <pc:docMk/>
            <pc:sldMasterMk cId="3284260926" sldId="2147483712"/>
            <pc:sldLayoutMk cId="965332955" sldId="2147483711"/>
          </pc:sldLayoutMkLst>
        </pc:sldLayoutChg>
      </pc:sldMasterChg>
      <pc:sldMasterChg chg="add addSldLayout">
        <pc:chgData name="Balasubramanian P.G" userId="f0d4366cd5dffe92" providerId="LiveId" clId="{12E39377-9EF2-41D0-907D-C7554D3E500E}" dt="2024-03-09T18:17:42.795" v="2" actId="26606"/>
        <pc:sldMasterMkLst>
          <pc:docMk/>
          <pc:sldMasterMk cId="3980127979" sldId="2147483762"/>
        </pc:sldMasterMkLst>
        <pc:sldLayoutChg chg="add">
          <pc:chgData name="Balasubramanian P.G" userId="f0d4366cd5dffe92" providerId="LiveId" clId="{12E39377-9EF2-41D0-907D-C7554D3E500E}" dt="2024-03-09T18:17:42.795" v="2" actId="26606"/>
          <pc:sldLayoutMkLst>
            <pc:docMk/>
            <pc:sldMasterMk cId="3980127979" sldId="2147483762"/>
            <pc:sldLayoutMk cId="4256870758" sldId="2147483751"/>
          </pc:sldLayoutMkLst>
        </pc:sldLayoutChg>
        <pc:sldLayoutChg chg="add">
          <pc:chgData name="Balasubramanian P.G" userId="f0d4366cd5dffe92" providerId="LiveId" clId="{12E39377-9EF2-41D0-907D-C7554D3E500E}" dt="2024-03-09T18:17:42.795" v="2" actId="26606"/>
          <pc:sldLayoutMkLst>
            <pc:docMk/>
            <pc:sldMasterMk cId="3980127979" sldId="2147483762"/>
            <pc:sldLayoutMk cId="929985272" sldId="2147483752"/>
          </pc:sldLayoutMkLst>
        </pc:sldLayoutChg>
        <pc:sldLayoutChg chg="add">
          <pc:chgData name="Balasubramanian P.G" userId="f0d4366cd5dffe92" providerId="LiveId" clId="{12E39377-9EF2-41D0-907D-C7554D3E500E}" dt="2024-03-09T18:17:42.795" v="2" actId="26606"/>
          <pc:sldLayoutMkLst>
            <pc:docMk/>
            <pc:sldMasterMk cId="3980127979" sldId="2147483762"/>
            <pc:sldLayoutMk cId="1483971525" sldId="2147483753"/>
          </pc:sldLayoutMkLst>
        </pc:sldLayoutChg>
        <pc:sldLayoutChg chg="add">
          <pc:chgData name="Balasubramanian P.G" userId="f0d4366cd5dffe92" providerId="LiveId" clId="{12E39377-9EF2-41D0-907D-C7554D3E500E}" dt="2024-03-09T18:17:42.795" v="2" actId="26606"/>
          <pc:sldLayoutMkLst>
            <pc:docMk/>
            <pc:sldMasterMk cId="3980127979" sldId="2147483762"/>
            <pc:sldLayoutMk cId="3494114865" sldId="2147483754"/>
          </pc:sldLayoutMkLst>
        </pc:sldLayoutChg>
        <pc:sldLayoutChg chg="add">
          <pc:chgData name="Balasubramanian P.G" userId="f0d4366cd5dffe92" providerId="LiveId" clId="{12E39377-9EF2-41D0-907D-C7554D3E500E}" dt="2024-03-09T18:17:42.795" v="2" actId="26606"/>
          <pc:sldLayoutMkLst>
            <pc:docMk/>
            <pc:sldMasterMk cId="3980127979" sldId="2147483762"/>
            <pc:sldLayoutMk cId="2212623751" sldId="2147483755"/>
          </pc:sldLayoutMkLst>
        </pc:sldLayoutChg>
        <pc:sldLayoutChg chg="add">
          <pc:chgData name="Balasubramanian P.G" userId="f0d4366cd5dffe92" providerId="LiveId" clId="{12E39377-9EF2-41D0-907D-C7554D3E500E}" dt="2024-03-09T18:17:42.795" v="2" actId="26606"/>
          <pc:sldLayoutMkLst>
            <pc:docMk/>
            <pc:sldMasterMk cId="3980127979" sldId="2147483762"/>
            <pc:sldLayoutMk cId="3719074590" sldId="2147483756"/>
          </pc:sldLayoutMkLst>
        </pc:sldLayoutChg>
        <pc:sldLayoutChg chg="add">
          <pc:chgData name="Balasubramanian P.G" userId="f0d4366cd5dffe92" providerId="LiveId" clId="{12E39377-9EF2-41D0-907D-C7554D3E500E}" dt="2024-03-09T18:17:42.795" v="2" actId="26606"/>
          <pc:sldLayoutMkLst>
            <pc:docMk/>
            <pc:sldMasterMk cId="3980127979" sldId="2147483762"/>
            <pc:sldLayoutMk cId="3299429402" sldId="2147483757"/>
          </pc:sldLayoutMkLst>
        </pc:sldLayoutChg>
        <pc:sldLayoutChg chg="add">
          <pc:chgData name="Balasubramanian P.G" userId="f0d4366cd5dffe92" providerId="LiveId" clId="{12E39377-9EF2-41D0-907D-C7554D3E500E}" dt="2024-03-09T18:17:42.795" v="2" actId="26606"/>
          <pc:sldLayoutMkLst>
            <pc:docMk/>
            <pc:sldMasterMk cId="3980127979" sldId="2147483762"/>
            <pc:sldLayoutMk cId="3063261911" sldId="2147483758"/>
          </pc:sldLayoutMkLst>
        </pc:sldLayoutChg>
        <pc:sldLayoutChg chg="add">
          <pc:chgData name="Balasubramanian P.G" userId="f0d4366cd5dffe92" providerId="LiveId" clId="{12E39377-9EF2-41D0-907D-C7554D3E500E}" dt="2024-03-09T18:17:42.795" v="2" actId="26606"/>
          <pc:sldLayoutMkLst>
            <pc:docMk/>
            <pc:sldMasterMk cId="3980127979" sldId="2147483762"/>
            <pc:sldLayoutMk cId="2317864252" sldId="2147483759"/>
          </pc:sldLayoutMkLst>
        </pc:sldLayoutChg>
        <pc:sldLayoutChg chg="add">
          <pc:chgData name="Balasubramanian P.G" userId="f0d4366cd5dffe92" providerId="LiveId" clId="{12E39377-9EF2-41D0-907D-C7554D3E500E}" dt="2024-03-09T18:17:42.795" v="2" actId="26606"/>
          <pc:sldLayoutMkLst>
            <pc:docMk/>
            <pc:sldMasterMk cId="3980127979" sldId="2147483762"/>
            <pc:sldLayoutMk cId="1651047278" sldId="2147483760"/>
          </pc:sldLayoutMkLst>
        </pc:sldLayoutChg>
        <pc:sldLayoutChg chg="add">
          <pc:chgData name="Balasubramanian P.G" userId="f0d4366cd5dffe92" providerId="LiveId" clId="{12E39377-9EF2-41D0-907D-C7554D3E500E}" dt="2024-03-09T18:17:42.795" v="2" actId="26606"/>
          <pc:sldLayoutMkLst>
            <pc:docMk/>
            <pc:sldMasterMk cId="3980127979" sldId="2147483762"/>
            <pc:sldLayoutMk cId="3663330861" sldId="2147483761"/>
          </pc:sldLayoutMkLst>
        </pc:sldLayoutChg>
      </pc:sldMasterChg>
      <pc:sldMasterChg chg="add del addSldLayout delSldLayout">
        <pc:chgData name="Balasubramanian P.G" userId="f0d4366cd5dffe92" providerId="LiveId" clId="{12E39377-9EF2-41D0-907D-C7554D3E500E}" dt="2024-03-09T18:17:42.742" v="1" actId="26606"/>
        <pc:sldMasterMkLst>
          <pc:docMk/>
          <pc:sldMasterMk cId="2828992181" sldId="2147483801"/>
        </pc:sldMasterMkLst>
        <pc:sldLayoutChg chg="add del">
          <pc:chgData name="Balasubramanian P.G" userId="f0d4366cd5dffe92" providerId="LiveId" clId="{12E39377-9EF2-41D0-907D-C7554D3E500E}" dt="2024-03-09T18:17:42.742" v="1" actId="26606"/>
          <pc:sldLayoutMkLst>
            <pc:docMk/>
            <pc:sldMasterMk cId="2828992181" sldId="2147483801"/>
            <pc:sldLayoutMk cId="2312857241" sldId="2147483790"/>
          </pc:sldLayoutMkLst>
        </pc:sldLayoutChg>
        <pc:sldLayoutChg chg="add del">
          <pc:chgData name="Balasubramanian P.G" userId="f0d4366cd5dffe92" providerId="LiveId" clId="{12E39377-9EF2-41D0-907D-C7554D3E500E}" dt="2024-03-09T18:17:42.742" v="1" actId="26606"/>
          <pc:sldLayoutMkLst>
            <pc:docMk/>
            <pc:sldMasterMk cId="2828992181" sldId="2147483801"/>
            <pc:sldLayoutMk cId="4238874921" sldId="2147483791"/>
          </pc:sldLayoutMkLst>
        </pc:sldLayoutChg>
        <pc:sldLayoutChg chg="add del">
          <pc:chgData name="Balasubramanian P.G" userId="f0d4366cd5dffe92" providerId="LiveId" clId="{12E39377-9EF2-41D0-907D-C7554D3E500E}" dt="2024-03-09T18:17:42.742" v="1" actId="26606"/>
          <pc:sldLayoutMkLst>
            <pc:docMk/>
            <pc:sldMasterMk cId="2828992181" sldId="2147483801"/>
            <pc:sldLayoutMk cId="511436313" sldId="2147483792"/>
          </pc:sldLayoutMkLst>
        </pc:sldLayoutChg>
        <pc:sldLayoutChg chg="add del">
          <pc:chgData name="Balasubramanian P.G" userId="f0d4366cd5dffe92" providerId="LiveId" clId="{12E39377-9EF2-41D0-907D-C7554D3E500E}" dt="2024-03-09T18:17:42.742" v="1" actId="26606"/>
          <pc:sldLayoutMkLst>
            <pc:docMk/>
            <pc:sldMasterMk cId="2828992181" sldId="2147483801"/>
            <pc:sldLayoutMk cId="2872373321" sldId="2147483793"/>
          </pc:sldLayoutMkLst>
        </pc:sldLayoutChg>
        <pc:sldLayoutChg chg="add del">
          <pc:chgData name="Balasubramanian P.G" userId="f0d4366cd5dffe92" providerId="LiveId" clId="{12E39377-9EF2-41D0-907D-C7554D3E500E}" dt="2024-03-09T18:17:42.742" v="1" actId="26606"/>
          <pc:sldLayoutMkLst>
            <pc:docMk/>
            <pc:sldMasterMk cId="2828992181" sldId="2147483801"/>
            <pc:sldLayoutMk cId="2780321432" sldId="2147483794"/>
          </pc:sldLayoutMkLst>
        </pc:sldLayoutChg>
        <pc:sldLayoutChg chg="add del">
          <pc:chgData name="Balasubramanian P.G" userId="f0d4366cd5dffe92" providerId="LiveId" clId="{12E39377-9EF2-41D0-907D-C7554D3E500E}" dt="2024-03-09T18:17:42.742" v="1" actId="26606"/>
          <pc:sldLayoutMkLst>
            <pc:docMk/>
            <pc:sldMasterMk cId="2828992181" sldId="2147483801"/>
            <pc:sldLayoutMk cId="258887934" sldId="2147483795"/>
          </pc:sldLayoutMkLst>
        </pc:sldLayoutChg>
        <pc:sldLayoutChg chg="add del">
          <pc:chgData name="Balasubramanian P.G" userId="f0d4366cd5dffe92" providerId="LiveId" clId="{12E39377-9EF2-41D0-907D-C7554D3E500E}" dt="2024-03-09T18:17:42.742" v="1" actId="26606"/>
          <pc:sldLayoutMkLst>
            <pc:docMk/>
            <pc:sldMasterMk cId="2828992181" sldId="2147483801"/>
            <pc:sldLayoutMk cId="3847726843" sldId="2147483796"/>
          </pc:sldLayoutMkLst>
        </pc:sldLayoutChg>
        <pc:sldLayoutChg chg="add del">
          <pc:chgData name="Balasubramanian P.G" userId="f0d4366cd5dffe92" providerId="LiveId" clId="{12E39377-9EF2-41D0-907D-C7554D3E500E}" dt="2024-03-09T18:17:42.742" v="1" actId="26606"/>
          <pc:sldLayoutMkLst>
            <pc:docMk/>
            <pc:sldMasterMk cId="2828992181" sldId="2147483801"/>
            <pc:sldLayoutMk cId="1950972085" sldId="2147483797"/>
          </pc:sldLayoutMkLst>
        </pc:sldLayoutChg>
        <pc:sldLayoutChg chg="add del">
          <pc:chgData name="Balasubramanian P.G" userId="f0d4366cd5dffe92" providerId="LiveId" clId="{12E39377-9EF2-41D0-907D-C7554D3E500E}" dt="2024-03-09T18:17:42.742" v="1" actId="26606"/>
          <pc:sldLayoutMkLst>
            <pc:docMk/>
            <pc:sldMasterMk cId="2828992181" sldId="2147483801"/>
            <pc:sldLayoutMk cId="1476779426" sldId="2147483798"/>
          </pc:sldLayoutMkLst>
        </pc:sldLayoutChg>
        <pc:sldLayoutChg chg="add del">
          <pc:chgData name="Balasubramanian P.G" userId="f0d4366cd5dffe92" providerId="LiveId" clId="{12E39377-9EF2-41D0-907D-C7554D3E500E}" dt="2024-03-09T18:17:42.742" v="1" actId="26606"/>
          <pc:sldLayoutMkLst>
            <pc:docMk/>
            <pc:sldMasterMk cId="2828992181" sldId="2147483801"/>
            <pc:sldLayoutMk cId="2272751587" sldId="2147483799"/>
          </pc:sldLayoutMkLst>
        </pc:sldLayoutChg>
        <pc:sldLayoutChg chg="add del">
          <pc:chgData name="Balasubramanian P.G" userId="f0d4366cd5dffe92" providerId="LiveId" clId="{12E39377-9EF2-41D0-907D-C7554D3E500E}" dt="2024-03-09T18:17:42.742" v="1" actId="26606"/>
          <pc:sldLayoutMkLst>
            <pc:docMk/>
            <pc:sldMasterMk cId="2828992181" sldId="2147483801"/>
            <pc:sldLayoutMk cId="547386653" sldId="214748380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7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09800" y="326276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2209800" y="3874315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884397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495944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2823" y="2004053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4768114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5379661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DF95759B-DFBD-52FF-4B1E-1EFF531D30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40666" y="2004053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4768114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5379661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Picture Placeholder 23">
            <a:extLst>
              <a:ext uri="{FF2B5EF4-FFF2-40B4-BE49-F238E27FC236}">
                <a16:creationId xmlns:a16="http://schemas.microsoft.com/office/drawing/2014/main" id="{17E0D596-964B-B199-1020-9CA46C3669D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14918" y="2004052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4768113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5379660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8283A7A-4C73-A1F8-47BC-F89899355C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7194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660252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3271799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660252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3271799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660251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3271798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517256" y="3121266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517256" y="3732813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073847" y="4638571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2073847" y="5250118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61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6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4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3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8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7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12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6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B5574CB-8151-4554-B056-B76C1AA8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36953-70BB-622C-E2E4-AD2C30A8C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6815797" cy="110280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facad SemiBold" pitchFamily="2" charset="0"/>
                <a:cs typeface="Afacad SemiBold" pitchFamily="2" charset="0"/>
              </a:rPr>
              <a:t>My blood ash tray</a:t>
            </a:r>
            <a:endParaRPr lang="en-IN" sz="3600" b="1" dirty="0">
              <a:latin typeface="Afacad SemiBold" pitchFamily="2" charset="0"/>
              <a:cs typeface="Afacad SemiBold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3EAFB-FE8F-516C-8374-CCB326084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952501"/>
            <a:ext cx="3447546" cy="1007622"/>
          </a:xfrm>
        </p:spPr>
        <p:txBody>
          <a:bodyPr anchor="t">
            <a:normAutofit/>
          </a:bodyPr>
          <a:lstStyle/>
          <a:p>
            <a:r>
              <a:rPr lang="en-US" b="1">
                <a:latin typeface="Tenorite" panose="00000500000000000000" pitchFamily="2" charset="0"/>
              </a:rPr>
              <a:t>Stretch my hands to you</a:t>
            </a:r>
            <a:endParaRPr lang="en-IN" b="1">
              <a:latin typeface="Tenorite" panose="00000500000000000000" pitchFamily="2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D3D073F-E673-426A-939F-C2C2C2ACE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olorful background with curves&#10;&#10;Description automatically generated with medium confidence">
            <a:extLst>
              <a:ext uri="{FF2B5EF4-FFF2-40B4-BE49-F238E27FC236}">
                <a16:creationId xmlns:a16="http://schemas.microsoft.com/office/drawing/2014/main" id="{0821D4AC-44B7-113C-AD33-038DA7DDD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6" r="2" b="25182"/>
          <a:stretch/>
        </p:blipFill>
        <p:spPr>
          <a:xfrm>
            <a:off x="647700" y="2307102"/>
            <a:ext cx="10896600" cy="3750797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944536-E957-40BF-93E4-DAA5CA273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83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Video 16" descr="Neon Pink Question Mark">
            <a:extLst>
              <a:ext uri="{FF2B5EF4-FFF2-40B4-BE49-F238E27FC236}">
                <a16:creationId xmlns:a16="http://schemas.microsoft.com/office/drawing/2014/main" id="{E0F90320-2C36-DBBA-52A8-0DA3BA4C454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1" b="285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20486" y="720484"/>
            <a:ext cx="6857999" cy="5417036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C89BE-DAFE-A35E-B84D-196E2012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33346" cy="3641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facad SemiBold" pitchFamily="2" charset="0"/>
                <a:cs typeface="Afacad SemiBold" pitchFamily="2" charset="0"/>
              </a:rPr>
              <a:t>When In doubt know your way out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5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facad SemiBold" pitchFamily="2" charset="0"/>
                <a:cs typeface="Afacad SemiBold" pitchFamily="2" charset="0"/>
              </a:rPr>
              <a:t>Business Intelligence Consulting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B5D12-45B6-A823-90B1-7B0C230D9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Kapil </a:t>
            </a:r>
            <a:r>
              <a:rPr lang="en-IN"/>
              <a:t>sharma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B9F7733-39DE-0F2D-9A65-DCA9F2A2902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" r="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152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D60B-C9D1-CDAD-BE7E-23EE2AA0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facad SemiBold" pitchFamily="2" charset="0"/>
                <a:cs typeface="Afacad SemiBold" pitchFamily="2" charset="0"/>
              </a:rPr>
              <a:t>Understanding BI Consulting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A842A-5F35-9BD7-7BD1-B7EDB9858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Data Interpretation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6DBC9-00AA-B508-5772-43BEE9C6F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BI consulting involves interpreting and analyzing data to derive meaningful insights for business decision-making.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FAF69-A8CE-9DB1-518B-BD543D462A8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IN"/>
              <a:t>Strategic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936FC7-7041-08DC-887C-BD1B12220006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BI consulting helps in strategic analysis of business performance and market trends for informed decision-making.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DCCBC9-2610-3D50-73B6-928131F9A8FB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IN"/>
              <a:t>Workflow Optimization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CB73B3-A6A0-95B6-7753-8C1F32B8C36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/>
              <a:t>It aims to optimize business workflows by identifying areas for improvement and efficiency.</a:t>
            </a:r>
            <a:endParaRPr lang="en-IN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1341D88-2D7F-D188-F517-44CB5676FF4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4286" r="14286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4104-B99A-423D-B0C7-0D73F4178E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/>
              <a:t>Photos provided by Pexels</a:t>
            </a:r>
          </a:p>
        </p:txBody>
      </p:sp>
    </p:spTree>
    <p:extLst>
      <p:ext uri="{BB962C8B-B14F-4D97-AF65-F5344CB8AC3E}">
        <p14:creationId xmlns:p14="http://schemas.microsoft.com/office/powerpoint/2010/main" val="400365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29A1E-766A-EC5B-F3C0-565D18AE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8"/>
            <a:ext cx="10477600" cy="1157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facad SemiBold" pitchFamily="2" charset="0"/>
                <a:cs typeface="Afacad SemiBold" pitchFamily="2" charset="0"/>
              </a:rPr>
              <a:t>Benefits of BI Consulting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0830B8B-BA2A-C11D-C1F5-7BEEF40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62" r="16862"/>
          <a:stretch>
            <a:fillRect/>
          </a:stretch>
        </p:blipFill>
        <p:spPr>
          <a:xfrm>
            <a:off x="4905168" y="2122099"/>
            <a:ext cx="2256450" cy="2256450"/>
          </a:xfrm>
          <a:prstGeom prst="ellipse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00F53-7EA4-82C7-9910-5E1963B4DD39}"/>
              </a:ext>
            </a:extLst>
          </p:cNvPr>
          <p:cNvSpPr>
            <a:spLocks/>
          </p:cNvSpPr>
          <p:nvPr/>
        </p:nvSpPr>
        <p:spPr>
          <a:xfrm>
            <a:off x="4615203" y="4393097"/>
            <a:ext cx="2836382" cy="487909"/>
          </a:xfrm>
          <a:prstGeom prst="rect">
            <a:avLst/>
          </a:prstGeom>
        </p:spPr>
        <p:txBody>
          <a:bodyPr/>
          <a:lstStyle/>
          <a:p>
            <a:pPr defTabSz="749808">
              <a:spcAft>
                <a:spcPts val="600"/>
              </a:spcAft>
            </a:pPr>
            <a:r>
              <a:rPr lang="en-IN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Competitive Advantage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04662-6207-691F-E8C4-B1E0DDB0329E}"/>
              </a:ext>
            </a:extLst>
          </p:cNvPr>
          <p:cNvSpPr>
            <a:spLocks/>
          </p:cNvSpPr>
          <p:nvPr/>
        </p:nvSpPr>
        <p:spPr>
          <a:xfrm>
            <a:off x="4615203" y="4895554"/>
            <a:ext cx="2836380" cy="68246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defTabSz="749808">
              <a:lnSpc>
                <a:spcPct val="90000"/>
              </a:lnSpc>
              <a:spcAft>
                <a:spcPts val="600"/>
              </a:spcAft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 consulting provides a competitive advantage through enhanced data-driven decision-making and market insights.</a:t>
            </a:r>
            <a:endParaRPr lang="en-IN" sz="140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C7600B87-EFA6-8DA0-259C-3B184BA57E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49" r="16649"/>
          <a:stretch>
            <a:fillRect/>
          </a:stretch>
        </p:blipFill>
        <p:spPr>
          <a:xfrm>
            <a:off x="7877648" y="2122099"/>
            <a:ext cx="2256450" cy="2256450"/>
          </a:xfrm>
          <a:prstGeom prst="ellipse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C8A57C-3435-34BE-D1F1-03AA65FC5F7E}"/>
              </a:ext>
            </a:extLst>
          </p:cNvPr>
          <p:cNvSpPr>
            <a:spLocks/>
          </p:cNvSpPr>
          <p:nvPr/>
        </p:nvSpPr>
        <p:spPr>
          <a:xfrm>
            <a:off x="7587683" y="4393097"/>
            <a:ext cx="2836382" cy="487909"/>
          </a:xfrm>
          <a:prstGeom prst="rect">
            <a:avLst/>
          </a:prstGeom>
        </p:spPr>
        <p:txBody>
          <a:bodyPr/>
          <a:lstStyle/>
          <a:p>
            <a:pPr defTabSz="749808">
              <a:spcAft>
                <a:spcPts val="600"/>
              </a:spcAft>
            </a:pPr>
            <a:r>
              <a:rPr lang="en-IN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Visualization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488A6A-5288-AC61-B0D5-D0694B60A900}"/>
              </a:ext>
            </a:extLst>
          </p:cNvPr>
          <p:cNvSpPr>
            <a:spLocks/>
          </p:cNvSpPr>
          <p:nvPr/>
        </p:nvSpPr>
        <p:spPr>
          <a:xfrm>
            <a:off x="7587683" y="4895554"/>
            <a:ext cx="2836380" cy="68246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defTabSz="749808">
              <a:lnSpc>
                <a:spcPct val="90000"/>
              </a:lnSpc>
              <a:spcAft>
                <a:spcPts val="600"/>
              </a:spcAft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enables effective data visualization, making complex information understandable and actionable for stakeholders.</a:t>
            </a:r>
            <a:endParaRPr lang="en-IN" sz="140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3A02510-74F1-A1F9-B59A-6C63B7E821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862" r="16862"/>
          <a:stretch>
            <a:fillRect/>
          </a:stretch>
        </p:blipFill>
        <p:spPr>
          <a:xfrm>
            <a:off x="1940854" y="2122098"/>
            <a:ext cx="2256450" cy="2256450"/>
          </a:xfrm>
          <a:prstGeom prst="ellipse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CEB62D-AA4C-3CC2-7E1C-3F614DE335F8}"/>
              </a:ext>
            </a:extLst>
          </p:cNvPr>
          <p:cNvSpPr>
            <a:spLocks/>
          </p:cNvSpPr>
          <p:nvPr/>
        </p:nvSpPr>
        <p:spPr>
          <a:xfrm>
            <a:off x="1650888" y="4393096"/>
            <a:ext cx="2836382" cy="487909"/>
          </a:xfrm>
          <a:prstGeom prst="rect">
            <a:avLst/>
          </a:prstGeom>
        </p:spPr>
        <p:txBody>
          <a:bodyPr/>
          <a:lstStyle/>
          <a:p>
            <a:pPr defTabSz="749808">
              <a:spcAft>
                <a:spcPts val="600"/>
              </a:spcAft>
            </a:pPr>
            <a:r>
              <a:rPr lang="en-IN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Growth</a:t>
            </a:r>
            <a:endParaRPr lang="en-IN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32D107F-40F5-C5F3-1ECD-2B60F95BD3EB}"/>
              </a:ext>
            </a:extLst>
          </p:cNvPr>
          <p:cNvSpPr>
            <a:spLocks/>
          </p:cNvSpPr>
          <p:nvPr/>
        </p:nvSpPr>
        <p:spPr>
          <a:xfrm>
            <a:off x="1650888" y="4895554"/>
            <a:ext cx="2836380" cy="68246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defTabSz="749808">
              <a:lnSpc>
                <a:spcPct val="90000"/>
              </a:lnSpc>
              <a:spcAft>
                <a:spcPts val="600"/>
              </a:spcAft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 consulting contributes to business growth by identifying opportunities, reducing risks, and optimizing resources.</a:t>
            </a:r>
            <a:endParaRPr lang="en-IN" sz="140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8F1AF3-B7C1-F290-F908-DBA9E69D0BF6}"/>
              </a:ext>
            </a:extLst>
          </p:cNvPr>
          <p:cNvSpPr>
            <a:spLocks/>
          </p:cNvSpPr>
          <p:nvPr/>
        </p:nvSpPr>
        <p:spPr>
          <a:xfrm>
            <a:off x="7876393" y="5848015"/>
            <a:ext cx="2664718" cy="149996"/>
          </a:xfrm>
          <a:prstGeom prst="rect">
            <a:avLst/>
          </a:prstGeom>
        </p:spPr>
        <p:txBody>
          <a:bodyPr/>
          <a:lstStyle/>
          <a:p>
            <a:pPr defTabSz="749808">
              <a:spcAft>
                <a:spcPts val="600"/>
              </a:spcAft>
            </a:pPr>
            <a:r>
              <a:rPr lang="en-IN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Photos provided by Pexels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46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512F-7649-8EBE-1629-D0E2E4A8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facad SemiBold" pitchFamily="2" charset="0"/>
                <a:cs typeface="Afacad SemiBold" pitchFamily="2" charset="0"/>
              </a:rPr>
              <a:t>Challenges in BI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B9A1B-50C7-34E3-C59B-339E9784D8A6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IN"/>
              <a:t>Data Integration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26D65-8594-0042-EEFC-875C6FFD3CDB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Challenges in BI implementation include integrating data from various sources and ensuring its accuracy and consistency.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D0B36-BC88-EBD4-9294-3C2A994A99D7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IN"/>
              <a:t>Resource Allocation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99307D-E09B-9402-2C74-FC3564C99D18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It involves resource allocation, including skilled personnel, technology, and budget, for successful implementation.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0FE80D-C4FF-C90E-EE17-1F2865933F1A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IN"/>
              <a:t>Change Management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F2875F-2BEB-FA14-44DE-ECDDC12D6EEA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Addressing change management challenges to ensure smooth adoption of BI solutions within the organization.</a:t>
            </a:r>
            <a:endParaRPr lang="en-IN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CD3DC52-A92D-97E7-5E82-3C796CDCF5C4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3941" r="39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506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7FD42-13E2-73D9-F65A-29865AE0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Afacad SemiBold" pitchFamily="2" charset="0"/>
                <a:cs typeface="Afacad SemiBold" pitchFamily="2" charset="0"/>
              </a:rPr>
              <a:t>BI Tools and Technologies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03646-9610-1585-161B-39F40F12AED4}"/>
              </a:ext>
            </a:extLst>
          </p:cNvPr>
          <p:cNvSpPr>
            <a:spLocks/>
          </p:cNvSpPr>
          <p:nvPr/>
        </p:nvSpPr>
        <p:spPr>
          <a:xfrm>
            <a:off x="1568035" y="1926266"/>
            <a:ext cx="4397450" cy="506299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en-IN" sz="1530" kern="1200" dirty="0">
                <a:solidFill>
                  <a:schemeClr val="tx1"/>
                </a:solidFill>
                <a:latin typeface="Tenorite" panose="00000500000000000000" pitchFamily="2" charset="0"/>
              </a:rPr>
              <a:t>Advanced Analytics</a:t>
            </a:r>
            <a:endParaRPr lang="en-IN" dirty="0">
              <a:latin typeface="Tenorite" panose="000005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AE617-279A-0C0F-3A02-86A2D2EBE4E0}"/>
              </a:ext>
            </a:extLst>
          </p:cNvPr>
          <p:cNvSpPr>
            <a:spLocks/>
          </p:cNvSpPr>
          <p:nvPr/>
        </p:nvSpPr>
        <p:spPr>
          <a:xfrm>
            <a:off x="1568035" y="2447662"/>
            <a:ext cx="4397450" cy="753051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en-US" sz="1530" kern="1200" dirty="0">
                <a:solidFill>
                  <a:schemeClr val="tx1"/>
                </a:solidFill>
                <a:latin typeface="Tenorite" panose="00000500000000000000" pitchFamily="2" charset="0"/>
              </a:rPr>
              <a:t>BI tools and technologies enable advanced data analytics, including predictive modeling and machine learning.</a:t>
            </a:r>
            <a:endParaRPr lang="en-IN" dirty="0">
              <a:latin typeface="Tenorite" panose="00000500000000000000" pitchFamily="2" charset="0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656779E-D562-BFBA-DCFB-05825F04A8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278" r="15278"/>
          <a:stretch>
            <a:fillRect/>
          </a:stretch>
        </p:blipFill>
        <p:spPr>
          <a:xfrm>
            <a:off x="7511254" y="2284893"/>
            <a:ext cx="3112710" cy="3112710"/>
          </a:xfrm>
          <a:prstGeom prst="ellipse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E214A5-437E-643E-93F8-6D20AF8A969C}"/>
              </a:ext>
            </a:extLst>
          </p:cNvPr>
          <p:cNvSpPr>
            <a:spLocks/>
          </p:cNvSpPr>
          <p:nvPr/>
        </p:nvSpPr>
        <p:spPr>
          <a:xfrm>
            <a:off x="2042576" y="3214307"/>
            <a:ext cx="4397450" cy="506299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en-IN" sz="1530" kern="1200" dirty="0">
                <a:solidFill>
                  <a:schemeClr val="tx1"/>
                </a:solidFill>
                <a:latin typeface="Tenorite" panose="00000500000000000000" pitchFamily="2" charset="0"/>
              </a:rPr>
              <a:t>Big Data Solutions</a:t>
            </a:r>
            <a:endParaRPr lang="en-IN" dirty="0">
              <a:latin typeface="Tenorite" panose="00000500000000000000" pitchFamily="2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3C8BA2-A3C3-7190-13FF-AF68BFD60D5C}"/>
              </a:ext>
            </a:extLst>
          </p:cNvPr>
          <p:cNvSpPr>
            <a:spLocks/>
          </p:cNvSpPr>
          <p:nvPr/>
        </p:nvSpPr>
        <p:spPr>
          <a:xfrm>
            <a:off x="2042576" y="3735702"/>
            <a:ext cx="4397450" cy="753051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en-US" sz="1530" kern="1200" dirty="0">
                <a:solidFill>
                  <a:schemeClr val="tx1"/>
                </a:solidFill>
                <a:latin typeface="Tenorite" panose="00000500000000000000" pitchFamily="2" charset="0"/>
              </a:rPr>
              <a:t>They offer solutions for managing and analyzing large volumes of complex and diverse data sets, often referred to as big data.</a:t>
            </a:r>
            <a:endParaRPr lang="en-IN" dirty="0">
              <a:latin typeface="Tenorite" panose="00000500000000000000" pitchFamily="2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2F193E-5CDD-061E-0D57-9AE9C0E221A1}"/>
              </a:ext>
            </a:extLst>
          </p:cNvPr>
          <p:cNvSpPr>
            <a:spLocks/>
          </p:cNvSpPr>
          <p:nvPr/>
        </p:nvSpPr>
        <p:spPr>
          <a:xfrm>
            <a:off x="2517117" y="4507938"/>
            <a:ext cx="4397450" cy="506299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en-IN" sz="1530" kern="1200" dirty="0">
                <a:solidFill>
                  <a:schemeClr val="tx1"/>
                </a:solidFill>
                <a:latin typeface="Tenorite" panose="00000500000000000000" pitchFamily="2" charset="0"/>
              </a:rPr>
              <a:t>Dashboard Reporting</a:t>
            </a:r>
            <a:endParaRPr lang="en-IN" dirty="0">
              <a:latin typeface="Tenorite" panose="00000500000000000000" pitchFamily="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E53CF5-D7FB-BFF3-6319-ACD56125B6B4}"/>
              </a:ext>
            </a:extLst>
          </p:cNvPr>
          <p:cNvSpPr>
            <a:spLocks/>
          </p:cNvSpPr>
          <p:nvPr/>
        </p:nvSpPr>
        <p:spPr>
          <a:xfrm>
            <a:off x="2517117" y="5029333"/>
            <a:ext cx="4397450" cy="753051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en-US" sz="1530" kern="1200" dirty="0">
                <a:solidFill>
                  <a:schemeClr val="tx1"/>
                </a:solidFill>
                <a:latin typeface="Tenorite" panose="00000500000000000000" pitchFamily="2" charset="0"/>
              </a:rPr>
              <a:t>BI tools provide interactive dashboard reporting for real-time monitoring and decision-making.</a:t>
            </a:r>
            <a:endParaRPr lang="en-IN" dirty="0">
              <a:latin typeface="Tenorite" panose="00000500000000000000" pitchFamily="2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A26A9A-E3A5-DFB4-6AC9-06213C2BA18D}"/>
              </a:ext>
            </a:extLst>
          </p:cNvPr>
          <p:cNvSpPr>
            <a:spLocks/>
          </p:cNvSpPr>
          <p:nvPr/>
        </p:nvSpPr>
        <p:spPr>
          <a:xfrm>
            <a:off x="7858808" y="6128140"/>
            <a:ext cx="2765156" cy="155650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en-IN" sz="1530" kern="1200" dirty="0">
                <a:solidFill>
                  <a:schemeClr val="tx1"/>
                </a:solidFill>
                <a:latin typeface="Tenorite" panose="00000500000000000000" pitchFamily="2" charset="0"/>
              </a:rPr>
              <a:t>Photos provided by </a:t>
            </a:r>
            <a:r>
              <a:rPr lang="en-IN" sz="1530" kern="1200" dirty="0" err="1">
                <a:solidFill>
                  <a:schemeClr val="tx1"/>
                </a:solidFill>
                <a:latin typeface="Tenorite" panose="00000500000000000000" pitchFamily="2" charset="0"/>
              </a:rPr>
              <a:t>Pexels</a:t>
            </a:r>
            <a:endParaRPr lang="en-IN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5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DB070-3D17-2114-0417-8A48C6FD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Afacad SemiBold" pitchFamily="2" charset="0"/>
                <a:cs typeface="Afacad SemiBold" pitchFamily="2" charset="0"/>
              </a:rPr>
              <a:t>Best Practices in BI Consulting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9BE69-CFF1-CD98-18EA-EA1F314692CA}"/>
              </a:ext>
            </a:extLst>
          </p:cNvPr>
          <p:cNvSpPr>
            <a:spLocks/>
          </p:cNvSpPr>
          <p:nvPr/>
        </p:nvSpPr>
        <p:spPr>
          <a:xfrm>
            <a:off x="911451" y="2112579"/>
            <a:ext cx="5047578" cy="581151"/>
          </a:xfrm>
          <a:prstGeom prst="rect">
            <a:avLst/>
          </a:prstGeom>
        </p:spPr>
        <p:txBody>
          <a:bodyPr/>
          <a:lstStyle/>
          <a:p>
            <a:pPr defTabSz="886968">
              <a:spcAft>
                <a:spcPts val="600"/>
              </a:spcAft>
            </a:pPr>
            <a:r>
              <a:rPr lang="en-IN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Governance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8549C-C833-EA7C-39E0-BC0725140119}"/>
              </a:ext>
            </a:extLst>
          </p:cNvPr>
          <p:cNvSpPr>
            <a:spLocks/>
          </p:cNvSpPr>
          <p:nvPr/>
        </p:nvSpPr>
        <p:spPr>
          <a:xfrm>
            <a:off x="911451" y="2711059"/>
            <a:ext cx="5047577" cy="864383"/>
          </a:xfrm>
          <a:prstGeom prst="rect">
            <a:avLst/>
          </a:prstGeom>
        </p:spPr>
        <p:txBody>
          <a:bodyPr/>
          <a:lstStyle/>
          <a:p>
            <a:pPr defTabSz="886968">
              <a:spcAft>
                <a:spcPts val="600"/>
              </a:spcAft>
            </a:pPr>
            <a:r>
              <a:rPr lang="en-US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robust data governance practices to ensure data quality, security, and compliance with regulations.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9DDCC-7A96-E51B-DC03-7299C5F4C3E4}"/>
              </a:ext>
            </a:extLst>
          </p:cNvPr>
          <p:cNvSpPr>
            <a:spLocks/>
          </p:cNvSpPr>
          <p:nvPr/>
        </p:nvSpPr>
        <p:spPr>
          <a:xfrm>
            <a:off x="6258648" y="2112579"/>
            <a:ext cx="5047578" cy="581151"/>
          </a:xfrm>
          <a:prstGeom prst="rect">
            <a:avLst/>
          </a:prstGeom>
        </p:spPr>
        <p:txBody>
          <a:bodyPr/>
          <a:lstStyle/>
          <a:p>
            <a:pPr defTabSz="886968">
              <a:spcAft>
                <a:spcPts val="600"/>
              </a:spcAft>
            </a:pPr>
            <a:r>
              <a:rPr lang="en-IN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Measurement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04D4FF-87B3-FB58-6D5C-82ED7549CF84}"/>
              </a:ext>
            </a:extLst>
          </p:cNvPr>
          <p:cNvSpPr>
            <a:spLocks/>
          </p:cNvSpPr>
          <p:nvPr/>
        </p:nvSpPr>
        <p:spPr>
          <a:xfrm>
            <a:off x="6258648" y="2711059"/>
            <a:ext cx="5047577" cy="864383"/>
          </a:xfrm>
          <a:prstGeom prst="rect">
            <a:avLst/>
          </a:prstGeom>
        </p:spPr>
        <p:txBody>
          <a:bodyPr/>
          <a:lstStyle/>
          <a:p>
            <a:pPr defTabSz="886968">
              <a:spcAft>
                <a:spcPts val="600"/>
              </a:spcAft>
            </a:pPr>
            <a:r>
              <a:rPr lang="en-US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Measuring the effectiveness of BI initiatives and continuously improving based on performance metrics and feedback.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573737-93EA-5226-37BD-A5DEA316E6D5}"/>
              </a:ext>
            </a:extLst>
          </p:cNvPr>
          <p:cNvSpPr>
            <a:spLocks/>
          </p:cNvSpPr>
          <p:nvPr/>
        </p:nvSpPr>
        <p:spPr>
          <a:xfrm>
            <a:off x="909715" y="3900277"/>
            <a:ext cx="5047578" cy="581151"/>
          </a:xfrm>
          <a:prstGeom prst="rect">
            <a:avLst/>
          </a:prstGeom>
        </p:spPr>
        <p:txBody>
          <a:bodyPr/>
          <a:lstStyle/>
          <a:p>
            <a:pPr defTabSz="886968">
              <a:spcAft>
                <a:spcPts val="600"/>
              </a:spcAft>
            </a:pPr>
            <a:r>
              <a:rPr lang="en-IN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Strategic Planning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467FE6-853A-C587-9AEE-F8EDDF88B098}"/>
              </a:ext>
            </a:extLst>
          </p:cNvPr>
          <p:cNvSpPr>
            <a:spLocks/>
          </p:cNvSpPr>
          <p:nvPr/>
        </p:nvSpPr>
        <p:spPr>
          <a:xfrm>
            <a:off x="909715" y="4498757"/>
            <a:ext cx="5047577" cy="864383"/>
          </a:xfrm>
          <a:prstGeom prst="rect">
            <a:avLst/>
          </a:prstGeom>
        </p:spPr>
        <p:txBody>
          <a:bodyPr/>
          <a:lstStyle/>
          <a:p>
            <a:pPr defTabSz="886968">
              <a:spcAft>
                <a:spcPts val="600"/>
              </a:spcAft>
            </a:pPr>
            <a:r>
              <a:rPr lang="en-US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Developing a strategic roadmap for BI implementation aligned with the organization's goals and objectives.</a:t>
            </a:r>
            <a:endParaRPr lang="en-IN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EF8D7D8-3DFF-8F40-D3C3-850D49C5A6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465" b="12465"/>
          <a:stretch>
            <a:fillRect/>
          </a:stretch>
        </p:blipFill>
        <p:spPr>
          <a:xfrm>
            <a:off x="6258465" y="3900444"/>
            <a:ext cx="5046025" cy="24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4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E244-5168-EBC6-B34F-D02B77F5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Afacad SemiBold" pitchFamily="2" charset="0"/>
                <a:cs typeface="Afacad SemiBold" pitchFamily="2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414B4-D800-3785-AF85-CFA1456F4A97}"/>
              </a:ext>
            </a:extLst>
          </p:cNvPr>
          <p:cNvSpPr>
            <a:spLocks/>
          </p:cNvSpPr>
          <p:nvPr/>
        </p:nvSpPr>
        <p:spPr>
          <a:xfrm>
            <a:off x="1574463" y="1825625"/>
            <a:ext cx="4391208" cy="505580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en-IN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Summary of Key Points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98646-B6A8-1A21-235B-040B8EA99529}"/>
              </a:ext>
            </a:extLst>
          </p:cNvPr>
          <p:cNvSpPr>
            <a:spLocks/>
          </p:cNvSpPr>
          <p:nvPr/>
        </p:nvSpPr>
        <p:spPr>
          <a:xfrm>
            <a:off x="1574463" y="2346280"/>
            <a:ext cx="4391207" cy="598481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en-US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Summarizing the key insights and takeaways from the presentation on BI consulting.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4137F-86AD-5E55-361A-116E19EC48A0}"/>
              </a:ext>
            </a:extLst>
          </p:cNvPr>
          <p:cNvSpPr>
            <a:spLocks/>
          </p:cNvSpPr>
          <p:nvPr/>
        </p:nvSpPr>
        <p:spPr>
          <a:xfrm>
            <a:off x="2637945" y="3232308"/>
            <a:ext cx="4391208" cy="505580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en-IN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 Trends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5935F5-6AA6-61DD-67B8-97ED51210E78}"/>
              </a:ext>
            </a:extLst>
          </p:cNvPr>
          <p:cNvSpPr>
            <a:spLocks/>
          </p:cNvSpPr>
          <p:nvPr/>
        </p:nvSpPr>
        <p:spPr>
          <a:xfrm>
            <a:off x="2637945" y="3752964"/>
            <a:ext cx="4391207" cy="598481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en-US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Exploring potential future trends and advancements in the field of business intelligence consulting.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CD8558-2AD7-C747-295C-B20243B7FDA7}"/>
              </a:ext>
            </a:extLst>
          </p:cNvPr>
          <p:cNvSpPr>
            <a:spLocks/>
          </p:cNvSpPr>
          <p:nvPr/>
        </p:nvSpPr>
        <p:spPr>
          <a:xfrm>
            <a:off x="1574464" y="4612922"/>
            <a:ext cx="4391208" cy="505580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en-IN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Actionable Recommendations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F0A1A5-5D01-B2E5-EC19-34D402A90EDE}"/>
              </a:ext>
            </a:extLst>
          </p:cNvPr>
          <p:cNvSpPr>
            <a:spLocks/>
          </p:cNvSpPr>
          <p:nvPr/>
        </p:nvSpPr>
        <p:spPr>
          <a:xfrm>
            <a:off x="1574464" y="5133577"/>
            <a:ext cx="4391207" cy="598481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en-US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Providing actionable recommendations for leveraging BI consulting to drive business success.</a:t>
            </a:r>
            <a:endParaRPr lang="en-IN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7F1ECC1-0E08-5B24-FCD4-1E8191B215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49" r="16649"/>
          <a:stretch>
            <a:fillRect/>
          </a:stretch>
        </p:blipFill>
        <p:spPr>
          <a:xfrm>
            <a:off x="7509245" y="2183743"/>
            <a:ext cx="3108291" cy="3108291"/>
          </a:xfrm>
          <a:prstGeom prst="ellipse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7FBF66-2F00-FFB2-F167-7FC2FF92BE46}"/>
              </a:ext>
            </a:extLst>
          </p:cNvPr>
          <p:cNvSpPr>
            <a:spLocks/>
          </p:cNvSpPr>
          <p:nvPr/>
        </p:nvSpPr>
        <p:spPr>
          <a:xfrm>
            <a:off x="7856306" y="6021534"/>
            <a:ext cx="2761230" cy="155429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en-IN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Photos provided by Pexels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442492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BEF2D80-060F-4B0C-B19C-D0BCCEDA6241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377</Words>
  <Application>Microsoft Office PowerPoint</Application>
  <PresentationFormat>Widescreen</PresentationFormat>
  <Paragraphs>51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Afacad SemiBold</vt:lpstr>
      <vt:lpstr>Amasis MT Pro Medium</vt:lpstr>
      <vt:lpstr>Arial</vt:lpstr>
      <vt:lpstr>Calibri</vt:lpstr>
      <vt:lpstr>Roboto</vt:lpstr>
      <vt:lpstr>Tenorite</vt:lpstr>
      <vt:lpstr>Univers Light</vt:lpstr>
      <vt:lpstr>TribuneVTI</vt:lpstr>
      <vt:lpstr>1_Office Theme</vt:lpstr>
      <vt:lpstr>My blood ash tray</vt:lpstr>
      <vt:lpstr>When In doubt know your way out</vt:lpstr>
      <vt:lpstr>Business Intelligence Consulting</vt:lpstr>
      <vt:lpstr>Understanding BI Consulting</vt:lpstr>
      <vt:lpstr>Benefits of BI Consulting</vt:lpstr>
      <vt:lpstr>Challenges in BI Implementation</vt:lpstr>
      <vt:lpstr>BI Tools and Technologies</vt:lpstr>
      <vt:lpstr>Best Practices in BI Consulting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blood ash tray</dc:title>
  <dc:creator>Balasubramanian P.G</dc:creator>
  <cp:lastModifiedBy>Balasubramanian P.G</cp:lastModifiedBy>
  <cp:revision>2</cp:revision>
  <dcterms:created xsi:type="dcterms:W3CDTF">2024-03-09T15:21:43Z</dcterms:created>
  <dcterms:modified xsi:type="dcterms:W3CDTF">2024-05-21T17:04:00Z</dcterms:modified>
</cp:coreProperties>
</file>