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98" r:id="rId2"/>
    <p:sldId id="29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8836C-87A1-4E43-8C60-14935E1B9D61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4AE08-7D91-425B-B935-5EEA03E18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64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C60948-4551-904E-A887-821BC05FED5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40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83B0-B822-8A4C-824A-1FFA9D09F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121FD-F331-3E49-A2AC-23DCE656E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3BB42-7DBD-F046-813B-298D6E7E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44FA-F7EE-8541-B103-339D1C425D81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FBD9B-E6D8-7645-AA20-79C4F9FCC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6C096-03E5-4A4B-8895-0CC9A6F47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E175-BDE0-9848-8FC3-130D2439A2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5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8B5524-709F-5F46-9E38-BEF9B54B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44FA-F7EE-8541-B103-339D1C425D81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745DC-7DAB-E549-BD66-09442816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BA50F-3998-1E4C-9058-A286631E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E175-BDE0-9848-8FC3-130D2439A2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2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744565-0183-F541-91C8-463B4079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187FB-7343-6C4C-8F00-58B5E131E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C8F99-833E-3849-B0FA-3CACCBAA3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C44FA-F7EE-8541-B103-339D1C425D81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FDCA4-9A40-5444-936D-107331E2E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935F2-7C22-9144-98DC-A4497B082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E175-BDE0-9848-8FC3-130D2439A2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1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158FD8C6-C8F9-864A-A0D0-490A439D31E8}"/>
              </a:ext>
            </a:extLst>
          </p:cNvPr>
          <p:cNvGrpSpPr/>
          <p:nvPr/>
        </p:nvGrpSpPr>
        <p:grpSpPr>
          <a:xfrm>
            <a:off x="4249106" y="1859490"/>
            <a:ext cx="3708710" cy="3665900"/>
            <a:chOff x="5332392" y="1162508"/>
            <a:chExt cx="4637313" cy="4583787"/>
          </a:xfrm>
          <a:solidFill>
            <a:schemeClr val="bg2"/>
          </a:solidFill>
        </p:grpSpPr>
        <p:sp>
          <p:nvSpPr>
            <p:cNvPr id="27" name="Freeform: Shape 160">
              <a:extLst>
                <a:ext uri="{FF2B5EF4-FFF2-40B4-BE49-F238E27FC236}">
                  <a16:creationId xmlns:a16="http://schemas.microsoft.com/office/drawing/2014/main" id="{E104DD19-584A-4C41-9F9F-C282114F454D}"/>
                </a:ext>
              </a:extLst>
            </p:cNvPr>
            <p:cNvSpPr/>
            <p:nvPr/>
          </p:nvSpPr>
          <p:spPr>
            <a:xfrm rot="688558">
              <a:off x="5387191" y="1209284"/>
              <a:ext cx="4531905" cy="4498950"/>
            </a:xfrm>
            <a:custGeom>
              <a:avLst/>
              <a:gdLst>
                <a:gd name="connsiteX0" fmla="*/ 1953871 w 4531905"/>
                <a:gd name="connsiteY0" fmla="*/ 4230079 h 4498950"/>
                <a:gd name="connsiteX1" fmla="*/ 1949756 w 4531905"/>
                <a:gd name="connsiteY1" fmla="*/ 4240015 h 4498950"/>
                <a:gd name="connsiteX2" fmla="*/ 1947477 w 4531905"/>
                <a:gd name="connsiteY2" fmla="*/ 4240958 h 4498950"/>
                <a:gd name="connsiteX3" fmla="*/ 2440312 w 4531905"/>
                <a:gd name="connsiteY3" fmla="*/ 4487263 h 4498950"/>
                <a:gd name="connsiteX4" fmla="*/ 2947765 w 4531905"/>
                <a:gd name="connsiteY4" fmla="*/ 4170078 h 4498950"/>
                <a:gd name="connsiteX5" fmla="*/ 2943996 w 4531905"/>
                <a:gd name="connsiteY5" fmla="*/ 4161017 h 4498950"/>
                <a:gd name="connsiteX6" fmla="*/ 1359105 w 4531905"/>
                <a:gd name="connsiteY6" fmla="*/ 4014441 h 4498950"/>
                <a:gd name="connsiteX7" fmla="*/ 1626018 w 4531905"/>
                <a:gd name="connsiteY7" fmla="*/ 4418082 h 4498950"/>
                <a:gd name="connsiteX8" fmla="*/ 1893977 w 4531905"/>
                <a:gd name="connsiteY8" fmla="*/ 4233030 h 4498950"/>
                <a:gd name="connsiteX9" fmla="*/ 1891011 w 4531905"/>
                <a:gd name="connsiteY9" fmla="*/ 4225870 h 4498950"/>
                <a:gd name="connsiteX10" fmla="*/ 2367552 w 4531905"/>
                <a:gd name="connsiteY10" fmla="*/ 3510480 h 4498950"/>
                <a:gd name="connsiteX11" fmla="*/ 2367421 w 4531905"/>
                <a:gd name="connsiteY11" fmla="*/ 3510796 h 4498950"/>
                <a:gd name="connsiteX12" fmla="*/ 2340978 w 4531905"/>
                <a:gd name="connsiteY12" fmla="*/ 3521749 h 4498950"/>
                <a:gd name="connsiteX13" fmla="*/ 2338113 w 4531905"/>
                <a:gd name="connsiteY13" fmla="*/ 3520562 h 4498950"/>
                <a:gd name="connsiteX14" fmla="*/ 1942471 w 4531905"/>
                <a:gd name="connsiteY14" fmla="*/ 4184112 h 4498950"/>
                <a:gd name="connsiteX15" fmla="*/ 1949756 w 4531905"/>
                <a:gd name="connsiteY15" fmla="*/ 4187129 h 4498950"/>
                <a:gd name="connsiteX16" fmla="*/ 1960709 w 4531905"/>
                <a:gd name="connsiteY16" fmla="*/ 4213572 h 4498950"/>
                <a:gd name="connsiteX17" fmla="*/ 1958186 w 4531905"/>
                <a:gd name="connsiteY17" fmla="*/ 4219662 h 4498950"/>
                <a:gd name="connsiteX18" fmla="*/ 2943470 w 4531905"/>
                <a:gd name="connsiteY18" fmla="*/ 4150999 h 4498950"/>
                <a:gd name="connsiteX19" fmla="*/ 2952635 w 4531905"/>
                <a:gd name="connsiteY19" fmla="*/ 4128965 h 4498950"/>
                <a:gd name="connsiteX20" fmla="*/ 2953893 w 4531905"/>
                <a:gd name="connsiteY20" fmla="*/ 4128441 h 4498950"/>
                <a:gd name="connsiteX21" fmla="*/ 721049 w 4531905"/>
                <a:gd name="connsiteY21" fmla="*/ 3674339 h 4498950"/>
                <a:gd name="connsiteX22" fmla="*/ 718702 w 4531905"/>
                <a:gd name="connsiteY22" fmla="*/ 3679980 h 4498950"/>
                <a:gd name="connsiteX23" fmla="*/ 710806 w 4531905"/>
                <a:gd name="connsiteY23" fmla="*/ 3683265 h 4498950"/>
                <a:gd name="connsiteX24" fmla="*/ 947282 w 4531905"/>
                <a:gd name="connsiteY24" fmla="*/ 4106293 h 4498950"/>
                <a:gd name="connsiteX25" fmla="*/ 1332226 w 4531905"/>
                <a:gd name="connsiteY25" fmla="*/ 4001820 h 4498950"/>
                <a:gd name="connsiteX26" fmla="*/ 4040208 w 4531905"/>
                <a:gd name="connsiteY26" fmla="*/ 2927407 h 4498950"/>
                <a:gd name="connsiteX27" fmla="*/ 3506560 w 4531905"/>
                <a:gd name="connsiteY27" fmla="*/ 4110502 h 4498950"/>
                <a:gd name="connsiteX28" fmla="*/ 4323894 w 4531905"/>
                <a:gd name="connsiteY28" fmla="*/ 3174436 h 4498950"/>
                <a:gd name="connsiteX29" fmla="*/ 4077702 w 4531905"/>
                <a:gd name="connsiteY29" fmla="*/ 2922069 h 4498950"/>
                <a:gd name="connsiteX30" fmla="*/ 4052537 w 4531905"/>
                <a:gd name="connsiteY30" fmla="*/ 2932535 h 4498950"/>
                <a:gd name="connsiteX31" fmla="*/ 4029630 w 4531905"/>
                <a:gd name="connsiteY31" fmla="*/ 2923007 h 4498950"/>
                <a:gd name="connsiteX32" fmla="*/ 3007551 w 4531905"/>
                <a:gd name="connsiteY32" fmla="*/ 4133829 h 4498950"/>
                <a:gd name="connsiteX33" fmla="*/ 3013065 w 4531905"/>
                <a:gd name="connsiteY33" fmla="*/ 4147194 h 4498950"/>
                <a:gd name="connsiteX34" fmla="*/ 3484533 w 4531905"/>
                <a:gd name="connsiteY34" fmla="*/ 4134342 h 4498950"/>
                <a:gd name="connsiteX35" fmla="*/ 4030705 w 4531905"/>
                <a:gd name="connsiteY35" fmla="*/ 2923455 h 4498950"/>
                <a:gd name="connsiteX36" fmla="*/ 2795539 w 4531905"/>
                <a:gd name="connsiteY36" fmla="*/ 2866268 h 4498950"/>
                <a:gd name="connsiteX37" fmla="*/ 2371651 w 4531905"/>
                <a:gd name="connsiteY37" fmla="*/ 3468123 h 4498950"/>
                <a:gd name="connsiteX38" fmla="*/ 2378373 w 4531905"/>
                <a:gd name="connsiteY38" fmla="*/ 3484353 h 4498950"/>
                <a:gd name="connsiteX39" fmla="*/ 2371800 w 4531905"/>
                <a:gd name="connsiteY39" fmla="*/ 3500225 h 4498950"/>
                <a:gd name="connsiteX40" fmla="*/ 2964037 w 4531905"/>
                <a:gd name="connsiteY40" fmla="*/ 4124222 h 4498950"/>
                <a:gd name="connsiteX41" fmla="*/ 2975309 w 4531905"/>
                <a:gd name="connsiteY41" fmla="*/ 4119534 h 4498950"/>
                <a:gd name="connsiteX42" fmla="*/ 2960349 w 4531905"/>
                <a:gd name="connsiteY42" fmla="*/ 3997314 h 4498950"/>
                <a:gd name="connsiteX43" fmla="*/ 2821902 w 4531905"/>
                <a:gd name="connsiteY43" fmla="*/ 2866785 h 4498950"/>
                <a:gd name="connsiteX44" fmla="*/ 2810059 w 4531905"/>
                <a:gd name="connsiteY44" fmla="*/ 2869193 h 4498950"/>
                <a:gd name="connsiteX45" fmla="*/ 1043573 w 4531905"/>
                <a:gd name="connsiteY45" fmla="*/ 3049367 h 4498950"/>
                <a:gd name="connsiteX46" fmla="*/ 708100 w 4531905"/>
                <a:gd name="connsiteY46" fmla="*/ 3622749 h 4498950"/>
                <a:gd name="connsiteX47" fmla="*/ 718702 w 4531905"/>
                <a:gd name="connsiteY47" fmla="*/ 3627159 h 4498950"/>
                <a:gd name="connsiteX48" fmla="*/ 729687 w 4531905"/>
                <a:gd name="connsiteY48" fmla="*/ 3653570 h 4498950"/>
                <a:gd name="connsiteX49" fmla="*/ 724901 w 4531905"/>
                <a:gd name="connsiteY49" fmla="*/ 3665077 h 4498950"/>
                <a:gd name="connsiteX50" fmla="*/ 1347294 w 4531905"/>
                <a:gd name="connsiteY50" fmla="*/ 3998745 h 4498950"/>
                <a:gd name="connsiteX51" fmla="*/ 1886138 w 4531905"/>
                <a:gd name="connsiteY51" fmla="*/ 4213040 h 4498950"/>
                <a:gd name="connsiteX52" fmla="*/ 1888903 w 4531905"/>
                <a:gd name="connsiteY52" fmla="*/ 4206363 h 4498950"/>
                <a:gd name="connsiteX53" fmla="*/ 1082540 w 4531905"/>
                <a:gd name="connsiteY53" fmla="*/ 3051440 h 4498950"/>
                <a:gd name="connsiteX54" fmla="*/ 1065548 w 4531905"/>
                <a:gd name="connsiteY54" fmla="*/ 3058507 h 4498950"/>
                <a:gd name="connsiteX55" fmla="*/ 1098976 w 4531905"/>
                <a:gd name="connsiteY55" fmla="*/ 3030652 h 4498950"/>
                <a:gd name="connsiteX56" fmla="*/ 1091974 w 4531905"/>
                <a:gd name="connsiteY56" fmla="*/ 3047486 h 4498950"/>
                <a:gd name="connsiteX57" fmla="*/ 1893455 w 4531905"/>
                <a:gd name="connsiteY57" fmla="*/ 4195374 h 4498950"/>
                <a:gd name="connsiteX58" fmla="*/ 1896870 w 4531905"/>
                <a:gd name="connsiteY58" fmla="*/ 4187129 h 4498950"/>
                <a:gd name="connsiteX59" fmla="*/ 1923313 w 4531905"/>
                <a:gd name="connsiteY59" fmla="*/ 4176177 h 4498950"/>
                <a:gd name="connsiteX60" fmla="*/ 1932778 w 4531905"/>
                <a:gd name="connsiteY60" fmla="*/ 4180097 h 4498950"/>
                <a:gd name="connsiteX61" fmla="*/ 2328368 w 4531905"/>
                <a:gd name="connsiteY61" fmla="*/ 3516526 h 4498950"/>
                <a:gd name="connsiteX62" fmla="*/ 2314535 w 4531905"/>
                <a:gd name="connsiteY62" fmla="*/ 3510797 h 4498950"/>
                <a:gd name="connsiteX63" fmla="*/ 2303582 w 4531905"/>
                <a:gd name="connsiteY63" fmla="*/ 3484354 h 4498950"/>
                <a:gd name="connsiteX64" fmla="*/ 2307148 w 4531905"/>
                <a:gd name="connsiteY64" fmla="*/ 3475746 h 4498950"/>
                <a:gd name="connsiteX65" fmla="*/ 4511573 w 4531905"/>
                <a:gd name="connsiteY65" fmla="*/ 2310595 h 4498950"/>
                <a:gd name="connsiteX66" fmla="*/ 4075258 w 4531905"/>
                <a:gd name="connsiteY66" fmla="*/ 2867193 h 4498950"/>
                <a:gd name="connsiteX67" fmla="*/ 4078949 w 4531905"/>
                <a:gd name="connsiteY67" fmla="*/ 2868729 h 4498950"/>
                <a:gd name="connsiteX68" fmla="*/ 4089934 w 4531905"/>
                <a:gd name="connsiteY68" fmla="*/ 2895139 h 4498950"/>
                <a:gd name="connsiteX69" fmla="*/ 4082692 w 4531905"/>
                <a:gd name="connsiteY69" fmla="*/ 2912551 h 4498950"/>
                <a:gd name="connsiteX70" fmla="*/ 4327865 w 4531905"/>
                <a:gd name="connsiteY70" fmla="*/ 3163685 h 4498950"/>
                <a:gd name="connsiteX71" fmla="*/ 3604025 w 4531905"/>
                <a:gd name="connsiteY71" fmla="*/ 2397485 h 4498950"/>
                <a:gd name="connsiteX72" fmla="*/ 3595958 w 4531905"/>
                <a:gd name="connsiteY72" fmla="*/ 2409484 h 4498950"/>
                <a:gd name="connsiteX73" fmla="*/ 3556575 w 4531905"/>
                <a:gd name="connsiteY73" fmla="*/ 2425814 h 4498950"/>
                <a:gd name="connsiteX74" fmla="*/ 3551028 w 4531905"/>
                <a:gd name="connsiteY74" fmla="*/ 2424695 h 4498950"/>
                <a:gd name="connsiteX75" fmla="*/ 2998710 w 4531905"/>
                <a:gd name="connsiteY75" fmla="*/ 4126132 h 4498950"/>
                <a:gd name="connsiteX76" fmla="*/ 3000278 w 4531905"/>
                <a:gd name="connsiteY76" fmla="*/ 4126782 h 4498950"/>
                <a:gd name="connsiteX77" fmla="*/ 4023265 w 4531905"/>
                <a:gd name="connsiteY77" fmla="*/ 2914670 h 4498950"/>
                <a:gd name="connsiteX78" fmla="*/ 4015142 w 4531905"/>
                <a:gd name="connsiteY78" fmla="*/ 2895140 h 4498950"/>
                <a:gd name="connsiteX79" fmla="*/ 4026127 w 4531905"/>
                <a:gd name="connsiteY79" fmla="*/ 2868729 h 4498950"/>
                <a:gd name="connsiteX80" fmla="*/ 4027158 w 4531905"/>
                <a:gd name="connsiteY80" fmla="*/ 2868300 h 4498950"/>
                <a:gd name="connsiteX81" fmla="*/ 3508299 w 4531905"/>
                <a:gd name="connsiteY81" fmla="*/ 2396016 h 4498950"/>
                <a:gd name="connsiteX82" fmla="*/ 2862847 w 4531905"/>
                <a:gd name="connsiteY82" fmla="*/ 2800623 h 4498950"/>
                <a:gd name="connsiteX83" fmla="*/ 2865454 w 4531905"/>
                <a:gd name="connsiteY83" fmla="*/ 2813568 h 4498950"/>
                <a:gd name="connsiteX84" fmla="*/ 2849238 w 4531905"/>
                <a:gd name="connsiteY84" fmla="*/ 2852862 h 4498950"/>
                <a:gd name="connsiteX85" fmla="*/ 2831961 w 4531905"/>
                <a:gd name="connsiteY85" fmla="*/ 2864584 h 4498950"/>
                <a:gd name="connsiteX86" fmla="*/ 2985872 w 4531905"/>
                <a:gd name="connsiteY86" fmla="*/ 4120810 h 4498950"/>
                <a:gd name="connsiteX87" fmla="*/ 2989455 w 4531905"/>
                <a:gd name="connsiteY87" fmla="*/ 4122295 h 4498950"/>
                <a:gd name="connsiteX88" fmla="*/ 3541005 w 4531905"/>
                <a:gd name="connsiteY88" fmla="*/ 2422672 h 4498950"/>
                <a:gd name="connsiteX89" fmla="*/ 3535003 w 4531905"/>
                <a:gd name="connsiteY89" fmla="*/ 2421461 h 4498950"/>
                <a:gd name="connsiteX90" fmla="*/ 3517398 w 4531905"/>
                <a:gd name="connsiteY90" fmla="*/ 2409571 h 4498950"/>
                <a:gd name="connsiteX91" fmla="*/ 407050 w 4531905"/>
                <a:gd name="connsiteY91" fmla="*/ 2933286 h 4498950"/>
                <a:gd name="connsiteX92" fmla="*/ 399612 w 4531905"/>
                <a:gd name="connsiteY92" fmla="*/ 2936366 h 4498950"/>
                <a:gd name="connsiteX93" fmla="*/ 311087 w 4531905"/>
                <a:gd name="connsiteY93" fmla="*/ 3416343 h 4498950"/>
                <a:gd name="connsiteX94" fmla="*/ 664382 w 4531905"/>
                <a:gd name="connsiteY94" fmla="*/ 3630763 h 4498950"/>
                <a:gd name="connsiteX95" fmla="*/ 665881 w 4531905"/>
                <a:gd name="connsiteY95" fmla="*/ 3627159 h 4498950"/>
                <a:gd name="connsiteX96" fmla="*/ 671213 w 4531905"/>
                <a:gd name="connsiteY96" fmla="*/ 3624941 h 4498950"/>
                <a:gd name="connsiteX97" fmla="*/ 660277 w 4531905"/>
                <a:gd name="connsiteY97" fmla="*/ 3596287 h 4498950"/>
                <a:gd name="connsiteX98" fmla="*/ 427672 w 4531905"/>
                <a:gd name="connsiteY98" fmla="*/ 2911809 h 4498950"/>
                <a:gd name="connsiteX99" fmla="*/ 421205 w 4531905"/>
                <a:gd name="connsiteY99" fmla="*/ 2927422 h 4498950"/>
                <a:gd name="connsiteX100" fmla="*/ 416654 w 4531905"/>
                <a:gd name="connsiteY100" fmla="*/ 2929307 h 4498950"/>
                <a:gd name="connsiteX101" fmla="*/ 680740 w 4531905"/>
                <a:gd name="connsiteY101" fmla="*/ 3620979 h 4498950"/>
                <a:gd name="connsiteX102" fmla="*/ 692291 w 4531905"/>
                <a:gd name="connsiteY102" fmla="*/ 3616174 h 4498950"/>
                <a:gd name="connsiteX103" fmla="*/ 698792 w 4531905"/>
                <a:gd name="connsiteY103" fmla="*/ 3618878 h 4498950"/>
                <a:gd name="connsiteX104" fmla="*/ 1036623 w 4531905"/>
                <a:gd name="connsiteY104" fmla="*/ 3041477 h 4498950"/>
                <a:gd name="connsiteX105" fmla="*/ 1028152 w 4531905"/>
                <a:gd name="connsiteY105" fmla="*/ 3021112 h 4498950"/>
                <a:gd name="connsiteX106" fmla="*/ 1032152 w 4531905"/>
                <a:gd name="connsiteY106" fmla="*/ 3011494 h 4498950"/>
                <a:gd name="connsiteX107" fmla="*/ 1971238 w 4531905"/>
                <a:gd name="connsiteY107" fmla="*/ 2593983 h 4498950"/>
                <a:gd name="connsiteX108" fmla="*/ 1968512 w 4531905"/>
                <a:gd name="connsiteY108" fmla="*/ 2607492 h 4498950"/>
                <a:gd name="connsiteX109" fmla="*/ 1956621 w 4531905"/>
                <a:gd name="connsiteY109" fmla="*/ 2625098 h 4498950"/>
                <a:gd name="connsiteX110" fmla="*/ 1953599 w 4531905"/>
                <a:gd name="connsiteY110" fmla="*/ 2627127 h 4498950"/>
                <a:gd name="connsiteX111" fmla="*/ 2339374 w 4531905"/>
                <a:gd name="connsiteY111" fmla="*/ 3447622 h 4498950"/>
                <a:gd name="connsiteX112" fmla="*/ 2340978 w 4531905"/>
                <a:gd name="connsiteY112" fmla="*/ 3446958 h 4498950"/>
                <a:gd name="connsiteX113" fmla="*/ 2366535 w 4531905"/>
                <a:gd name="connsiteY113" fmla="*/ 3457544 h 4498950"/>
                <a:gd name="connsiteX114" fmla="*/ 2785366 w 4531905"/>
                <a:gd name="connsiteY114" fmla="*/ 2862766 h 4498950"/>
                <a:gd name="connsiteX115" fmla="*/ 2770766 w 4531905"/>
                <a:gd name="connsiteY115" fmla="*/ 2852950 h 4498950"/>
                <a:gd name="connsiteX116" fmla="*/ 2754434 w 4531905"/>
                <a:gd name="connsiteY116" fmla="*/ 2813568 h 4498950"/>
                <a:gd name="connsiteX117" fmla="*/ 2755572 w 4531905"/>
                <a:gd name="connsiteY117" fmla="*/ 2807931 h 4498950"/>
                <a:gd name="connsiteX118" fmla="*/ 1867671 w 4531905"/>
                <a:gd name="connsiteY118" fmla="*/ 2609683 h 4498950"/>
                <a:gd name="connsiteX119" fmla="*/ 1093963 w 4531905"/>
                <a:gd name="connsiteY119" fmla="*/ 2999520 h 4498950"/>
                <a:gd name="connsiteX120" fmla="*/ 1102883 w 4531905"/>
                <a:gd name="connsiteY120" fmla="*/ 3020967 h 4498950"/>
                <a:gd name="connsiteX121" fmla="*/ 2311093 w 4531905"/>
                <a:gd name="connsiteY121" fmla="*/ 3466220 h 4498950"/>
                <a:gd name="connsiteX122" fmla="*/ 2314535 w 4531905"/>
                <a:gd name="connsiteY122" fmla="*/ 3457910 h 4498950"/>
                <a:gd name="connsiteX123" fmla="*/ 2329895 w 4531905"/>
                <a:gd name="connsiteY123" fmla="*/ 3451548 h 4498950"/>
                <a:gd name="connsiteX124" fmla="*/ 1944984 w 4531905"/>
                <a:gd name="connsiteY124" fmla="*/ 2632909 h 4498950"/>
                <a:gd name="connsiteX125" fmla="*/ 1938945 w 4531905"/>
                <a:gd name="connsiteY125" fmla="*/ 2636963 h 4498950"/>
                <a:gd name="connsiteX126" fmla="*/ 1917238 w 4531905"/>
                <a:gd name="connsiteY126" fmla="*/ 2641312 h 4498950"/>
                <a:gd name="connsiteX127" fmla="*/ 1878060 w 4531905"/>
                <a:gd name="connsiteY127" fmla="*/ 2625098 h 4498950"/>
                <a:gd name="connsiteX128" fmla="*/ 764059 w 4531905"/>
                <a:gd name="connsiteY128" fmla="*/ 2108418 h 4498950"/>
                <a:gd name="connsiteX129" fmla="*/ 419069 w 4531905"/>
                <a:gd name="connsiteY129" fmla="*/ 2873652 h 4498950"/>
                <a:gd name="connsiteX130" fmla="*/ 421205 w 4531905"/>
                <a:gd name="connsiteY130" fmla="*/ 2874537 h 4498950"/>
                <a:gd name="connsiteX131" fmla="*/ 432157 w 4531905"/>
                <a:gd name="connsiteY131" fmla="*/ 2900980 h 4498950"/>
                <a:gd name="connsiteX132" fmla="*/ 431738 w 4531905"/>
                <a:gd name="connsiteY132" fmla="*/ 2901993 h 4498950"/>
                <a:gd name="connsiteX133" fmla="*/ 1036192 w 4531905"/>
                <a:gd name="connsiteY133" fmla="*/ 3001782 h 4498950"/>
                <a:gd name="connsiteX134" fmla="*/ 1039137 w 4531905"/>
                <a:gd name="connsiteY134" fmla="*/ 2994701 h 4498950"/>
                <a:gd name="connsiteX135" fmla="*/ 1048712 w 4531905"/>
                <a:gd name="connsiteY135" fmla="*/ 2990719 h 4498950"/>
                <a:gd name="connsiteX136" fmla="*/ 779199 w 4531905"/>
                <a:gd name="connsiteY136" fmla="*/ 2105428 h 4498950"/>
                <a:gd name="connsiteX137" fmla="*/ 768020 w 4531905"/>
                <a:gd name="connsiteY137" fmla="*/ 2110058 h 4498950"/>
                <a:gd name="connsiteX138" fmla="*/ 798737 w 4531905"/>
                <a:gd name="connsiteY138" fmla="*/ 2088789 h 4498950"/>
                <a:gd name="connsiteX139" fmla="*/ 794464 w 4531905"/>
                <a:gd name="connsiteY139" fmla="*/ 2099106 h 4498950"/>
                <a:gd name="connsiteX140" fmla="*/ 788732 w 4531905"/>
                <a:gd name="connsiteY140" fmla="*/ 2101480 h 4498950"/>
                <a:gd name="connsiteX141" fmla="*/ 1058043 w 4531905"/>
                <a:gd name="connsiteY141" fmla="*/ 2986837 h 4498950"/>
                <a:gd name="connsiteX142" fmla="*/ 1065548 w 4531905"/>
                <a:gd name="connsiteY142" fmla="*/ 2983716 h 4498950"/>
                <a:gd name="connsiteX143" fmla="*/ 1086125 w 4531905"/>
                <a:gd name="connsiteY143" fmla="*/ 2992275 h 4498950"/>
                <a:gd name="connsiteX144" fmla="*/ 1864683 w 4531905"/>
                <a:gd name="connsiteY144" fmla="*/ 2599993 h 4498950"/>
                <a:gd name="connsiteX145" fmla="*/ 1861846 w 4531905"/>
                <a:gd name="connsiteY145" fmla="*/ 2585920 h 4498950"/>
                <a:gd name="connsiteX146" fmla="*/ 1866195 w 4531905"/>
                <a:gd name="connsiteY146" fmla="*/ 2564348 h 4498950"/>
                <a:gd name="connsiteX147" fmla="*/ 1870311 w 4531905"/>
                <a:gd name="connsiteY147" fmla="*/ 2558241 h 4498950"/>
                <a:gd name="connsiteX148" fmla="*/ 4116318 w 4531905"/>
                <a:gd name="connsiteY148" fmla="*/ 1373257 h 4498950"/>
                <a:gd name="connsiteX149" fmla="*/ 4058341 w 4531905"/>
                <a:gd name="connsiteY149" fmla="*/ 2860157 h 4498950"/>
                <a:gd name="connsiteX150" fmla="*/ 4065496 w 4531905"/>
                <a:gd name="connsiteY150" fmla="*/ 2863133 h 4498950"/>
                <a:gd name="connsiteX151" fmla="*/ 4515154 w 4531905"/>
                <a:gd name="connsiteY151" fmla="*/ 2289632 h 4498950"/>
                <a:gd name="connsiteX152" fmla="*/ 4203990 w 4531905"/>
                <a:gd name="connsiteY152" fmla="*/ 1687487 h 4498950"/>
                <a:gd name="connsiteX153" fmla="*/ 4120668 w 4531905"/>
                <a:gd name="connsiteY153" fmla="*/ 1372380 h 4498950"/>
                <a:gd name="connsiteX154" fmla="*/ 4093285 w 4531905"/>
                <a:gd name="connsiteY154" fmla="*/ 1373036 h 4498950"/>
                <a:gd name="connsiteX155" fmla="*/ 3588568 w 4531905"/>
                <a:gd name="connsiteY155" fmla="*/ 2325894 h 4498950"/>
                <a:gd name="connsiteX156" fmla="*/ 3595958 w 4531905"/>
                <a:gd name="connsiteY156" fmla="*/ 2330836 h 4498950"/>
                <a:gd name="connsiteX157" fmla="*/ 3612203 w 4531905"/>
                <a:gd name="connsiteY157" fmla="*/ 2370189 h 4498950"/>
                <a:gd name="connsiteX158" fmla="*/ 3608711 w 4531905"/>
                <a:gd name="connsiteY158" fmla="*/ 2387521 h 4498950"/>
                <a:gd name="connsiteX159" fmla="*/ 4037020 w 4531905"/>
                <a:gd name="connsiteY159" fmla="*/ 2864198 h 4498950"/>
                <a:gd name="connsiteX160" fmla="*/ 4048022 w 4531905"/>
                <a:gd name="connsiteY160" fmla="*/ 2859622 h 4498950"/>
                <a:gd name="connsiteX161" fmla="*/ 4106105 w 4531905"/>
                <a:gd name="connsiteY161" fmla="*/ 1375316 h 4498950"/>
                <a:gd name="connsiteX162" fmla="*/ 4105361 w 4531905"/>
                <a:gd name="connsiteY162" fmla="*/ 1375466 h 4498950"/>
                <a:gd name="connsiteX163" fmla="*/ 2769884 w 4531905"/>
                <a:gd name="connsiteY163" fmla="*/ 1624303 h 4498950"/>
                <a:gd name="connsiteX164" fmla="*/ 2755914 w 4531905"/>
                <a:gd name="connsiteY164" fmla="*/ 1633781 h 4498950"/>
                <a:gd name="connsiteX165" fmla="*/ 2747987 w 4531905"/>
                <a:gd name="connsiteY165" fmla="*/ 1635392 h 4498950"/>
                <a:gd name="connsiteX166" fmla="*/ 2822569 w 4531905"/>
                <a:gd name="connsiteY166" fmla="*/ 2760641 h 4498950"/>
                <a:gd name="connsiteX167" fmla="*/ 2831632 w 4531905"/>
                <a:gd name="connsiteY167" fmla="*/ 2762426 h 4498950"/>
                <a:gd name="connsiteX168" fmla="*/ 2849239 w 4531905"/>
                <a:gd name="connsiteY168" fmla="*/ 2774302 h 4498950"/>
                <a:gd name="connsiteX169" fmla="*/ 2859964 w 4531905"/>
                <a:gd name="connsiteY169" fmla="*/ 2790266 h 4498950"/>
                <a:gd name="connsiteX170" fmla="*/ 3504371 w 4531905"/>
                <a:gd name="connsiteY170" fmla="*/ 2386099 h 4498950"/>
                <a:gd name="connsiteX171" fmla="*/ 3501183 w 4531905"/>
                <a:gd name="connsiteY171" fmla="*/ 2370189 h 4498950"/>
                <a:gd name="connsiteX172" fmla="*/ 3517398 w 4531905"/>
                <a:gd name="connsiteY172" fmla="*/ 2331012 h 4498950"/>
                <a:gd name="connsiteX173" fmla="*/ 3530267 w 4531905"/>
                <a:gd name="connsiteY173" fmla="*/ 2322339 h 4498950"/>
                <a:gd name="connsiteX174" fmla="*/ 2710790 w 4531905"/>
                <a:gd name="connsiteY174" fmla="*/ 1632507 h 4498950"/>
                <a:gd name="connsiteX175" fmla="*/ 1955216 w 4531905"/>
                <a:gd name="connsiteY175" fmla="*/ 2545799 h 4498950"/>
                <a:gd name="connsiteX176" fmla="*/ 1956621 w 4531905"/>
                <a:gd name="connsiteY176" fmla="*/ 2546742 h 4498950"/>
                <a:gd name="connsiteX177" fmla="*/ 1968512 w 4531905"/>
                <a:gd name="connsiteY177" fmla="*/ 2564348 h 4498950"/>
                <a:gd name="connsiteX178" fmla="*/ 1972398 w 4531905"/>
                <a:gd name="connsiteY178" fmla="*/ 2583604 h 4498950"/>
                <a:gd name="connsiteX179" fmla="*/ 2757642 w 4531905"/>
                <a:gd name="connsiteY179" fmla="*/ 2797669 h 4498950"/>
                <a:gd name="connsiteX180" fmla="*/ 2758787 w 4531905"/>
                <a:gd name="connsiteY180" fmla="*/ 2791996 h 4498950"/>
                <a:gd name="connsiteX181" fmla="*/ 2810059 w 4531905"/>
                <a:gd name="connsiteY181" fmla="*/ 2758176 h 4498950"/>
                <a:gd name="connsiteX182" fmla="*/ 2812225 w 4531905"/>
                <a:gd name="connsiteY182" fmla="*/ 2758603 h 4498950"/>
                <a:gd name="connsiteX183" fmla="*/ 2737834 w 4531905"/>
                <a:gd name="connsiteY183" fmla="*/ 1637457 h 4498950"/>
                <a:gd name="connsiteX184" fmla="*/ 2734343 w 4531905"/>
                <a:gd name="connsiteY184" fmla="*/ 1638166 h 4498950"/>
                <a:gd name="connsiteX185" fmla="*/ 2712734 w 4531905"/>
                <a:gd name="connsiteY185" fmla="*/ 1633814 h 4498950"/>
                <a:gd name="connsiteX186" fmla="*/ 4157833 w 4531905"/>
                <a:gd name="connsiteY186" fmla="*/ 1334551 h 4498950"/>
                <a:gd name="connsiteX187" fmla="*/ 4156403 w 4531905"/>
                <a:gd name="connsiteY187" fmla="*/ 1341645 h 4498950"/>
                <a:gd name="connsiteX188" fmla="*/ 4144538 w 4531905"/>
                <a:gd name="connsiteY188" fmla="*/ 1359251 h 4498950"/>
                <a:gd name="connsiteX189" fmla="*/ 4130256 w 4531905"/>
                <a:gd name="connsiteY189" fmla="*/ 1368876 h 4498950"/>
                <a:gd name="connsiteX190" fmla="*/ 4213339 w 4531905"/>
                <a:gd name="connsiteY190" fmla="*/ 1683514 h 4498950"/>
                <a:gd name="connsiteX191" fmla="*/ 4510403 w 4531905"/>
                <a:gd name="connsiteY191" fmla="*/ 2258242 h 4498950"/>
                <a:gd name="connsiteX192" fmla="*/ 4353574 w 4531905"/>
                <a:gd name="connsiteY192" fmla="*/ 1356300 h 4498950"/>
                <a:gd name="connsiteX193" fmla="*/ 2789136 w 4531905"/>
                <a:gd name="connsiteY193" fmla="*/ 1585518 h 4498950"/>
                <a:gd name="connsiteX194" fmla="*/ 2785385 w 4531905"/>
                <a:gd name="connsiteY194" fmla="*/ 1604150 h 4498950"/>
                <a:gd name="connsiteX195" fmla="*/ 2776755 w 4531905"/>
                <a:gd name="connsiteY195" fmla="*/ 1617014 h 4498950"/>
                <a:gd name="connsiteX196" fmla="*/ 3540398 w 4531905"/>
                <a:gd name="connsiteY196" fmla="*/ 2318059 h 4498950"/>
                <a:gd name="connsiteX197" fmla="*/ 3556575 w 4531905"/>
                <a:gd name="connsiteY197" fmla="*/ 2314798 h 4498950"/>
                <a:gd name="connsiteX198" fmla="*/ 3578282 w 4531905"/>
                <a:gd name="connsiteY198" fmla="*/ 2319015 h 4498950"/>
                <a:gd name="connsiteX199" fmla="*/ 3579992 w 4531905"/>
                <a:gd name="connsiteY199" fmla="*/ 2320158 h 4498950"/>
                <a:gd name="connsiteX200" fmla="*/ 4082975 w 4531905"/>
                <a:gd name="connsiteY200" fmla="*/ 1370595 h 4498950"/>
                <a:gd name="connsiteX201" fmla="*/ 4066065 w 4531905"/>
                <a:gd name="connsiteY201" fmla="*/ 1359251 h 4498950"/>
                <a:gd name="connsiteX202" fmla="*/ 4054119 w 4531905"/>
                <a:gd name="connsiteY202" fmla="*/ 1341645 h 4498950"/>
                <a:gd name="connsiteX203" fmla="*/ 4054046 w 4531905"/>
                <a:gd name="connsiteY203" fmla="*/ 1341285 h 4498950"/>
                <a:gd name="connsiteX204" fmla="*/ 271054 w 4531905"/>
                <a:gd name="connsiteY204" fmla="*/ 2007881 h 4498950"/>
                <a:gd name="connsiteX205" fmla="*/ 12620 w 4531905"/>
                <a:gd name="connsiteY205" fmla="*/ 2493366 h 4498950"/>
                <a:gd name="connsiteX206" fmla="*/ 377472 w 4531905"/>
                <a:gd name="connsiteY206" fmla="*/ 2870745 h 4498950"/>
                <a:gd name="connsiteX207" fmla="*/ 390884 w 4531905"/>
                <a:gd name="connsiteY207" fmla="*/ 2865190 h 4498950"/>
                <a:gd name="connsiteX208" fmla="*/ 284492 w 4531905"/>
                <a:gd name="connsiteY208" fmla="*/ 2007984 h 4498950"/>
                <a:gd name="connsiteX209" fmla="*/ 277897 w 4531905"/>
                <a:gd name="connsiteY209" fmla="*/ 2010727 h 4498950"/>
                <a:gd name="connsiteX210" fmla="*/ 311924 w 4531905"/>
                <a:gd name="connsiteY210" fmla="*/ 1981431 h 4498950"/>
                <a:gd name="connsiteX211" fmla="*/ 304308 w 4531905"/>
                <a:gd name="connsiteY211" fmla="*/ 1999742 h 4498950"/>
                <a:gd name="connsiteX212" fmla="*/ 294376 w 4531905"/>
                <a:gd name="connsiteY212" fmla="*/ 2003873 h 4498950"/>
                <a:gd name="connsiteX213" fmla="*/ 401373 w 4531905"/>
                <a:gd name="connsiteY213" fmla="*/ 2866322 h 4498950"/>
                <a:gd name="connsiteX214" fmla="*/ 409590 w 4531905"/>
                <a:gd name="connsiteY214" fmla="*/ 2869725 h 4498950"/>
                <a:gd name="connsiteX215" fmla="*/ 754549 w 4531905"/>
                <a:gd name="connsiteY215" fmla="*/ 2104478 h 4498950"/>
                <a:gd name="connsiteX216" fmla="*/ 741577 w 4531905"/>
                <a:gd name="connsiteY216" fmla="*/ 2099106 h 4498950"/>
                <a:gd name="connsiteX217" fmla="*/ 730624 w 4531905"/>
                <a:gd name="connsiteY217" fmla="*/ 2072663 h 4498950"/>
                <a:gd name="connsiteX218" fmla="*/ 732197 w 4531905"/>
                <a:gd name="connsiteY218" fmla="*/ 2068867 h 4498950"/>
                <a:gd name="connsiteX219" fmla="*/ 1589540 w 4531905"/>
                <a:gd name="connsiteY219" fmla="*/ 1565165 h 4498950"/>
                <a:gd name="connsiteX220" fmla="*/ 800964 w 4531905"/>
                <a:gd name="connsiteY220" fmla="*/ 2061913 h 4498950"/>
                <a:gd name="connsiteX221" fmla="*/ 805416 w 4531905"/>
                <a:gd name="connsiteY221" fmla="*/ 2072663 h 4498950"/>
                <a:gd name="connsiteX222" fmla="*/ 802699 w 4531905"/>
                <a:gd name="connsiteY222" fmla="*/ 2079223 h 4498950"/>
                <a:gd name="connsiteX223" fmla="*/ 1876280 w 4531905"/>
                <a:gd name="connsiteY223" fmla="*/ 2549383 h 4498950"/>
                <a:gd name="connsiteX224" fmla="*/ 1878060 w 4531905"/>
                <a:gd name="connsiteY224" fmla="*/ 2546742 h 4498950"/>
                <a:gd name="connsiteX225" fmla="*/ 1895666 w 4531905"/>
                <a:gd name="connsiteY225" fmla="*/ 2534877 h 4498950"/>
                <a:gd name="connsiteX226" fmla="*/ 1906763 w 4531905"/>
                <a:gd name="connsiteY226" fmla="*/ 2532640 h 4498950"/>
                <a:gd name="connsiteX227" fmla="*/ 1647527 w 4531905"/>
                <a:gd name="connsiteY227" fmla="*/ 1582116 h 4498950"/>
                <a:gd name="connsiteX228" fmla="*/ 1631393 w 4531905"/>
                <a:gd name="connsiteY228" fmla="*/ 1585349 h 4498950"/>
                <a:gd name="connsiteX229" fmla="*/ 1592216 w 4531905"/>
                <a:gd name="connsiteY229" fmla="*/ 1569135 h 4498950"/>
                <a:gd name="connsiteX230" fmla="*/ 1685713 w 4531905"/>
                <a:gd name="connsiteY230" fmla="*/ 1536433 h 4498950"/>
                <a:gd name="connsiteX231" fmla="*/ 1682667 w 4531905"/>
                <a:gd name="connsiteY231" fmla="*/ 1551529 h 4498950"/>
                <a:gd name="connsiteX232" fmla="*/ 1670776 w 4531905"/>
                <a:gd name="connsiteY232" fmla="*/ 1569134 h 4498950"/>
                <a:gd name="connsiteX233" fmla="*/ 1657006 w 4531905"/>
                <a:gd name="connsiteY233" fmla="*/ 1578378 h 4498950"/>
                <a:gd name="connsiteX234" fmla="*/ 1916710 w 4531905"/>
                <a:gd name="connsiteY234" fmla="*/ 2530634 h 4498950"/>
                <a:gd name="connsiteX235" fmla="*/ 1917238 w 4531905"/>
                <a:gd name="connsiteY235" fmla="*/ 2530528 h 4498950"/>
                <a:gd name="connsiteX236" fmla="*/ 1938945 w 4531905"/>
                <a:gd name="connsiteY236" fmla="*/ 2534877 h 4498950"/>
                <a:gd name="connsiteX237" fmla="*/ 1946789 w 4531905"/>
                <a:gd name="connsiteY237" fmla="*/ 2540142 h 4498950"/>
                <a:gd name="connsiteX238" fmla="*/ 2702536 w 4531905"/>
                <a:gd name="connsiteY238" fmla="*/ 1626958 h 4498950"/>
                <a:gd name="connsiteX239" fmla="*/ 2695047 w 4531905"/>
                <a:gd name="connsiteY239" fmla="*/ 1621923 h 4498950"/>
                <a:gd name="connsiteX240" fmla="*/ 2683102 w 4531905"/>
                <a:gd name="connsiteY240" fmla="*/ 1604248 h 4498950"/>
                <a:gd name="connsiteX241" fmla="*/ 2680576 w 4531905"/>
                <a:gd name="connsiteY241" fmla="*/ 1591750 h 4498950"/>
                <a:gd name="connsiteX242" fmla="*/ 3194897 w 4531905"/>
                <a:gd name="connsiteY242" fmla="*/ 1030417 h 4498950"/>
                <a:gd name="connsiteX243" fmla="*/ 3193487 w 4531905"/>
                <a:gd name="connsiteY243" fmla="*/ 1032504 h 4498950"/>
                <a:gd name="connsiteX244" fmla="*/ 3154104 w 4531905"/>
                <a:gd name="connsiteY244" fmla="*/ 1048719 h 4498950"/>
                <a:gd name="connsiteX245" fmla="*/ 3136802 w 4531905"/>
                <a:gd name="connsiteY245" fmla="*/ 1045231 h 4498950"/>
                <a:gd name="connsiteX246" fmla="*/ 2776328 w 4531905"/>
                <a:gd name="connsiteY246" fmla="*/ 1547566 h 4498950"/>
                <a:gd name="connsiteX247" fmla="*/ 2785353 w 4531905"/>
                <a:gd name="connsiteY247" fmla="*/ 1560936 h 4498950"/>
                <a:gd name="connsiteX248" fmla="*/ 2788246 w 4531905"/>
                <a:gd name="connsiteY248" fmla="*/ 1575201 h 4498950"/>
                <a:gd name="connsiteX249" fmla="*/ 4052007 w 4531905"/>
                <a:gd name="connsiteY249" fmla="*/ 1331253 h 4498950"/>
                <a:gd name="connsiteX250" fmla="*/ 4049734 w 4531905"/>
                <a:gd name="connsiteY250" fmla="*/ 1320072 h 4498950"/>
                <a:gd name="connsiteX251" fmla="*/ 4051780 w 4531905"/>
                <a:gd name="connsiteY251" fmla="*/ 1309912 h 4498950"/>
                <a:gd name="connsiteX252" fmla="*/ 1367717 w 4531905"/>
                <a:gd name="connsiteY252" fmla="*/ 1124294 h 4498950"/>
                <a:gd name="connsiteX253" fmla="*/ 795510 w 4531905"/>
                <a:gd name="connsiteY253" fmla="*/ 2048745 h 4498950"/>
                <a:gd name="connsiteX254" fmla="*/ 797071 w 4531905"/>
                <a:gd name="connsiteY254" fmla="*/ 2052514 h 4498950"/>
                <a:gd name="connsiteX255" fmla="*/ 1583816 w 4531905"/>
                <a:gd name="connsiteY255" fmla="*/ 1556671 h 4498950"/>
                <a:gd name="connsiteX256" fmla="*/ 1580350 w 4531905"/>
                <a:gd name="connsiteY256" fmla="*/ 1551529 h 4498950"/>
                <a:gd name="connsiteX257" fmla="*/ 1576001 w 4531905"/>
                <a:gd name="connsiteY257" fmla="*/ 1529957 h 4498950"/>
                <a:gd name="connsiteX258" fmla="*/ 1592216 w 4531905"/>
                <a:gd name="connsiteY258" fmla="*/ 1490662 h 4498950"/>
                <a:gd name="connsiteX259" fmla="*/ 1606755 w 4531905"/>
                <a:gd name="connsiteY259" fmla="*/ 1480797 h 4498950"/>
                <a:gd name="connsiteX260" fmla="*/ 1415657 w 4531905"/>
                <a:gd name="connsiteY260" fmla="*/ 1124859 h 4498950"/>
                <a:gd name="connsiteX261" fmla="*/ 1413769 w 4531905"/>
                <a:gd name="connsiteY261" fmla="*/ 1126135 h 4498950"/>
                <a:gd name="connsiteX262" fmla="*/ 1392062 w 4531905"/>
                <a:gd name="connsiteY262" fmla="*/ 1130521 h 4498950"/>
                <a:gd name="connsiteX263" fmla="*/ 1370491 w 4531905"/>
                <a:gd name="connsiteY263" fmla="*/ 1126168 h 4498950"/>
                <a:gd name="connsiteX264" fmla="*/ 1352086 w 4531905"/>
                <a:gd name="connsiteY264" fmla="*/ 1113087 h 4498950"/>
                <a:gd name="connsiteX265" fmla="*/ 308948 w 4531905"/>
                <a:gd name="connsiteY265" fmla="*/ 1957953 h 4498950"/>
                <a:gd name="connsiteX266" fmla="*/ 314586 w 4531905"/>
                <a:gd name="connsiteY266" fmla="*/ 1971617 h 4498950"/>
                <a:gd name="connsiteX267" fmla="*/ 736114 w 4531905"/>
                <a:gd name="connsiteY267" fmla="*/ 2059411 h 4498950"/>
                <a:gd name="connsiteX268" fmla="*/ 741577 w 4531905"/>
                <a:gd name="connsiteY268" fmla="*/ 2046220 h 4498950"/>
                <a:gd name="connsiteX269" fmla="*/ 768020 w 4531905"/>
                <a:gd name="connsiteY269" fmla="*/ 2035267 h 4498950"/>
                <a:gd name="connsiteX270" fmla="*/ 786832 w 4531905"/>
                <a:gd name="connsiteY270" fmla="*/ 2043059 h 4498950"/>
                <a:gd name="connsiteX271" fmla="*/ 1359166 w 4531905"/>
                <a:gd name="connsiteY271" fmla="*/ 1118519 h 4498950"/>
                <a:gd name="connsiteX272" fmla="*/ 1352885 w 4531905"/>
                <a:gd name="connsiteY272" fmla="*/ 1114277 h 4498950"/>
                <a:gd name="connsiteX273" fmla="*/ 3242615 w 4531905"/>
                <a:gd name="connsiteY273" fmla="*/ 546861 h 4498950"/>
                <a:gd name="connsiteX274" fmla="*/ 3242483 w 4531905"/>
                <a:gd name="connsiteY274" fmla="*/ 547182 h 4498950"/>
                <a:gd name="connsiteX275" fmla="*/ 3216040 w 4531905"/>
                <a:gd name="connsiteY275" fmla="*/ 558135 h 4498950"/>
                <a:gd name="connsiteX276" fmla="*/ 3215764 w 4531905"/>
                <a:gd name="connsiteY276" fmla="*/ 558021 h 4498950"/>
                <a:gd name="connsiteX277" fmla="*/ 3168540 w 4531905"/>
                <a:gd name="connsiteY277" fmla="*/ 940617 h 4498950"/>
                <a:gd name="connsiteX278" fmla="*/ 3175812 w 4531905"/>
                <a:gd name="connsiteY278" fmla="*/ 942086 h 4498950"/>
                <a:gd name="connsiteX279" fmla="*/ 3209732 w 4531905"/>
                <a:gd name="connsiteY279" fmla="*/ 993327 h 4498950"/>
                <a:gd name="connsiteX280" fmla="*/ 3205378 w 4531905"/>
                <a:gd name="connsiteY280" fmla="*/ 1014899 h 4498950"/>
                <a:gd name="connsiteX281" fmla="*/ 3200820 w 4531905"/>
                <a:gd name="connsiteY281" fmla="*/ 1021648 h 4498950"/>
                <a:gd name="connsiteX282" fmla="*/ 4053802 w 4531905"/>
                <a:gd name="connsiteY282" fmla="*/ 1299878 h 4498950"/>
                <a:gd name="connsiteX283" fmla="*/ 4054087 w 4531905"/>
                <a:gd name="connsiteY283" fmla="*/ 1298464 h 4498950"/>
                <a:gd name="connsiteX284" fmla="*/ 4062532 w 4531905"/>
                <a:gd name="connsiteY284" fmla="*/ 1285904 h 4498950"/>
                <a:gd name="connsiteX285" fmla="*/ 403424 w 4531905"/>
                <a:gd name="connsiteY285" fmla="*/ 1121370 h 4498950"/>
                <a:gd name="connsiteX286" fmla="*/ 80401 w 4531905"/>
                <a:gd name="connsiteY286" fmla="*/ 1488822 h 4498950"/>
                <a:gd name="connsiteX287" fmla="*/ 275919 w 4531905"/>
                <a:gd name="connsiteY287" fmla="*/ 1936757 h 4498950"/>
                <a:gd name="connsiteX288" fmla="*/ 277897 w 4531905"/>
                <a:gd name="connsiteY288" fmla="*/ 1935935 h 4498950"/>
                <a:gd name="connsiteX289" fmla="*/ 284926 w 4531905"/>
                <a:gd name="connsiteY289" fmla="*/ 1938849 h 4498950"/>
                <a:gd name="connsiteX290" fmla="*/ 326400 w 4531905"/>
                <a:gd name="connsiteY290" fmla="*/ 1671382 h 4498950"/>
                <a:gd name="connsiteX291" fmla="*/ 411129 w 4531905"/>
                <a:gd name="connsiteY291" fmla="*/ 1124575 h 4498950"/>
                <a:gd name="connsiteX292" fmla="*/ 458902 w 4531905"/>
                <a:gd name="connsiteY292" fmla="*/ 1097797 h 4498950"/>
                <a:gd name="connsiteX293" fmla="*/ 450152 w 4531905"/>
                <a:gd name="connsiteY293" fmla="*/ 1118835 h 4498950"/>
                <a:gd name="connsiteX294" fmla="*/ 423741 w 4531905"/>
                <a:gd name="connsiteY294" fmla="*/ 1129820 h 4498950"/>
                <a:gd name="connsiteX295" fmla="*/ 420718 w 4531905"/>
                <a:gd name="connsiteY295" fmla="*/ 1128563 h 4498950"/>
                <a:gd name="connsiteX296" fmla="*/ 343127 w 4531905"/>
                <a:gd name="connsiteY296" fmla="*/ 1629362 h 4498950"/>
                <a:gd name="connsiteX297" fmla="*/ 294589 w 4531905"/>
                <a:gd name="connsiteY297" fmla="*/ 1942854 h 4498950"/>
                <a:gd name="connsiteX298" fmla="*/ 304396 w 4531905"/>
                <a:gd name="connsiteY298" fmla="*/ 1946920 h 4498950"/>
                <a:gd name="connsiteX299" fmla="*/ 304871 w 4531905"/>
                <a:gd name="connsiteY299" fmla="*/ 1948073 h 4498950"/>
                <a:gd name="connsiteX300" fmla="*/ 1346387 w 4531905"/>
                <a:gd name="connsiteY300" fmla="*/ 1104597 h 4498950"/>
                <a:gd name="connsiteX301" fmla="*/ 1341020 w 4531905"/>
                <a:gd name="connsiteY301" fmla="*/ 1096601 h 4498950"/>
                <a:gd name="connsiteX302" fmla="*/ 1337547 w 4531905"/>
                <a:gd name="connsiteY302" fmla="*/ 1079271 h 4498950"/>
                <a:gd name="connsiteX303" fmla="*/ 3253120 w 4531905"/>
                <a:gd name="connsiteY303" fmla="*/ 519977 h 4498950"/>
                <a:gd name="connsiteX304" fmla="*/ 3253436 w 4531905"/>
                <a:gd name="connsiteY304" fmla="*/ 520739 h 4498950"/>
                <a:gd name="connsiteX305" fmla="*/ 3246904 w 4531905"/>
                <a:gd name="connsiteY305" fmla="*/ 536507 h 4498950"/>
                <a:gd name="connsiteX306" fmla="*/ 4069689 w 4531905"/>
                <a:gd name="connsiteY306" fmla="*/ 1278271 h 4498950"/>
                <a:gd name="connsiteX307" fmla="*/ 4083653 w 4531905"/>
                <a:gd name="connsiteY307" fmla="*/ 1268833 h 4498950"/>
                <a:gd name="connsiteX308" fmla="*/ 4084589 w 4531905"/>
                <a:gd name="connsiteY308" fmla="*/ 1268644 h 4498950"/>
                <a:gd name="connsiteX309" fmla="*/ 3769966 w 4531905"/>
                <a:gd name="connsiteY309" fmla="*/ 513726 h 4498950"/>
                <a:gd name="connsiteX310" fmla="*/ 2281453 w 4531905"/>
                <a:gd name="connsiteY310" fmla="*/ 624450 h 4498950"/>
                <a:gd name="connsiteX311" fmla="*/ 1671008 w 4531905"/>
                <a:gd name="connsiteY311" fmla="*/ 1491093 h 4498950"/>
                <a:gd name="connsiteX312" fmla="*/ 1682667 w 4531905"/>
                <a:gd name="connsiteY312" fmla="*/ 1508381 h 4498950"/>
                <a:gd name="connsiteX313" fmla="*/ 1686236 w 4531905"/>
                <a:gd name="connsiteY313" fmla="*/ 1526071 h 4498950"/>
                <a:gd name="connsiteX314" fmla="*/ 2678990 w 4531905"/>
                <a:gd name="connsiteY314" fmla="*/ 1581178 h 4498950"/>
                <a:gd name="connsiteX315" fmla="*/ 2683069 w 4531905"/>
                <a:gd name="connsiteY315" fmla="*/ 1560969 h 4498950"/>
                <a:gd name="connsiteX316" fmla="*/ 2694960 w 4531905"/>
                <a:gd name="connsiteY316" fmla="*/ 1543364 h 4498950"/>
                <a:gd name="connsiteX317" fmla="*/ 2710781 w 4531905"/>
                <a:gd name="connsiteY317" fmla="*/ 1532744 h 4498950"/>
                <a:gd name="connsiteX318" fmla="*/ 2334906 w 4531905"/>
                <a:gd name="connsiteY318" fmla="*/ 617093 h 4498950"/>
                <a:gd name="connsiteX319" fmla="*/ 2324231 w 4531905"/>
                <a:gd name="connsiteY319" fmla="*/ 624336 h 4498950"/>
                <a:gd name="connsiteX320" fmla="*/ 2302660 w 4531905"/>
                <a:gd name="connsiteY320" fmla="*/ 628722 h 4498950"/>
                <a:gd name="connsiteX321" fmla="*/ 2354967 w 4531905"/>
                <a:gd name="connsiteY321" fmla="*/ 588418 h 4498950"/>
                <a:gd name="connsiteX322" fmla="*/ 2353702 w 4531905"/>
                <a:gd name="connsiteY322" fmla="*/ 594703 h 4498950"/>
                <a:gd name="connsiteX323" fmla="*/ 2343210 w 4531905"/>
                <a:gd name="connsiteY323" fmla="*/ 610344 h 4498950"/>
                <a:gd name="connsiteX324" fmla="*/ 2720749 w 4531905"/>
                <a:gd name="connsiteY324" fmla="*/ 1529873 h 4498950"/>
                <a:gd name="connsiteX325" fmla="*/ 2734343 w 4531905"/>
                <a:gd name="connsiteY325" fmla="*/ 1527150 h 4498950"/>
                <a:gd name="connsiteX326" fmla="*/ 2755816 w 4531905"/>
                <a:gd name="connsiteY326" fmla="*/ 1531400 h 4498950"/>
                <a:gd name="connsiteX327" fmla="*/ 2769106 w 4531905"/>
                <a:gd name="connsiteY327" fmla="*/ 1540358 h 4498950"/>
                <a:gd name="connsiteX328" fmla="*/ 3127537 w 4531905"/>
                <a:gd name="connsiteY328" fmla="*/ 1041003 h 4498950"/>
                <a:gd name="connsiteX329" fmla="*/ 3114927 w 4531905"/>
                <a:gd name="connsiteY329" fmla="*/ 1032504 h 4498950"/>
                <a:gd name="connsiteX330" fmla="*/ 3098712 w 4531905"/>
                <a:gd name="connsiteY330" fmla="*/ 993327 h 4498950"/>
                <a:gd name="connsiteX331" fmla="*/ 3099768 w 4531905"/>
                <a:gd name="connsiteY331" fmla="*/ 988083 h 4498950"/>
                <a:gd name="connsiteX332" fmla="*/ 2256752 w 4531905"/>
                <a:gd name="connsiteY332" fmla="*/ 602694 h 4498950"/>
                <a:gd name="connsiteX333" fmla="*/ 1442348 w 4531905"/>
                <a:gd name="connsiteY333" fmla="*/ 1051860 h 4498950"/>
                <a:gd name="connsiteX334" fmla="*/ 1443336 w 4531905"/>
                <a:gd name="connsiteY334" fmla="*/ 1053323 h 4498950"/>
                <a:gd name="connsiteX335" fmla="*/ 1447689 w 4531905"/>
                <a:gd name="connsiteY335" fmla="*/ 1074894 h 4498950"/>
                <a:gd name="connsiteX336" fmla="*/ 1431445 w 4531905"/>
                <a:gd name="connsiteY336" fmla="*/ 1114189 h 4498950"/>
                <a:gd name="connsiteX337" fmla="*/ 1424036 w 4531905"/>
                <a:gd name="connsiteY337" fmla="*/ 1119197 h 4498950"/>
                <a:gd name="connsiteX338" fmla="*/ 1616543 w 4531905"/>
                <a:gd name="connsiteY338" fmla="*/ 1477349 h 4498950"/>
                <a:gd name="connsiteX339" fmla="*/ 1631392 w 4531905"/>
                <a:gd name="connsiteY339" fmla="*/ 1474330 h 4498950"/>
                <a:gd name="connsiteX340" fmla="*/ 1653100 w 4531905"/>
                <a:gd name="connsiteY340" fmla="*/ 1478814 h 4498950"/>
                <a:gd name="connsiteX341" fmla="*/ 1662686 w 4531905"/>
                <a:gd name="connsiteY341" fmla="*/ 1485287 h 4498950"/>
                <a:gd name="connsiteX342" fmla="*/ 2272794 w 4531905"/>
                <a:gd name="connsiteY342" fmla="*/ 618817 h 4498950"/>
                <a:gd name="connsiteX343" fmla="*/ 2263364 w 4531905"/>
                <a:gd name="connsiteY343" fmla="*/ 612478 h 4498950"/>
                <a:gd name="connsiteX344" fmla="*/ 2356650 w 4531905"/>
                <a:gd name="connsiteY344" fmla="*/ 566196 h 4498950"/>
                <a:gd name="connsiteX345" fmla="*/ 2358052 w 4531905"/>
                <a:gd name="connsiteY345" fmla="*/ 573094 h 4498950"/>
                <a:gd name="connsiteX346" fmla="*/ 2357039 w 4531905"/>
                <a:gd name="connsiteY346" fmla="*/ 578127 h 4498950"/>
                <a:gd name="connsiteX347" fmla="*/ 3101836 w 4531905"/>
                <a:gd name="connsiteY347" fmla="*/ 977806 h 4498950"/>
                <a:gd name="connsiteX348" fmla="*/ 3103062 w 4531905"/>
                <a:gd name="connsiteY348" fmla="*/ 971718 h 4498950"/>
                <a:gd name="connsiteX349" fmla="*/ 3154104 w 4531905"/>
                <a:gd name="connsiteY349" fmla="*/ 937700 h 4498950"/>
                <a:gd name="connsiteX350" fmla="*/ 3158415 w 4531905"/>
                <a:gd name="connsiteY350" fmla="*/ 938571 h 4498950"/>
                <a:gd name="connsiteX351" fmla="*/ 3205892 w 4531905"/>
                <a:gd name="connsiteY351" fmla="*/ 553932 h 4498950"/>
                <a:gd name="connsiteX352" fmla="*/ 3189596 w 4531905"/>
                <a:gd name="connsiteY352" fmla="*/ 547183 h 4498950"/>
                <a:gd name="connsiteX353" fmla="*/ 3179411 w 4531905"/>
                <a:gd name="connsiteY353" fmla="*/ 522592 h 4498950"/>
                <a:gd name="connsiteX354" fmla="*/ 933110 w 4531905"/>
                <a:gd name="connsiteY354" fmla="*/ 667004 h 4498950"/>
                <a:gd name="connsiteX355" fmla="*/ 453115 w 4531905"/>
                <a:gd name="connsiteY355" fmla="*/ 1072982 h 4498950"/>
                <a:gd name="connsiteX356" fmla="*/ 459131 w 4531905"/>
                <a:gd name="connsiteY356" fmla="*/ 1087564 h 4498950"/>
                <a:gd name="connsiteX357" fmla="*/ 1337832 w 4531905"/>
                <a:gd name="connsiteY357" fmla="*/ 1069129 h 4498950"/>
                <a:gd name="connsiteX358" fmla="*/ 1341020 w 4531905"/>
                <a:gd name="connsiteY358" fmla="*/ 1053322 h 4498950"/>
                <a:gd name="connsiteX359" fmla="*/ 1350715 w 4531905"/>
                <a:gd name="connsiteY359" fmla="*/ 1038936 h 4498950"/>
                <a:gd name="connsiteX360" fmla="*/ 975062 w 4531905"/>
                <a:gd name="connsiteY360" fmla="*/ 674596 h 4498950"/>
                <a:gd name="connsiteX361" fmla="*/ 960610 w 4531905"/>
                <a:gd name="connsiteY361" fmla="*/ 680607 h 4498950"/>
                <a:gd name="connsiteX362" fmla="*/ 934199 w 4531905"/>
                <a:gd name="connsiteY362" fmla="*/ 669622 h 4498950"/>
                <a:gd name="connsiteX363" fmla="*/ 996394 w 4531905"/>
                <a:gd name="connsiteY363" fmla="*/ 647086 h 4498950"/>
                <a:gd name="connsiteX364" fmla="*/ 987021 w 4531905"/>
                <a:gd name="connsiteY364" fmla="*/ 669622 h 4498950"/>
                <a:gd name="connsiteX365" fmla="*/ 985350 w 4531905"/>
                <a:gd name="connsiteY365" fmla="*/ 670317 h 4498950"/>
                <a:gd name="connsiteX366" fmla="*/ 1358500 w 4531905"/>
                <a:gd name="connsiteY366" fmla="*/ 1031933 h 4498950"/>
                <a:gd name="connsiteX367" fmla="*/ 1370491 w 4531905"/>
                <a:gd name="connsiteY367" fmla="*/ 1023851 h 4498950"/>
                <a:gd name="connsiteX368" fmla="*/ 1392062 w 4531905"/>
                <a:gd name="connsiteY368" fmla="*/ 1019502 h 4498950"/>
                <a:gd name="connsiteX369" fmla="*/ 1431445 w 4531905"/>
                <a:gd name="connsiteY369" fmla="*/ 1035717 h 4498950"/>
                <a:gd name="connsiteX370" fmla="*/ 1436650 w 4531905"/>
                <a:gd name="connsiteY370" fmla="*/ 1043423 h 4498950"/>
                <a:gd name="connsiteX371" fmla="*/ 2251313 w 4531905"/>
                <a:gd name="connsiteY371" fmla="*/ 594281 h 4498950"/>
                <a:gd name="connsiteX372" fmla="*/ 2247032 w 4531905"/>
                <a:gd name="connsiteY372" fmla="*/ 573094 h 4498950"/>
                <a:gd name="connsiteX373" fmla="*/ 2247213 w 4531905"/>
                <a:gd name="connsiteY373" fmla="*/ 572502 h 4498950"/>
                <a:gd name="connsiteX374" fmla="*/ 581038 w 4531905"/>
                <a:gd name="connsiteY374" fmla="*/ 663310 h 4498950"/>
                <a:gd name="connsiteX375" fmla="*/ 438015 w 4531905"/>
                <a:gd name="connsiteY375" fmla="*/ 1060946 h 4498950"/>
                <a:gd name="connsiteX376" fmla="*/ 447008 w 4531905"/>
                <a:gd name="connsiteY376" fmla="*/ 1064674 h 4498950"/>
                <a:gd name="connsiteX377" fmla="*/ 928959 w 4531905"/>
                <a:gd name="connsiteY377" fmla="*/ 657024 h 4498950"/>
                <a:gd name="connsiteX378" fmla="*/ 926293 w 4531905"/>
                <a:gd name="connsiteY378" fmla="*/ 650616 h 4498950"/>
                <a:gd name="connsiteX379" fmla="*/ 2324653 w 4531905"/>
                <a:gd name="connsiteY379" fmla="*/ 169638 h 4498950"/>
                <a:gd name="connsiteX380" fmla="*/ 2322982 w 4531905"/>
                <a:gd name="connsiteY380" fmla="*/ 173656 h 4498950"/>
                <a:gd name="connsiteX381" fmla="*/ 2296572 w 4531905"/>
                <a:gd name="connsiteY381" fmla="*/ 184641 h 4498950"/>
                <a:gd name="connsiteX382" fmla="*/ 2292233 w 4531905"/>
                <a:gd name="connsiteY382" fmla="*/ 182837 h 4498950"/>
                <a:gd name="connsiteX383" fmla="*/ 2319987 w 4531905"/>
                <a:gd name="connsiteY383" fmla="*/ 521213 h 4498950"/>
                <a:gd name="connsiteX384" fmla="*/ 2324132 w 4531905"/>
                <a:gd name="connsiteY384" fmla="*/ 522052 h 4498950"/>
                <a:gd name="connsiteX385" fmla="*/ 2353669 w 4531905"/>
                <a:gd name="connsiteY385" fmla="*/ 551523 h 4498950"/>
                <a:gd name="connsiteX386" fmla="*/ 2354565 w 4531905"/>
                <a:gd name="connsiteY386" fmla="*/ 555935 h 4498950"/>
                <a:gd name="connsiteX387" fmla="*/ 3182233 w 4531905"/>
                <a:gd name="connsiteY387" fmla="*/ 512076 h 4498950"/>
                <a:gd name="connsiteX388" fmla="*/ 3183766 w 4531905"/>
                <a:gd name="connsiteY388" fmla="*/ 508376 h 4498950"/>
                <a:gd name="connsiteX389" fmla="*/ 2264803 w 4531905"/>
                <a:gd name="connsiteY389" fmla="*/ 160775 h 4498950"/>
                <a:gd name="connsiteX390" fmla="*/ 994236 w 4531905"/>
                <a:gd name="connsiteY390" fmla="*/ 634149 h 4498950"/>
                <a:gd name="connsiteX391" fmla="*/ 995355 w 4531905"/>
                <a:gd name="connsiteY391" fmla="*/ 636838 h 4498950"/>
                <a:gd name="connsiteX392" fmla="*/ 2250460 w 4531905"/>
                <a:gd name="connsiteY392" fmla="*/ 561877 h 4498950"/>
                <a:gd name="connsiteX393" fmla="*/ 2256498 w 4531905"/>
                <a:gd name="connsiteY393" fmla="*/ 542114 h 4498950"/>
                <a:gd name="connsiteX394" fmla="*/ 2280952 w 4531905"/>
                <a:gd name="connsiteY394" fmla="*/ 522052 h 4498950"/>
                <a:gd name="connsiteX395" fmla="*/ 2302660 w 4531905"/>
                <a:gd name="connsiteY395" fmla="*/ 517703 h 4498950"/>
                <a:gd name="connsiteX396" fmla="*/ 2309592 w 4531905"/>
                <a:gd name="connsiteY396" fmla="*/ 519107 h 4498950"/>
                <a:gd name="connsiteX397" fmla="*/ 2281682 w 4531905"/>
                <a:gd name="connsiteY397" fmla="*/ 178448 h 4498950"/>
                <a:gd name="connsiteX398" fmla="*/ 2270161 w 4531905"/>
                <a:gd name="connsiteY398" fmla="*/ 173656 h 4498950"/>
                <a:gd name="connsiteX399" fmla="*/ 2333578 w 4531905"/>
                <a:gd name="connsiteY399" fmla="*/ 146308 h 4498950"/>
                <a:gd name="connsiteX400" fmla="*/ 2333968 w 4531905"/>
                <a:gd name="connsiteY400" fmla="*/ 147245 h 4498950"/>
                <a:gd name="connsiteX401" fmla="*/ 2328585 w 4531905"/>
                <a:gd name="connsiteY401" fmla="*/ 160186 h 4498950"/>
                <a:gd name="connsiteX402" fmla="*/ 3187706 w 4531905"/>
                <a:gd name="connsiteY402" fmla="*/ 498861 h 4498950"/>
                <a:gd name="connsiteX403" fmla="*/ 3189597 w 4531905"/>
                <a:gd name="connsiteY403" fmla="*/ 494296 h 4498950"/>
                <a:gd name="connsiteX404" fmla="*/ 3198595 w 4531905"/>
                <a:gd name="connsiteY404" fmla="*/ 490569 h 4498950"/>
                <a:gd name="connsiteX405" fmla="*/ 2995172 w 4531905"/>
                <a:gd name="connsiteY405" fmla="*/ 51889 h 4498950"/>
                <a:gd name="connsiteX406" fmla="*/ 1666919 w 4531905"/>
                <a:gd name="connsiteY406" fmla="*/ 10986 h 4498950"/>
                <a:gd name="connsiteX407" fmla="*/ 987893 w 4531905"/>
                <a:gd name="connsiteY407" fmla="*/ 618897 h 4498950"/>
                <a:gd name="connsiteX408" fmla="*/ 990302 w 4531905"/>
                <a:gd name="connsiteY408" fmla="*/ 624690 h 4498950"/>
                <a:gd name="connsiteX409" fmla="*/ 2260906 w 4531905"/>
                <a:gd name="connsiteY409" fmla="*/ 151406 h 4498950"/>
                <a:gd name="connsiteX410" fmla="*/ 2259375 w 4531905"/>
                <a:gd name="connsiteY410" fmla="*/ 147725 h 4498950"/>
                <a:gd name="connsiteX411" fmla="*/ 1664117 w 4531905"/>
                <a:gd name="connsiteY411" fmla="*/ 0 h 4498950"/>
                <a:gd name="connsiteX412" fmla="*/ 1666686 w 4531905"/>
                <a:gd name="connsiteY412" fmla="*/ 467 h 4498950"/>
                <a:gd name="connsiteX413" fmla="*/ 2263009 w 4531905"/>
                <a:gd name="connsiteY413" fmla="*/ 138030 h 4498950"/>
                <a:gd name="connsiteX414" fmla="*/ 2270161 w 4531905"/>
                <a:gd name="connsiteY414" fmla="*/ 120834 h 4498950"/>
                <a:gd name="connsiteX415" fmla="*/ 2296572 w 4531905"/>
                <a:gd name="connsiteY415" fmla="*/ 109849 h 4498950"/>
                <a:gd name="connsiteX416" fmla="*/ 2322982 w 4531905"/>
                <a:gd name="connsiteY416" fmla="*/ 120834 h 4498950"/>
                <a:gd name="connsiteX417" fmla="*/ 2329514 w 4531905"/>
                <a:gd name="connsiteY417" fmla="*/ 136539 h 4498950"/>
                <a:gd name="connsiteX418" fmla="*/ 3001014 w 4531905"/>
                <a:gd name="connsiteY418" fmla="*/ 40670 h 4498950"/>
                <a:gd name="connsiteX419" fmla="*/ 3208073 w 4531905"/>
                <a:gd name="connsiteY419" fmla="*/ 486644 h 4498950"/>
                <a:gd name="connsiteX420" fmla="*/ 3216040 w 4531905"/>
                <a:gd name="connsiteY420" fmla="*/ 483343 h 4498950"/>
                <a:gd name="connsiteX421" fmla="*/ 3242483 w 4531905"/>
                <a:gd name="connsiteY421" fmla="*/ 494296 h 4498950"/>
                <a:gd name="connsiteX422" fmla="*/ 3249036 w 4531905"/>
                <a:gd name="connsiteY422" fmla="*/ 510118 h 4498950"/>
                <a:gd name="connsiteX423" fmla="*/ 3776510 w 4531905"/>
                <a:gd name="connsiteY423" fmla="*/ 503676 h 4498950"/>
                <a:gd name="connsiteX424" fmla="*/ 3777914 w 4531905"/>
                <a:gd name="connsiteY424" fmla="*/ 506947 h 4498950"/>
                <a:gd name="connsiteX425" fmla="*/ 4094521 w 4531905"/>
                <a:gd name="connsiteY425" fmla="*/ 1266637 h 4498950"/>
                <a:gd name="connsiteX426" fmla="*/ 4105361 w 4531905"/>
                <a:gd name="connsiteY426" fmla="*/ 1264447 h 4498950"/>
                <a:gd name="connsiteX427" fmla="*/ 4160753 w 4531905"/>
                <a:gd name="connsiteY427" fmla="*/ 1320072 h 4498950"/>
                <a:gd name="connsiteX428" fmla="*/ 4159791 w 4531905"/>
                <a:gd name="connsiteY428" fmla="*/ 1324840 h 4498950"/>
                <a:gd name="connsiteX429" fmla="*/ 4362457 w 4531905"/>
                <a:gd name="connsiteY429" fmla="*/ 1347420 h 4498950"/>
                <a:gd name="connsiteX430" fmla="*/ 4363156 w 4531905"/>
                <a:gd name="connsiteY430" fmla="*/ 1351160 h 4498950"/>
                <a:gd name="connsiteX431" fmla="*/ 4524254 w 4531905"/>
                <a:gd name="connsiteY431" fmla="*/ 2278026 h 4498950"/>
                <a:gd name="connsiteX432" fmla="*/ 4530971 w 4531905"/>
                <a:gd name="connsiteY432" fmla="*/ 2269459 h 4498950"/>
                <a:gd name="connsiteX433" fmla="*/ 4526432 w 4531905"/>
                <a:gd name="connsiteY433" fmla="*/ 2290560 h 4498950"/>
                <a:gd name="connsiteX434" fmla="*/ 4531905 w 4531905"/>
                <a:gd name="connsiteY434" fmla="*/ 2322048 h 4498950"/>
                <a:gd name="connsiteX435" fmla="*/ 4523256 w 4531905"/>
                <a:gd name="connsiteY435" fmla="*/ 2305311 h 4498950"/>
                <a:gd name="connsiteX436" fmla="*/ 4336475 w 4531905"/>
                <a:gd name="connsiteY436" fmla="*/ 3172733 h 4498950"/>
                <a:gd name="connsiteX437" fmla="*/ 4337682 w 4531905"/>
                <a:gd name="connsiteY437" fmla="*/ 3173969 h 4498950"/>
                <a:gd name="connsiteX438" fmla="*/ 4335722 w 4531905"/>
                <a:gd name="connsiteY438" fmla="*/ 3176231 h 4498950"/>
                <a:gd name="connsiteX439" fmla="*/ 4333943 w 4531905"/>
                <a:gd name="connsiteY439" fmla="*/ 3184489 h 4498950"/>
                <a:gd name="connsiteX440" fmla="*/ 4331079 w 4531905"/>
                <a:gd name="connsiteY440" fmla="*/ 3181556 h 4498950"/>
                <a:gd name="connsiteX441" fmla="*/ 3491702 w 4531905"/>
                <a:gd name="connsiteY441" fmla="*/ 4142852 h 4498950"/>
                <a:gd name="connsiteX442" fmla="*/ 3490903 w 4531905"/>
                <a:gd name="connsiteY442" fmla="*/ 4144624 h 4498950"/>
                <a:gd name="connsiteX443" fmla="*/ 3490155 w 4531905"/>
                <a:gd name="connsiteY443" fmla="*/ 4144624 h 4498950"/>
                <a:gd name="connsiteX444" fmla="*/ 3468931 w 4531905"/>
                <a:gd name="connsiteY444" fmla="*/ 4168931 h 4498950"/>
                <a:gd name="connsiteX445" fmla="*/ 3479798 w 4531905"/>
                <a:gd name="connsiteY445" fmla="*/ 4144838 h 4498950"/>
                <a:gd name="connsiteX446" fmla="*/ 3015558 w 4531905"/>
                <a:gd name="connsiteY446" fmla="*/ 4157498 h 4498950"/>
                <a:gd name="connsiteX447" fmla="*/ 3005456 w 4531905"/>
                <a:gd name="connsiteY447" fmla="*/ 4181786 h 4498950"/>
                <a:gd name="connsiteX448" fmla="*/ 2979045 w 4531905"/>
                <a:gd name="connsiteY448" fmla="*/ 4192771 h 4498950"/>
                <a:gd name="connsiteX449" fmla="*/ 2952635 w 4531905"/>
                <a:gd name="connsiteY449" fmla="*/ 4181786 h 4498950"/>
                <a:gd name="connsiteX450" fmla="*/ 2951807 w 4531905"/>
                <a:gd name="connsiteY450" fmla="*/ 4179796 h 4498950"/>
                <a:gd name="connsiteX451" fmla="*/ 2440781 w 4531905"/>
                <a:gd name="connsiteY451" fmla="*/ 4498950 h 4498950"/>
                <a:gd name="connsiteX452" fmla="*/ 1934957 w 4531905"/>
                <a:gd name="connsiteY452" fmla="*/ 4246145 h 4498950"/>
                <a:gd name="connsiteX453" fmla="*/ 1923313 w 4531905"/>
                <a:gd name="connsiteY453" fmla="*/ 4250968 h 4498950"/>
                <a:gd name="connsiteX454" fmla="*/ 1900052 w 4531905"/>
                <a:gd name="connsiteY454" fmla="*/ 4241333 h 4498950"/>
                <a:gd name="connsiteX455" fmla="*/ 1623214 w 4531905"/>
                <a:gd name="connsiteY455" fmla="*/ 4432339 h 4498950"/>
                <a:gd name="connsiteX456" fmla="*/ 1620409 w 4531905"/>
                <a:gd name="connsiteY456" fmla="*/ 4427898 h 4498950"/>
                <a:gd name="connsiteX457" fmla="*/ 1343729 w 4531905"/>
                <a:gd name="connsiteY457" fmla="*/ 4009620 h 4498950"/>
                <a:gd name="connsiteX458" fmla="*/ 942139 w 4531905"/>
                <a:gd name="connsiteY458" fmla="*/ 4118449 h 4498950"/>
                <a:gd name="connsiteX459" fmla="*/ 701196 w 4531905"/>
                <a:gd name="connsiteY459" fmla="*/ 3687262 h 4498950"/>
                <a:gd name="connsiteX460" fmla="*/ 692292 w 4531905"/>
                <a:gd name="connsiteY460" fmla="*/ 3690965 h 4498950"/>
                <a:gd name="connsiteX461" fmla="*/ 654896 w 4531905"/>
                <a:gd name="connsiteY461" fmla="*/ 3653570 h 4498950"/>
                <a:gd name="connsiteX462" fmla="*/ 660366 w 4531905"/>
                <a:gd name="connsiteY462" fmla="*/ 3640419 h 4498950"/>
                <a:gd name="connsiteX463" fmla="*/ 299868 w 4531905"/>
                <a:gd name="connsiteY463" fmla="*/ 3421484 h 4498950"/>
                <a:gd name="connsiteX464" fmla="*/ 389271 w 4531905"/>
                <a:gd name="connsiteY464" fmla="*/ 2936101 h 4498950"/>
                <a:gd name="connsiteX465" fmla="*/ 368319 w 4531905"/>
                <a:gd name="connsiteY465" fmla="*/ 2927423 h 4498950"/>
                <a:gd name="connsiteX466" fmla="*/ 357366 w 4531905"/>
                <a:gd name="connsiteY466" fmla="*/ 2900980 h 4498950"/>
                <a:gd name="connsiteX467" fmla="*/ 367897 w 4531905"/>
                <a:gd name="connsiteY467" fmla="*/ 2875556 h 4498950"/>
                <a:gd name="connsiteX468" fmla="*/ 0 w 4531905"/>
                <a:gd name="connsiteY468" fmla="*/ 2495003 h 4498950"/>
                <a:gd name="connsiteX469" fmla="*/ 1870 w 4531905"/>
                <a:gd name="connsiteY469" fmla="*/ 2491730 h 4498950"/>
                <a:gd name="connsiteX470" fmla="*/ 261562 w 4531905"/>
                <a:gd name="connsiteY470" fmla="*/ 2003933 h 4498950"/>
                <a:gd name="connsiteX471" fmla="*/ 251487 w 4531905"/>
                <a:gd name="connsiteY471" fmla="*/ 1999742 h 4498950"/>
                <a:gd name="connsiteX472" fmla="*/ 240501 w 4531905"/>
                <a:gd name="connsiteY472" fmla="*/ 1973331 h 4498950"/>
                <a:gd name="connsiteX473" fmla="*/ 251486 w 4531905"/>
                <a:gd name="connsiteY473" fmla="*/ 1946920 h 4498950"/>
                <a:gd name="connsiteX474" fmla="*/ 266478 w 4531905"/>
                <a:gd name="connsiteY474" fmla="*/ 1940684 h 4498950"/>
                <a:gd name="connsiteX475" fmla="*/ 68247 w 4531905"/>
                <a:gd name="connsiteY475" fmla="*/ 1486953 h 4498950"/>
                <a:gd name="connsiteX476" fmla="*/ 70350 w 4531905"/>
                <a:gd name="connsiteY476" fmla="*/ 1484617 h 4498950"/>
                <a:gd name="connsiteX477" fmla="*/ 395578 w 4531905"/>
                <a:gd name="connsiteY477" fmla="*/ 1114624 h 4498950"/>
                <a:gd name="connsiteX478" fmla="*/ 386345 w 4531905"/>
                <a:gd name="connsiteY478" fmla="*/ 1092424 h 4498950"/>
                <a:gd name="connsiteX479" fmla="*/ 423740 w 4531905"/>
                <a:gd name="connsiteY479" fmla="*/ 1055028 h 4498950"/>
                <a:gd name="connsiteX480" fmla="*/ 428786 w 4531905"/>
                <a:gd name="connsiteY480" fmla="*/ 1057120 h 4498950"/>
                <a:gd name="connsiteX481" fmla="*/ 574028 w 4531905"/>
                <a:gd name="connsiteY481" fmla="*/ 653259 h 4498950"/>
                <a:gd name="connsiteX482" fmla="*/ 924330 w 4531905"/>
                <a:gd name="connsiteY482" fmla="*/ 640526 h 4498950"/>
                <a:gd name="connsiteX483" fmla="*/ 934198 w 4531905"/>
                <a:gd name="connsiteY483" fmla="*/ 616800 h 4498950"/>
                <a:gd name="connsiteX484" fmla="*/ 960609 w 4531905"/>
                <a:gd name="connsiteY484" fmla="*/ 605815 h 4498950"/>
                <a:gd name="connsiteX485" fmla="*/ 978741 w 4531905"/>
                <a:gd name="connsiteY485" fmla="*/ 613357 h 449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4531905" h="4498950">
                  <a:moveTo>
                    <a:pt x="1953871" y="4230079"/>
                  </a:moveTo>
                  <a:lnTo>
                    <a:pt x="1949756" y="4240015"/>
                  </a:lnTo>
                  <a:lnTo>
                    <a:pt x="1947477" y="4240958"/>
                  </a:lnTo>
                  <a:lnTo>
                    <a:pt x="2440312" y="4487263"/>
                  </a:lnTo>
                  <a:lnTo>
                    <a:pt x="2947765" y="4170078"/>
                  </a:lnTo>
                  <a:lnTo>
                    <a:pt x="2943996" y="4161017"/>
                  </a:lnTo>
                  <a:close/>
                  <a:moveTo>
                    <a:pt x="1359105" y="4014441"/>
                  </a:moveTo>
                  <a:lnTo>
                    <a:pt x="1626018" y="4418082"/>
                  </a:lnTo>
                  <a:lnTo>
                    <a:pt x="1893977" y="4233030"/>
                  </a:lnTo>
                  <a:lnTo>
                    <a:pt x="1891011" y="4225870"/>
                  </a:lnTo>
                  <a:close/>
                  <a:moveTo>
                    <a:pt x="2367552" y="3510480"/>
                  </a:moveTo>
                  <a:lnTo>
                    <a:pt x="2367421" y="3510796"/>
                  </a:lnTo>
                  <a:cubicBezTo>
                    <a:pt x="2360654" y="3517563"/>
                    <a:pt x="2351305" y="3521749"/>
                    <a:pt x="2340978" y="3521749"/>
                  </a:cubicBezTo>
                  <a:lnTo>
                    <a:pt x="2338113" y="3520562"/>
                  </a:lnTo>
                  <a:lnTo>
                    <a:pt x="1942471" y="4184112"/>
                  </a:lnTo>
                  <a:lnTo>
                    <a:pt x="1949756" y="4187129"/>
                  </a:lnTo>
                  <a:cubicBezTo>
                    <a:pt x="1956523" y="4193896"/>
                    <a:pt x="1960709" y="4203245"/>
                    <a:pt x="1960709" y="4213572"/>
                  </a:cubicBezTo>
                  <a:lnTo>
                    <a:pt x="1958186" y="4219662"/>
                  </a:lnTo>
                  <a:lnTo>
                    <a:pt x="2943470" y="4150999"/>
                  </a:lnTo>
                  <a:lnTo>
                    <a:pt x="2952635" y="4128965"/>
                  </a:lnTo>
                  <a:lnTo>
                    <a:pt x="2953893" y="4128441"/>
                  </a:lnTo>
                  <a:close/>
                  <a:moveTo>
                    <a:pt x="721049" y="3674339"/>
                  </a:moveTo>
                  <a:lnTo>
                    <a:pt x="718702" y="3679980"/>
                  </a:lnTo>
                  <a:lnTo>
                    <a:pt x="710806" y="3683265"/>
                  </a:lnTo>
                  <a:lnTo>
                    <a:pt x="947282" y="4106293"/>
                  </a:lnTo>
                  <a:lnTo>
                    <a:pt x="1332226" y="4001820"/>
                  </a:lnTo>
                  <a:close/>
                  <a:moveTo>
                    <a:pt x="4040208" y="2927407"/>
                  </a:moveTo>
                  <a:lnTo>
                    <a:pt x="3506560" y="4110502"/>
                  </a:lnTo>
                  <a:lnTo>
                    <a:pt x="4323894" y="3174436"/>
                  </a:lnTo>
                  <a:lnTo>
                    <a:pt x="4077702" y="2922069"/>
                  </a:lnTo>
                  <a:lnTo>
                    <a:pt x="4052537" y="2932535"/>
                  </a:lnTo>
                  <a:close/>
                  <a:moveTo>
                    <a:pt x="4029630" y="2923007"/>
                  </a:moveTo>
                  <a:lnTo>
                    <a:pt x="3007551" y="4133829"/>
                  </a:lnTo>
                  <a:lnTo>
                    <a:pt x="3013065" y="4147194"/>
                  </a:lnTo>
                  <a:lnTo>
                    <a:pt x="3484533" y="4134342"/>
                  </a:lnTo>
                  <a:lnTo>
                    <a:pt x="4030705" y="2923455"/>
                  </a:lnTo>
                  <a:close/>
                  <a:moveTo>
                    <a:pt x="2795539" y="2866268"/>
                  </a:moveTo>
                  <a:lnTo>
                    <a:pt x="2371651" y="3468123"/>
                  </a:lnTo>
                  <a:lnTo>
                    <a:pt x="2378373" y="3484353"/>
                  </a:lnTo>
                  <a:lnTo>
                    <a:pt x="2371800" y="3500225"/>
                  </a:lnTo>
                  <a:lnTo>
                    <a:pt x="2964037" y="4124222"/>
                  </a:lnTo>
                  <a:lnTo>
                    <a:pt x="2975309" y="4119534"/>
                  </a:lnTo>
                  <a:lnTo>
                    <a:pt x="2960349" y="3997314"/>
                  </a:lnTo>
                  <a:lnTo>
                    <a:pt x="2821902" y="2866785"/>
                  </a:lnTo>
                  <a:lnTo>
                    <a:pt x="2810059" y="2869193"/>
                  </a:lnTo>
                  <a:close/>
                  <a:moveTo>
                    <a:pt x="1043573" y="3049367"/>
                  </a:moveTo>
                  <a:lnTo>
                    <a:pt x="708100" y="3622749"/>
                  </a:lnTo>
                  <a:lnTo>
                    <a:pt x="718702" y="3627159"/>
                  </a:lnTo>
                  <a:cubicBezTo>
                    <a:pt x="725480" y="3633937"/>
                    <a:pt x="729687" y="3643286"/>
                    <a:pt x="729687" y="3653570"/>
                  </a:cubicBezTo>
                  <a:lnTo>
                    <a:pt x="724901" y="3665077"/>
                  </a:lnTo>
                  <a:lnTo>
                    <a:pt x="1347294" y="3998745"/>
                  </a:lnTo>
                  <a:lnTo>
                    <a:pt x="1886138" y="4213040"/>
                  </a:lnTo>
                  <a:lnTo>
                    <a:pt x="1888903" y="4206363"/>
                  </a:lnTo>
                  <a:lnTo>
                    <a:pt x="1082540" y="3051440"/>
                  </a:lnTo>
                  <a:lnTo>
                    <a:pt x="1065548" y="3058507"/>
                  </a:lnTo>
                  <a:close/>
                  <a:moveTo>
                    <a:pt x="1098976" y="3030652"/>
                  </a:moveTo>
                  <a:lnTo>
                    <a:pt x="1091974" y="3047486"/>
                  </a:lnTo>
                  <a:lnTo>
                    <a:pt x="1893455" y="4195374"/>
                  </a:lnTo>
                  <a:lnTo>
                    <a:pt x="1896870" y="4187129"/>
                  </a:lnTo>
                  <a:cubicBezTo>
                    <a:pt x="1903637" y="4180362"/>
                    <a:pt x="1912986" y="4176176"/>
                    <a:pt x="1923313" y="4176177"/>
                  </a:cubicBezTo>
                  <a:lnTo>
                    <a:pt x="1932778" y="4180097"/>
                  </a:lnTo>
                  <a:lnTo>
                    <a:pt x="2328368" y="3516526"/>
                  </a:lnTo>
                  <a:lnTo>
                    <a:pt x="2314535" y="3510797"/>
                  </a:lnTo>
                  <a:cubicBezTo>
                    <a:pt x="2307768" y="3504029"/>
                    <a:pt x="2303582" y="3494681"/>
                    <a:pt x="2303582" y="3484354"/>
                  </a:cubicBezTo>
                  <a:lnTo>
                    <a:pt x="2307148" y="3475746"/>
                  </a:lnTo>
                  <a:close/>
                  <a:moveTo>
                    <a:pt x="4511573" y="2310595"/>
                  </a:moveTo>
                  <a:lnTo>
                    <a:pt x="4075258" y="2867193"/>
                  </a:lnTo>
                  <a:lnTo>
                    <a:pt x="4078949" y="2868729"/>
                  </a:lnTo>
                  <a:cubicBezTo>
                    <a:pt x="4085727" y="2875507"/>
                    <a:pt x="4089934" y="2884856"/>
                    <a:pt x="4089934" y="2895139"/>
                  </a:cubicBezTo>
                  <a:lnTo>
                    <a:pt x="4082692" y="2912551"/>
                  </a:lnTo>
                  <a:lnTo>
                    <a:pt x="4327865" y="3163685"/>
                  </a:lnTo>
                  <a:close/>
                  <a:moveTo>
                    <a:pt x="3604025" y="2397485"/>
                  </a:moveTo>
                  <a:lnTo>
                    <a:pt x="3595958" y="2409484"/>
                  </a:lnTo>
                  <a:cubicBezTo>
                    <a:pt x="3585907" y="2419562"/>
                    <a:pt x="3572001" y="2425814"/>
                    <a:pt x="3556575" y="2425814"/>
                  </a:cubicBezTo>
                  <a:lnTo>
                    <a:pt x="3551028" y="2424695"/>
                  </a:lnTo>
                  <a:lnTo>
                    <a:pt x="2998710" y="4126132"/>
                  </a:lnTo>
                  <a:lnTo>
                    <a:pt x="3000278" y="4126782"/>
                  </a:lnTo>
                  <a:lnTo>
                    <a:pt x="4023265" y="2914670"/>
                  </a:lnTo>
                  <a:lnTo>
                    <a:pt x="4015142" y="2895140"/>
                  </a:lnTo>
                  <a:cubicBezTo>
                    <a:pt x="4015142" y="2884856"/>
                    <a:pt x="4019349" y="2875507"/>
                    <a:pt x="4026127" y="2868729"/>
                  </a:cubicBezTo>
                  <a:lnTo>
                    <a:pt x="4027158" y="2868300"/>
                  </a:lnTo>
                  <a:close/>
                  <a:moveTo>
                    <a:pt x="3508299" y="2396016"/>
                  </a:moveTo>
                  <a:lnTo>
                    <a:pt x="2862847" y="2800623"/>
                  </a:lnTo>
                  <a:lnTo>
                    <a:pt x="2865454" y="2813568"/>
                  </a:lnTo>
                  <a:cubicBezTo>
                    <a:pt x="2865454" y="2828877"/>
                    <a:pt x="2859260" y="2842783"/>
                    <a:pt x="2849238" y="2852862"/>
                  </a:cubicBezTo>
                  <a:lnTo>
                    <a:pt x="2831961" y="2864584"/>
                  </a:lnTo>
                  <a:lnTo>
                    <a:pt x="2985872" y="4120810"/>
                  </a:lnTo>
                  <a:lnTo>
                    <a:pt x="2989455" y="4122295"/>
                  </a:lnTo>
                  <a:lnTo>
                    <a:pt x="3541005" y="2422672"/>
                  </a:lnTo>
                  <a:lnTo>
                    <a:pt x="3535003" y="2421461"/>
                  </a:lnTo>
                  <a:cubicBezTo>
                    <a:pt x="3528376" y="2418657"/>
                    <a:pt x="3522409" y="2414596"/>
                    <a:pt x="3517398" y="2409571"/>
                  </a:cubicBezTo>
                  <a:close/>
                  <a:moveTo>
                    <a:pt x="407050" y="2933286"/>
                  </a:moveTo>
                  <a:lnTo>
                    <a:pt x="399612" y="2936366"/>
                  </a:lnTo>
                  <a:lnTo>
                    <a:pt x="311087" y="3416343"/>
                  </a:lnTo>
                  <a:lnTo>
                    <a:pt x="664382" y="3630763"/>
                  </a:lnTo>
                  <a:lnTo>
                    <a:pt x="665881" y="3627159"/>
                  </a:lnTo>
                  <a:lnTo>
                    <a:pt x="671213" y="3624941"/>
                  </a:lnTo>
                  <a:lnTo>
                    <a:pt x="660277" y="3596287"/>
                  </a:lnTo>
                  <a:close/>
                  <a:moveTo>
                    <a:pt x="427672" y="2911809"/>
                  </a:moveTo>
                  <a:lnTo>
                    <a:pt x="421205" y="2927422"/>
                  </a:lnTo>
                  <a:lnTo>
                    <a:pt x="416654" y="2929307"/>
                  </a:lnTo>
                  <a:lnTo>
                    <a:pt x="680740" y="3620979"/>
                  </a:lnTo>
                  <a:lnTo>
                    <a:pt x="692291" y="3616174"/>
                  </a:lnTo>
                  <a:lnTo>
                    <a:pt x="698792" y="3618878"/>
                  </a:lnTo>
                  <a:lnTo>
                    <a:pt x="1036623" y="3041477"/>
                  </a:lnTo>
                  <a:lnTo>
                    <a:pt x="1028152" y="3021112"/>
                  </a:lnTo>
                  <a:lnTo>
                    <a:pt x="1032152" y="3011494"/>
                  </a:lnTo>
                  <a:close/>
                  <a:moveTo>
                    <a:pt x="1971238" y="2593983"/>
                  </a:moveTo>
                  <a:lnTo>
                    <a:pt x="1968512" y="2607492"/>
                  </a:lnTo>
                  <a:cubicBezTo>
                    <a:pt x="1965707" y="2614120"/>
                    <a:pt x="1961646" y="2620088"/>
                    <a:pt x="1956621" y="2625098"/>
                  </a:cubicBezTo>
                  <a:lnTo>
                    <a:pt x="1953599" y="2627127"/>
                  </a:lnTo>
                  <a:lnTo>
                    <a:pt x="2339374" y="3447622"/>
                  </a:lnTo>
                  <a:lnTo>
                    <a:pt x="2340978" y="3446958"/>
                  </a:lnTo>
                  <a:lnTo>
                    <a:pt x="2366535" y="3457544"/>
                  </a:lnTo>
                  <a:lnTo>
                    <a:pt x="2785366" y="2862766"/>
                  </a:lnTo>
                  <a:lnTo>
                    <a:pt x="2770766" y="2852950"/>
                  </a:lnTo>
                  <a:cubicBezTo>
                    <a:pt x="2760686" y="2842900"/>
                    <a:pt x="2754434" y="2828994"/>
                    <a:pt x="2754434" y="2813568"/>
                  </a:cubicBezTo>
                  <a:lnTo>
                    <a:pt x="2755572" y="2807931"/>
                  </a:lnTo>
                  <a:close/>
                  <a:moveTo>
                    <a:pt x="1867671" y="2609683"/>
                  </a:moveTo>
                  <a:lnTo>
                    <a:pt x="1093963" y="2999520"/>
                  </a:lnTo>
                  <a:lnTo>
                    <a:pt x="1102883" y="3020967"/>
                  </a:lnTo>
                  <a:lnTo>
                    <a:pt x="2311093" y="3466220"/>
                  </a:lnTo>
                  <a:lnTo>
                    <a:pt x="2314535" y="3457910"/>
                  </a:lnTo>
                  <a:lnTo>
                    <a:pt x="2329895" y="3451548"/>
                  </a:lnTo>
                  <a:lnTo>
                    <a:pt x="1944984" y="2632909"/>
                  </a:lnTo>
                  <a:lnTo>
                    <a:pt x="1938945" y="2636963"/>
                  </a:lnTo>
                  <a:cubicBezTo>
                    <a:pt x="1932284" y="2639764"/>
                    <a:pt x="1924951" y="2641312"/>
                    <a:pt x="1917238" y="2641312"/>
                  </a:cubicBezTo>
                  <a:cubicBezTo>
                    <a:pt x="1901929" y="2641312"/>
                    <a:pt x="1888081" y="2635119"/>
                    <a:pt x="1878060" y="2625098"/>
                  </a:cubicBezTo>
                  <a:close/>
                  <a:moveTo>
                    <a:pt x="764059" y="2108418"/>
                  </a:moveTo>
                  <a:lnTo>
                    <a:pt x="419069" y="2873652"/>
                  </a:lnTo>
                  <a:lnTo>
                    <a:pt x="421205" y="2874537"/>
                  </a:lnTo>
                  <a:cubicBezTo>
                    <a:pt x="427972" y="2881304"/>
                    <a:pt x="432158" y="2890653"/>
                    <a:pt x="432157" y="2900980"/>
                  </a:cubicBezTo>
                  <a:lnTo>
                    <a:pt x="431738" y="2901993"/>
                  </a:lnTo>
                  <a:lnTo>
                    <a:pt x="1036192" y="3001782"/>
                  </a:lnTo>
                  <a:lnTo>
                    <a:pt x="1039137" y="2994701"/>
                  </a:lnTo>
                  <a:lnTo>
                    <a:pt x="1048712" y="2990719"/>
                  </a:lnTo>
                  <a:lnTo>
                    <a:pt x="779199" y="2105428"/>
                  </a:lnTo>
                  <a:lnTo>
                    <a:pt x="768020" y="2110058"/>
                  </a:lnTo>
                  <a:close/>
                  <a:moveTo>
                    <a:pt x="798737" y="2088789"/>
                  </a:moveTo>
                  <a:lnTo>
                    <a:pt x="794464" y="2099106"/>
                  </a:lnTo>
                  <a:lnTo>
                    <a:pt x="788732" y="2101480"/>
                  </a:lnTo>
                  <a:lnTo>
                    <a:pt x="1058043" y="2986837"/>
                  </a:lnTo>
                  <a:lnTo>
                    <a:pt x="1065548" y="2983716"/>
                  </a:lnTo>
                  <a:lnTo>
                    <a:pt x="1086125" y="2992275"/>
                  </a:lnTo>
                  <a:lnTo>
                    <a:pt x="1864683" y="2599993"/>
                  </a:lnTo>
                  <a:lnTo>
                    <a:pt x="1861846" y="2585920"/>
                  </a:lnTo>
                  <a:cubicBezTo>
                    <a:pt x="1861846" y="2578266"/>
                    <a:pt x="1863394" y="2570976"/>
                    <a:pt x="1866195" y="2564348"/>
                  </a:cubicBezTo>
                  <a:lnTo>
                    <a:pt x="1870311" y="2558241"/>
                  </a:lnTo>
                  <a:close/>
                  <a:moveTo>
                    <a:pt x="4116318" y="1373257"/>
                  </a:moveTo>
                  <a:lnTo>
                    <a:pt x="4058341" y="2860157"/>
                  </a:lnTo>
                  <a:lnTo>
                    <a:pt x="4065496" y="2863133"/>
                  </a:lnTo>
                  <a:lnTo>
                    <a:pt x="4515154" y="2289632"/>
                  </a:lnTo>
                  <a:lnTo>
                    <a:pt x="4203990" y="1687487"/>
                  </a:lnTo>
                  <a:lnTo>
                    <a:pt x="4120668" y="1372380"/>
                  </a:lnTo>
                  <a:close/>
                  <a:moveTo>
                    <a:pt x="4093285" y="1373036"/>
                  </a:moveTo>
                  <a:lnTo>
                    <a:pt x="3588568" y="2325894"/>
                  </a:lnTo>
                  <a:lnTo>
                    <a:pt x="3595958" y="2330836"/>
                  </a:lnTo>
                  <a:cubicBezTo>
                    <a:pt x="3606009" y="2340857"/>
                    <a:pt x="3612203" y="2354764"/>
                    <a:pt x="3612203" y="2370189"/>
                  </a:cubicBezTo>
                  <a:lnTo>
                    <a:pt x="3608711" y="2387521"/>
                  </a:lnTo>
                  <a:lnTo>
                    <a:pt x="4037020" y="2864198"/>
                  </a:lnTo>
                  <a:lnTo>
                    <a:pt x="4048022" y="2859622"/>
                  </a:lnTo>
                  <a:lnTo>
                    <a:pt x="4106105" y="1375316"/>
                  </a:lnTo>
                  <a:lnTo>
                    <a:pt x="4105361" y="1375466"/>
                  </a:lnTo>
                  <a:close/>
                  <a:moveTo>
                    <a:pt x="2769884" y="1624303"/>
                  </a:moveTo>
                  <a:lnTo>
                    <a:pt x="2755914" y="1633781"/>
                  </a:lnTo>
                  <a:lnTo>
                    <a:pt x="2747987" y="1635392"/>
                  </a:lnTo>
                  <a:lnTo>
                    <a:pt x="2822569" y="2760641"/>
                  </a:lnTo>
                  <a:lnTo>
                    <a:pt x="2831632" y="2762426"/>
                  </a:lnTo>
                  <a:cubicBezTo>
                    <a:pt x="2838261" y="2765216"/>
                    <a:pt x="2844228" y="2769277"/>
                    <a:pt x="2849239" y="2774302"/>
                  </a:cubicBezTo>
                  <a:lnTo>
                    <a:pt x="2859964" y="2790266"/>
                  </a:lnTo>
                  <a:lnTo>
                    <a:pt x="3504371" y="2386099"/>
                  </a:lnTo>
                  <a:lnTo>
                    <a:pt x="3501183" y="2370189"/>
                  </a:lnTo>
                  <a:cubicBezTo>
                    <a:pt x="3501183" y="2354880"/>
                    <a:pt x="3507377" y="2341032"/>
                    <a:pt x="3517398" y="2331012"/>
                  </a:cubicBezTo>
                  <a:lnTo>
                    <a:pt x="3530267" y="2322339"/>
                  </a:lnTo>
                  <a:close/>
                  <a:moveTo>
                    <a:pt x="2710790" y="1632507"/>
                  </a:moveTo>
                  <a:lnTo>
                    <a:pt x="1955216" y="2545799"/>
                  </a:lnTo>
                  <a:lnTo>
                    <a:pt x="1956621" y="2546742"/>
                  </a:lnTo>
                  <a:cubicBezTo>
                    <a:pt x="1961646" y="2551753"/>
                    <a:pt x="1965707" y="2557720"/>
                    <a:pt x="1968512" y="2564348"/>
                  </a:cubicBezTo>
                  <a:lnTo>
                    <a:pt x="1972398" y="2583604"/>
                  </a:lnTo>
                  <a:lnTo>
                    <a:pt x="2757642" y="2797669"/>
                  </a:lnTo>
                  <a:lnTo>
                    <a:pt x="2758787" y="2791996"/>
                  </a:lnTo>
                  <a:cubicBezTo>
                    <a:pt x="2767201" y="2772111"/>
                    <a:pt x="2786921" y="2758176"/>
                    <a:pt x="2810059" y="2758176"/>
                  </a:cubicBezTo>
                  <a:lnTo>
                    <a:pt x="2812225" y="2758603"/>
                  </a:lnTo>
                  <a:lnTo>
                    <a:pt x="2737834" y="1637457"/>
                  </a:lnTo>
                  <a:lnTo>
                    <a:pt x="2734343" y="1638166"/>
                  </a:lnTo>
                  <a:cubicBezTo>
                    <a:pt x="2726688" y="1638166"/>
                    <a:pt x="2719384" y="1636618"/>
                    <a:pt x="2712734" y="1633814"/>
                  </a:cubicBezTo>
                  <a:close/>
                  <a:moveTo>
                    <a:pt x="4157833" y="1334551"/>
                  </a:moveTo>
                  <a:lnTo>
                    <a:pt x="4156403" y="1341645"/>
                  </a:lnTo>
                  <a:cubicBezTo>
                    <a:pt x="4153602" y="1348273"/>
                    <a:pt x="4149548" y="1354241"/>
                    <a:pt x="4144538" y="1359251"/>
                  </a:cubicBezTo>
                  <a:lnTo>
                    <a:pt x="4130256" y="1368876"/>
                  </a:lnTo>
                  <a:lnTo>
                    <a:pt x="4213339" y="1683514"/>
                  </a:lnTo>
                  <a:lnTo>
                    <a:pt x="4510403" y="2258242"/>
                  </a:lnTo>
                  <a:lnTo>
                    <a:pt x="4353574" y="1356300"/>
                  </a:lnTo>
                  <a:close/>
                  <a:moveTo>
                    <a:pt x="2789136" y="1585518"/>
                  </a:moveTo>
                  <a:lnTo>
                    <a:pt x="2785385" y="1604150"/>
                  </a:lnTo>
                  <a:lnTo>
                    <a:pt x="2776755" y="1617014"/>
                  </a:lnTo>
                  <a:lnTo>
                    <a:pt x="3540398" y="2318059"/>
                  </a:lnTo>
                  <a:lnTo>
                    <a:pt x="3556575" y="2314798"/>
                  </a:lnTo>
                  <a:cubicBezTo>
                    <a:pt x="3564288" y="2314739"/>
                    <a:pt x="3571620" y="2316243"/>
                    <a:pt x="3578282" y="2319015"/>
                  </a:cubicBezTo>
                  <a:lnTo>
                    <a:pt x="3579992" y="2320158"/>
                  </a:lnTo>
                  <a:lnTo>
                    <a:pt x="4082975" y="1370595"/>
                  </a:lnTo>
                  <a:lnTo>
                    <a:pt x="4066065" y="1359251"/>
                  </a:lnTo>
                  <a:cubicBezTo>
                    <a:pt x="4061025" y="1354240"/>
                    <a:pt x="4056943" y="1348273"/>
                    <a:pt x="4054119" y="1341645"/>
                  </a:cubicBezTo>
                  <a:lnTo>
                    <a:pt x="4054046" y="1341285"/>
                  </a:lnTo>
                  <a:close/>
                  <a:moveTo>
                    <a:pt x="271054" y="2007881"/>
                  </a:moveTo>
                  <a:lnTo>
                    <a:pt x="12620" y="2493366"/>
                  </a:lnTo>
                  <a:lnTo>
                    <a:pt x="377472" y="2870745"/>
                  </a:lnTo>
                  <a:lnTo>
                    <a:pt x="390884" y="2865190"/>
                  </a:lnTo>
                  <a:lnTo>
                    <a:pt x="284492" y="2007984"/>
                  </a:lnTo>
                  <a:lnTo>
                    <a:pt x="277897" y="2010727"/>
                  </a:lnTo>
                  <a:close/>
                  <a:moveTo>
                    <a:pt x="311924" y="1981431"/>
                  </a:moveTo>
                  <a:lnTo>
                    <a:pt x="304308" y="1999742"/>
                  </a:lnTo>
                  <a:lnTo>
                    <a:pt x="294376" y="2003873"/>
                  </a:lnTo>
                  <a:lnTo>
                    <a:pt x="401373" y="2866322"/>
                  </a:lnTo>
                  <a:lnTo>
                    <a:pt x="409590" y="2869725"/>
                  </a:lnTo>
                  <a:lnTo>
                    <a:pt x="754549" y="2104478"/>
                  </a:lnTo>
                  <a:lnTo>
                    <a:pt x="741577" y="2099106"/>
                  </a:lnTo>
                  <a:cubicBezTo>
                    <a:pt x="734810" y="2092339"/>
                    <a:pt x="730625" y="2082990"/>
                    <a:pt x="730624" y="2072663"/>
                  </a:cubicBezTo>
                  <a:lnTo>
                    <a:pt x="732197" y="2068867"/>
                  </a:lnTo>
                  <a:close/>
                  <a:moveTo>
                    <a:pt x="1589540" y="1565165"/>
                  </a:moveTo>
                  <a:lnTo>
                    <a:pt x="800964" y="2061913"/>
                  </a:lnTo>
                  <a:lnTo>
                    <a:pt x="805416" y="2072663"/>
                  </a:lnTo>
                  <a:lnTo>
                    <a:pt x="802699" y="2079223"/>
                  </a:lnTo>
                  <a:lnTo>
                    <a:pt x="1876280" y="2549383"/>
                  </a:lnTo>
                  <a:lnTo>
                    <a:pt x="1878060" y="2546742"/>
                  </a:lnTo>
                  <a:cubicBezTo>
                    <a:pt x="1883070" y="2541732"/>
                    <a:pt x="1889038" y="2537678"/>
                    <a:pt x="1895666" y="2534877"/>
                  </a:cubicBezTo>
                  <a:lnTo>
                    <a:pt x="1906763" y="2532640"/>
                  </a:lnTo>
                  <a:lnTo>
                    <a:pt x="1647527" y="1582116"/>
                  </a:lnTo>
                  <a:lnTo>
                    <a:pt x="1631393" y="1585349"/>
                  </a:lnTo>
                  <a:cubicBezTo>
                    <a:pt x="1616085" y="1585350"/>
                    <a:pt x="1602237" y="1579156"/>
                    <a:pt x="1592216" y="1569135"/>
                  </a:cubicBezTo>
                  <a:close/>
                  <a:moveTo>
                    <a:pt x="1685713" y="1536433"/>
                  </a:moveTo>
                  <a:lnTo>
                    <a:pt x="1682667" y="1551529"/>
                  </a:lnTo>
                  <a:cubicBezTo>
                    <a:pt x="1679862" y="1558157"/>
                    <a:pt x="1675801" y="1564124"/>
                    <a:pt x="1670776" y="1569134"/>
                  </a:cubicBezTo>
                  <a:lnTo>
                    <a:pt x="1657006" y="1578378"/>
                  </a:lnTo>
                  <a:lnTo>
                    <a:pt x="1916710" y="2530634"/>
                  </a:lnTo>
                  <a:lnTo>
                    <a:pt x="1917238" y="2530528"/>
                  </a:lnTo>
                  <a:cubicBezTo>
                    <a:pt x="1924951" y="2530528"/>
                    <a:pt x="1932284" y="2532076"/>
                    <a:pt x="1938945" y="2534877"/>
                  </a:cubicBezTo>
                  <a:lnTo>
                    <a:pt x="1946789" y="2540142"/>
                  </a:lnTo>
                  <a:lnTo>
                    <a:pt x="2702536" y="1626958"/>
                  </a:lnTo>
                  <a:lnTo>
                    <a:pt x="2695047" y="1621923"/>
                  </a:lnTo>
                  <a:cubicBezTo>
                    <a:pt x="2690007" y="1616898"/>
                    <a:pt x="2685924" y="1610909"/>
                    <a:pt x="2683102" y="1604248"/>
                  </a:cubicBezTo>
                  <a:lnTo>
                    <a:pt x="2680576" y="1591750"/>
                  </a:lnTo>
                  <a:close/>
                  <a:moveTo>
                    <a:pt x="3194897" y="1030417"/>
                  </a:moveTo>
                  <a:lnTo>
                    <a:pt x="3193487" y="1032504"/>
                  </a:lnTo>
                  <a:cubicBezTo>
                    <a:pt x="3183437" y="1042525"/>
                    <a:pt x="3169529" y="1048720"/>
                    <a:pt x="3154104" y="1048719"/>
                  </a:cubicBezTo>
                  <a:lnTo>
                    <a:pt x="3136802" y="1045231"/>
                  </a:lnTo>
                  <a:lnTo>
                    <a:pt x="2776328" y="1547566"/>
                  </a:lnTo>
                  <a:lnTo>
                    <a:pt x="2785353" y="1560936"/>
                  </a:lnTo>
                  <a:lnTo>
                    <a:pt x="2788246" y="1575201"/>
                  </a:lnTo>
                  <a:lnTo>
                    <a:pt x="4052007" y="1331253"/>
                  </a:lnTo>
                  <a:lnTo>
                    <a:pt x="4049734" y="1320072"/>
                  </a:lnTo>
                  <a:lnTo>
                    <a:pt x="4051780" y="1309912"/>
                  </a:lnTo>
                  <a:close/>
                  <a:moveTo>
                    <a:pt x="1367717" y="1124294"/>
                  </a:moveTo>
                  <a:lnTo>
                    <a:pt x="795510" y="2048745"/>
                  </a:lnTo>
                  <a:lnTo>
                    <a:pt x="797071" y="2052514"/>
                  </a:lnTo>
                  <a:lnTo>
                    <a:pt x="1583816" y="1556671"/>
                  </a:lnTo>
                  <a:lnTo>
                    <a:pt x="1580350" y="1551529"/>
                  </a:lnTo>
                  <a:cubicBezTo>
                    <a:pt x="1577549" y="1544901"/>
                    <a:pt x="1576001" y="1537611"/>
                    <a:pt x="1576001" y="1529957"/>
                  </a:cubicBezTo>
                  <a:cubicBezTo>
                    <a:pt x="1576001" y="1514648"/>
                    <a:pt x="1582195" y="1500741"/>
                    <a:pt x="1592216" y="1490662"/>
                  </a:cubicBezTo>
                  <a:lnTo>
                    <a:pt x="1606755" y="1480797"/>
                  </a:lnTo>
                  <a:lnTo>
                    <a:pt x="1415657" y="1124859"/>
                  </a:lnTo>
                  <a:lnTo>
                    <a:pt x="1413769" y="1126135"/>
                  </a:lnTo>
                  <a:cubicBezTo>
                    <a:pt x="1407108" y="1128958"/>
                    <a:pt x="1399775" y="1130521"/>
                    <a:pt x="1392062" y="1130521"/>
                  </a:cubicBezTo>
                  <a:cubicBezTo>
                    <a:pt x="1384408" y="1130521"/>
                    <a:pt x="1377119" y="1128973"/>
                    <a:pt x="1370491" y="1126168"/>
                  </a:cubicBezTo>
                  <a:close/>
                  <a:moveTo>
                    <a:pt x="1352086" y="1113087"/>
                  </a:moveTo>
                  <a:lnTo>
                    <a:pt x="308948" y="1957953"/>
                  </a:lnTo>
                  <a:lnTo>
                    <a:pt x="314586" y="1971617"/>
                  </a:lnTo>
                  <a:lnTo>
                    <a:pt x="736114" y="2059411"/>
                  </a:lnTo>
                  <a:lnTo>
                    <a:pt x="741577" y="2046220"/>
                  </a:lnTo>
                  <a:cubicBezTo>
                    <a:pt x="748344" y="2039453"/>
                    <a:pt x="757693" y="2035267"/>
                    <a:pt x="768020" y="2035267"/>
                  </a:cubicBezTo>
                  <a:lnTo>
                    <a:pt x="786832" y="2043059"/>
                  </a:lnTo>
                  <a:lnTo>
                    <a:pt x="1359166" y="1118519"/>
                  </a:lnTo>
                  <a:lnTo>
                    <a:pt x="1352885" y="1114277"/>
                  </a:lnTo>
                  <a:close/>
                  <a:moveTo>
                    <a:pt x="3242615" y="546861"/>
                  </a:moveTo>
                  <a:lnTo>
                    <a:pt x="3242483" y="547182"/>
                  </a:lnTo>
                  <a:cubicBezTo>
                    <a:pt x="3235716" y="553950"/>
                    <a:pt x="3226367" y="558136"/>
                    <a:pt x="3216040" y="558135"/>
                  </a:cubicBezTo>
                  <a:lnTo>
                    <a:pt x="3215764" y="558021"/>
                  </a:lnTo>
                  <a:lnTo>
                    <a:pt x="3168540" y="940617"/>
                  </a:lnTo>
                  <a:lnTo>
                    <a:pt x="3175812" y="942086"/>
                  </a:lnTo>
                  <a:cubicBezTo>
                    <a:pt x="3195795" y="950555"/>
                    <a:pt x="3209732" y="970364"/>
                    <a:pt x="3209732" y="993327"/>
                  </a:cubicBezTo>
                  <a:cubicBezTo>
                    <a:pt x="3209731" y="1000982"/>
                    <a:pt x="3208184" y="1008270"/>
                    <a:pt x="3205378" y="1014899"/>
                  </a:cubicBezTo>
                  <a:lnTo>
                    <a:pt x="3200820" y="1021648"/>
                  </a:lnTo>
                  <a:lnTo>
                    <a:pt x="4053802" y="1299878"/>
                  </a:lnTo>
                  <a:lnTo>
                    <a:pt x="4054087" y="1298464"/>
                  </a:lnTo>
                  <a:lnTo>
                    <a:pt x="4062532" y="1285904"/>
                  </a:lnTo>
                  <a:close/>
                  <a:moveTo>
                    <a:pt x="403424" y="1121370"/>
                  </a:moveTo>
                  <a:lnTo>
                    <a:pt x="80401" y="1488822"/>
                  </a:lnTo>
                  <a:lnTo>
                    <a:pt x="275919" y="1936757"/>
                  </a:lnTo>
                  <a:lnTo>
                    <a:pt x="277897" y="1935935"/>
                  </a:lnTo>
                  <a:lnTo>
                    <a:pt x="284926" y="1938849"/>
                  </a:lnTo>
                  <a:lnTo>
                    <a:pt x="326400" y="1671382"/>
                  </a:lnTo>
                  <a:lnTo>
                    <a:pt x="411129" y="1124575"/>
                  </a:lnTo>
                  <a:close/>
                  <a:moveTo>
                    <a:pt x="458902" y="1097797"/>
                  </a:moveTo>
                  <a:lnTo>
                    <a:pt x="450152" y="1118835"/>
                  </a:lnTo>
                  <a:cubicBezTo>
                    <a:pt x="443374" y="1125613"/>
                    <a:pt x="434025" y="1129820"/>
                    <a:pt x="423741" y="1129820"/>
                  </a:cubicBezTo>
                  <a:lnTo>
                    <a:pt x="420718" y="1128563"/>
                  </a:lnTo>
                  <a:lnTo>
                    <a:pt x="343127" y="1629362"/>
                  </a:lnTo>
                  <a:lnTo>
                    <a:pt x="294589" y="1942854"/>
                  </a:lnTo>
                  <a:lnTo>
                    <a:pt x="304396" y="1946920"/>
                  </a:lnTo>
                  <a:lnTo>
                    <a:pt x="304871" y="1948073"/>
                  </a:lnTo>
                  <a:lnTo>
                    <a:pt x="1346387" y="1104597"/>
                  </a:lnTo>
                  <a:lnTo>
                    <a:pt x="1341020" y="1096601"/>
                  </a:lnTo>
                  <a:lnTo>
                    <a:pt x="1337547" y="1079271"/>
                  </a:lnTo>
                  <a:close/>
                  <a:moveTo>
                    <a:pt x="3253120" y="519977"/>
                  </a:moveTo>
                  <a:lnTo>
                    <a:pt x="3253436" y="520739"/>
                  </a:lnTo>
                  <a:lnTo>
                    <a:pt x="3246904" y="536507"/>
                  </a:lnTo>
                  <a:lnTo>
                    <a:pt x="4069689" y="1278271"/>
                  </a:lnTo>
                  <a:lnTo>
                    <a:pt x="4083653" y="1268833"/>
                  </a:lnTo>
                  <a:lnTo>
                    <a:pt x="4084589" y="1268644"/>
                  </a:lnTo>
                  <a:lnTo>
                    <a:pt x="3769966" y="513726"/>
                  </a:lnTo>
                  <a:close/>
                  <a:moveTo>
                    <a:pt x="2281453" y="624450"/>
                  </a:moveTo>
                  <a:lnTo>
                    <a:pt x="1671008" y="1491093"/>
                  </a:lnTo>
                  <a:lnTo>
                    <a:pt x="1682667" y="1508381"/>
                  </a:lnTo>
                  <a:lnTo>
                    <a:pt x="1686236" y="1526071"/>
                  </a:lnTo>
                  <a:lnTo>
                    <a:pt x="2678990" y="1581178"/>
                  </a:lnTo>
                  <a:lnTo>
                    <a:pt x="2683069" y="1560969"/>
                  </a:lnTo>
                  <a:cubicBezTo>
                    <a:pt x="2685874" y="1554341"/>
                    <a:pt x="2689935" y="1548374"/>
                    <a:pt x="2694960" y="1543364"/>
                  </a:cubicBezTo>
                  <a:lnTo>
                    <a:pt x="2710781" y="1532744"/>
                  </a:lnTo>
                  <a:lnTo>
                    <a:pt x="2334906" y="617093"/>
                  </a:lnTo>
                  <a:lnTo>
                    <a:pt x="2324231" y="624336"/>
                  </a:lnTo>
                  <a:cubicBezTo>
                    <a:pt x="2317603" y="627159"/>
                    <a:pt x="2310314" y="628722"/>
                    <a:pt x="2302660" y="628722"/>
                  </a:cubicBezTo>
                  <a:close/>
                  <a:moveTo>
                    <a:pt x="2354967" y="588418"/>
                  </a:moveTo>
                  <a:lnTo>
                    <a:pt x="2353702" y="594703"/>
                  </a:lnTo>
                  <a:lnTo>
                    <a:pt x="2343210" y="610344"/>
                  </a:lnTo>
                  <a:lnTo>
                    <a:pt x="2720749" y="1529873"/>
                  </a:lnTo>
                  <a:lnTo>
                    <a:pt x="2734343" y="1527150"/>
                  </a:lnTo>
                  <a:cubicBezTo>
                    <a:pt x="2741938" y="1527091"/>
                    <a:pt x="2749198" y="1528610"/>
                    <a:pt x="2755816" y="1531400"/>
                  </a:cubicBezTo>
                  <a:lnTo>
                    <a:pt x="2769106" y="1540358"/>
                  </a:lnTo>
                  <a:lnTo>
                    <a:pt x="3127537" y="1041003"/>
                  </a:lnTo>
                  <a:lnTo>
                    <a:pt x="3114927" y="1032504"/>
                  </a:lnTo>
                  <a:cubicBezTo>
                    <a:pt x="3104906" y="1022483"/>
                    <a:pt x="3098712" y="1008635"/>
                    <a:pt x="3098712" y="993327"/>
                  </a:cubicBezTo>
                  <a:lnTo>
                    <a:pt x="3099768" y="988083"/>
                  </a:lnTo>
                  <a:close/>
                  <a:moveTo>
                    <a:pt x="2256752" y="602694"/>
                  </a:moveTo>
                  <a:lnTo>
                    <a:pt x="1442348" y="1051860"/>
                  </a:lnTo>
                  <a:lnTo>
                    <a:pt x="1443336" y="1053323"/>
                  </a:lnTo>
                  <a:cubicBezTo>
                    <a:pt x="1446141" y="1059951"/>
                    <a:pt x="1447690" y="1067240"/>
                    <a:pt x="1447689" y="1074894"/>
                  </a:cubicBezTo>
                  <a:cubicBezTo>
                    <a:pt x="1447689" y="1090203"/>
                    <a:pt x="1441495" y="1104110"/>
                    <a:pt x="1431445" y="1114189"/>
                  </a:cubicBezTo>
                  <a:lnTo>
                    <a:pt x="1424036" y="1119197"/>
                  </a:lnTo>
                  <a:lnTo>
                    <a:pt x="1616543" y="1477349"/>
                  </a:lnTo>
                  <a:lnTo>
                    <a:pt x="1631392" y="1474330"/>
                  </a:lnTo>
                  <a:cubicBezTo>
                    <a:pt x="1639105" y="1474388"/>
                    <a:pt x="1646439" y="1475980"/>
                    <a:pt x="1653100" y="1478814"/>
                  </a:cubicBezTo>
                  <a:lnTo>
                    <a:pt x="1662686" y="1485287"/>
                  </a:lnTo>
                  <a:lnTo>
                    <a:pt x="2272794" y="618817"/>
                  </a:lnTo>
                  <a:lnTo>
                    <a:pt x="2263364" y="612478"/>
                  </a:lnTo>
                  <a:close/>
                  <a:moveTo>
                    <a:pt x="2356650" y="566196"/>
                  </a:moveTo>
                  <a:lnTo>
                    <a:pt x="2358052" y="573094"/>
                  </a:lnTo>
                  <a:lnTo>
                    <a:pt x="2357039" y="578127"/>
                  </a:lnTo>
                  <a:lnTo>
                    <a:pt x="3101836" y="977806"/>
                  </a:lnTo>
                  <a:lnTo>
                    <a:pt x="3103062" y="971718"/>
                  </a:lnTo>
                  <a:cubicBezTo>
                    <a:pt x="3111464" y="951768"/>
                    <a:pt x="3131141" y="937700"/>
                    <a:pt x="3154104" y="937700"/>
                  </a:cubicBezTo>
                  <a:lnTo>
                    <a:pt x="3158415" y="938571"/>
                  </a:lnTo>
                  <a:lnTo>
                    <a:pt x="3205892" y="553932"/>
                  </a:lnTo>
                  <a:lnTo>
                    <a:pt x="3189596" y="547183"/>
                  </a:lnTo>
                  <a:lnTo>
                    <a:pt x="3179411" y="522592"/>
                  </a:lnTo>
                  <a:close/>
                  <a:moveTo>
                    <a:pt x="933110" y="667004"/>
                  </a:moveTo>
                  <a:lnTo>
                    <a:pt x="453115" y="1072982"/>
                  </a:lnTo>
                  <a:lnTo>
                    <a:pt x="459131" y="1087564"/>
                  </a:lnTo>
                  <a:lnTo>
                    <a:pt x="1337832" y="1069129"/>
                  </a:lnTo>
                  <a:lnTo>
                    <a:pt x="1341020" y="1053322"/>
                  </a:lnTo>
                  <a:lnTo>
                    <a:pt x="1350715" y="1038936"/>
                  </a:lnTo>
                  <a:lnTo>
                    <a:pt x="975062" y="674596"/>
                  </a:lnTo>
                  <a:lnTo>
                    <a:pt x="960610" y="680607"/>
                  </a:lnTo>
                  <a:cubicBezTo>
                    <a:pt x="950326" y="680607"/>
                    <a:pt x="940977" y="676400"/>
                    <a:pt x="934199" y="669622"/>
                  </a:cubicBezTo>
                  <a:close/>
                  <a:moveTo>
                    <a:pt x="996394" y="647086"/>
                  </a:moveTo>
                  <a:lnTo>
                    <a:pt x="987021" y="669622"/>
                  </a:lnTo>
                  <a:lnTo>
                    <a:pt x="985350" y="670317"/>
                  </a:lnTo>
                  <a:lnTo>
                    <a:pt x="1358500" y="1031933"/>
                  </a:lnTo>
                  <a:lnTo>
                    <a:pt x="1370491" y="1023851"/>
                  </a:lnTo>
                  <a:cubicBezTo>
                    <a:pt x="1377119" y="1021051"/>
                    <a:pt x="1384408" y="1019502"/>
                    <a:pt x="1392062" y="1019502"/>
                  </a:cubicBezTo>
                  <a:cubicBezTo>
                    <a:pt x="1407488" y="1019502"/>
                    <a:pt x="1421394" y="1025696"/>
                    <a:pt x="1431445" y="1035717"/>
                  </a:cubicBezTo>
                  <a:lnTo>
                    <a:pt x="1436650" y="1043423"/>
                  </a:lnTo>
                  <a:lnTo>
                    <a:pt x="2251313" y="594281"/>
                  </a:lnTo>
                  <a:lnTo>
                    <a:pt x="2247032" y="573094"/>
                  </a:lnTo>
                  <a:lnTo>
                    <a:pt x="2247213" y="572502"/>
                  </a:lnTo>
                  <a:close/>
                  <a:moveTo>
                    <a:pt x="581038" y="663310"/>
                  </a:moveTo>
                  <a:lnTo>
                    <a:pt x="438015" y="1060946"/>
                  </a:lnTo>
                  <a:lnTo>
                    <a:pt x="447008" y="1064674"/>
                  </a:lnTo>
                  <a:lnTo>
                    <a:pt x="928959" y="657024"/>
                  </a:lnTo>
                  <a:lnTo>
                    <a:pt x="926293" y="650616"/>
                  </a:lnTo>
                  <a:close/>
                  <a:moveTo>
                    <a:pt x="2324653" y="169638"/>
                  </a:moveTo>
                  <a:lnTo>
                    <a:pt x="2322982" y="173656"/>
                  </a:lnTo>
                  <a:cubicBezTo>
                    <a:pt x="2316204" y="180434"/>
                    <a:pt x="2306855" y="184641"/>
                    <a:pt x="2296572" y="184641"/>
                  </a:cubicBezTo>
                  <a:lnTo>
                    <a:pt x="2292233" y="182837"/>
                  </a:lnTo>
                  <a:lnTo>
                    <a:pt x="2319987" y="521213"/>
                  </a:lnTo>
                  <a:lnTo>
                    <a:pt x="2324132" y="522052"/>
                  </a:lnTo>
                  <a:cubicBezTo>
                    <a:pt x="2337367" y="527654"/>
                    <a:pt x="2348031" y="538267"/>
                    <a:pt x="2353669" y="551523"/>
                  </a:cubicBezTo>
                  <a:lnTo>
                    <a:pt x="2354565" y="555935"/>
                  </a:lnTo>
                  <a:lnTo>
                    <a:pt x="3182233" y="512076"/>
                  </a:lnTo>
                  <a:lnTo>
                    <a:pt x="3183766" y="508376"/>
                  </a:lnTo>
                  <a:close/>
                  <a:moveTo>
                    <a:pt x="2264803" y="160775"/>
                  </a:moveTo>
                  <a:lnTo>
                    <a:pt x="994236" y="634149"/>
                  </a:lnTo>
                  <a:lnTo>
                    <a:pt x="995355" y="636838"/>
                  </a:lnTo>
                  <a:lnTo>
                    <a:pt x="2250460" y="561877"/>
                  </a:lnTo>
                  <a:lnTo>
                    <a:pt x="2256498" y="542114"/>
                  </a:lnTo>
                  <a:cubicBezTo>
                    <a:pt x="2262480" y="533274"/>
                    <a:pt x="2270960" y="526254"/>
                    <a:pt x="2280952" y="522052"/>
                  </a:cubicBezTo>
                  <a:cubicBezTo>
                    <a:pt x="2287613" y="519250"/>
                    <a:pt x="2294946" y="517702"/>
                    <a:pt x="2302660" y="517703"/>
                  </a:cubicBezTo>
                  <a:lnTo>
                    <a:pt x="2309592" y="519107"/>
                  </a:lnTo>
                  <a:lnTo>
                    <a:pt x="2281682" y="178448"/>
                  </a:lnTo>
                  <a:lnTo>
                    <a:pt x="2270161" y="173656"/>
                  </a:lnTo>
                  <a:close/>
                  <a:moveTo>
                    <a:pt x="2333578" y="146308"/>
                  </a:moveTo>
                  <a:lnTo>
                    <a:pt x="2333968" y="147245"/>
                  </a:lnTo>
                  <a:lnTo>
                    <a:pt x="2328585" y="160186"/>
                  </a:lnTo>
                  <a:lnTo>
                    <a:pt x="3187706" y="498861"/>
                  </a:lnTo>
                  <a:lnTo>
                    <a:pt x="3189597" y="494296"/>
                  </a:lnTo>
                  <a:lnTo>
                    <a:pt x="3198595" y="490569"/>
                  </a:lnTo>
                  <a:lnTo>
                    <a:pt x="2995172" y="51889"/>
                  </a:lnTo>
                  <a:close/>
                  <a:moveTo>
                    <a:pt x="1666919" y="10986"/>
                  </a:moveTo>
                  <a:lnTo>
                    <a:pt x="987893" y="618897"/>
                  </a:lnTo>
                  <a:lnTo>
                    <a:pt x="990302" y="624690"/>
                  </a:lnTo>
                  <a:lnTo>
                    <a:pt x="2260906" y="151406"/>
                  </a:lnTo>
                  <a:lnTo>
                    <a:pt x="2259375" y="147725"/>
                  </a:lnTo>
                  <a:close/>
                  <a:moveTo>
                    <a:pt x="1664117" y="0"/>
                  </a:moveTo>
                  <a:lnTo>
                    <a:pt x="1666686" y="467"/>
                  </a:lnTo>
                  <a:lnTo>
                    <a:pt x="2263009" y="138030"/>
                  </a:lnTo>
                  <a:lnTo>
                    <a:pt x="2270161" y="120834"/>
                  </a:lnTo>
                  <a:cubicBezTo>
                    <a:pt x="2276939" y="114057"/>
                    <a:pt x="2286288" y="109849"/>
                    <a:pt x="2296572" y="109849"/>
                  </a:cubicBezTo>
                  <a:cubicBezTo>
                    <a:pt x="2306855" y="109850"/>
                    <a:pt x="2316204" y="114057"/>
                    <a:pt x="2322982" y="120834"/>
                  </a:cubicBezTo>
                  <a:lnTo>
                    <a:pt x="2329514" y="136539"/>
                  </a:lnTo>
                  <a:lnTo>
                    <a:pt x="3001014" y="40670"/>
                  </a:lnTo>
                  <a:lnTo>
                    <a:pt x="3208073" y="486644"/>
                  </a:lnTo>
                  <a:lnTo>
                    <a:pt x="3216040" y="483343"/>
                  </a:lnTo>
                  <a:cubicBezTo>
                    <a:pt x="3226367" y="483343"/>
                    <a:pt x="3235716" y="487529"/>
                    <a:pt x="3242483" y="494296"/>
                  </a:cubicBezTo>
                  <a:lnTo>
                    <a:pt x="3249036" y="510118"/>
                  </a:lnTo>
                  <a:lnTo>
                    <a:pt x="3776510" y="503676"/>
                  </a:lnTo>
                  <a:lnTo>
                    <a:pt x="3777914" y="506947"/>
                  </a:lnTo>
                  <a:lnTo>
                    <a:pt x="4094521" y="1266637"/>
                  </a:lnTo>
                  <a:lnTo>
                    <a:pt x="4105361" y="1264447"/>
                  </a:lnTo>
                  <a:cubicBezTo>
                    <a:pt x="4135743" y="1264447"/>
                    <a:pt x="4160753" y="1289220"/>
                    <a:pt x="4160753" y="1320072"/>
                  </a:cubicBezTo>
                  <a:lnTo>
                    <a:pt x="4159791" y="1324840"/>
                  </a:lnTo>
                  <a:lnTo>
                    <a:pt x="4362457" y="1347420"/>
                  </a:lnTo>
                  <a:lnTo>
                    <a:pt x="4363156" y="1351160"/>
                  </a:lnTo>
                  <a:lnTo>
                    <a:pt x="4524254" y="2278026"/>
                  </a:lnTo>
                  <a:lnTo>
                    <a:pt x="4530971" y="2269459"/>
                  </a:lnTo>
                  <a:lnTo>
                    <a:pt x="4526432" y="2290560"/>
                  </a:lnTo>
                  <a:lnTo>
                    <a:pt x="4531905" y="2322048"/>
                  </a:lnTo>
                  <a:lnTo>
                    <a:pt x="4523256" y="2305311"/>
                  </a:lnTo>
                  <a:lnTo>
                    <a:pt x="4336475" y="3172733"/>
                  </a:lnTo>
                  <a:lnTo>
                    <a:pt x="4337682" y="3173969"/>
                  </a:lnTo>
                  <a:lnTo>
                    <a:pt x="4335722" y="3176231"/>
                  </a:lnTo>
                  <a:lnTo>
                    <a:pt x="4333943" y="3184489"/>
                  </a:lnTo>
                  <a:lnTo>
                    <a:pt x="4331079" y="3181556"/>
                  </a:lnTo>
                  <a:lnTo>
                    <a:pt x="3491702" y="4142852"/>
                  </a:lnTo>
                  <a:lnTo>
                    <a:pt x="3490903" y="4144624"/>
                  </a:lnTo>
                  <a:lnTo>
                    <a:pt x="3490155" y="4144624"/>
                  </a:lnTo>
                  <a:lnTo>
                    <a:pt x="3468931" y="4168931"/>
                  </a:lnTo>
                  <a:lnTo>
                    <a:pt x="3479798" y="4144838"/>
                  </a:lnTo>
                  <a:lnTo>
                    <a:pt x="3015558" y="4157498"/>
                  </a:lnTo>
                  <a:lnTo>
                    <a:pt x="3005456" y="4181786"/>
                  </a:lnTo>
                  <a:cubicBezTo>
                    <a:pt x="2998678" y="4188564"/>
                    <a:pt x="2989329" y="4192771"/>
                    <a:pt x="2979045" y="4192771"/>
                  </a:cubicBezTo>
                  <a:cubicBezTo>
                    <a:pt x="2968762" y="4192771"/>
                    <a:pt x="2959413" y="4188564"/>
                    <a:pt x="2952635" y="4181786"/>
                  </a:cubicBezTo>
                  <a:lnTo>
                    <a:pt x="2951807" y="4179796"/>
                  </a:lnTo>
                  <a:lnTo>
                    <a:pt x="2440781" y="4498950"/>
                  </a:lnTo>
                  <a:lnTo>
                    <a:pt x="1934957" y="4246145"/>
                  </a:lnTo>
                  <a:lnTo>
                    <a:pt x="1923313" y="4250968"/>
                  </a:lnTo>
                  <a:lnTo>
                    <a:pt x="1900052" y="4241333"/>
                  </a:lnTo>
                  <a:lnTo>
                    <a:pt x="1623214" y="4432339"/>
                  </a:lnTo>
                  <a:lnTo>
                    <a:pt x="1620409" y="4427898"/>
                  </a:lnTo>
                  <a:lnTo>
                    <a:pt x="1343729" y="4009620"/>
                  </a:lnTo>
                  <a:lnTo>
                    <a:pt x="942139" y="4118449"/>
                  </a:lnTo>
                  <a:lnTo>
                    <a:pt x="701196" y="3687262"/>
                  </a:lnTo>
                  <a:lnTo>
                    <a:pt x="692292" y="3690965"/>
                  </a:lnTo>
                  <a:cubicBezTo>
                    <a:pt x="671724" y="3690966"/>
                    <a:pt x="654896" y="3674138"/>
                    <a:pt x="654896" y="3653570"/>
                  </a:cubicBezTo>
                  <a:lnTo>
                    <a:pt x="660366" y="3640419"/>
                  </a:lnTo>
                  <a:lnTo>
                    <a:pt x="299868" y="3421484"/>
                  </a:lnTo>
                  <a:lnTo>
                    <a:pt x="389271" y="2936101"/>
                  </a:lnTo>
                  <a:lnTo>
                    <a:pt x="368319" y="2927423"/>
                  </a:lnTo>
                  <a:cubicBezTo>
                    <a:pt x="361551" y="2920655"/>
                    <a:pt x="357366" y="2911307"/>
                    <a:pt x="357366" y="2900980"/>
                  </a:cubicBezTo>
                  <a:lnTo>
                    <a:pt x="367897" y="2875556"/>
                  </a:lnTo>
                  <a:lnTo>
                    <a:pt x="0" y="2495003"/>
                  </a:lnTo>
                  <a:lnTo>
                    <a:pt x="1870" y="2491730"/>
                  </a:lnTo>
                  <a:lnTo>
                    <a:pt x="261562" y="2003933"/>
                  </a:lnTo>
                  <a:lnTo>
                    <a:pt x="251487" y="1999742"/>
                  </a:lnTo>
                  <a:cubicBezTo>
                    <a:pt x="244708" y="1992964"/>
                    <a:pt x="240501" y="1983615"/>
                    <a:pt x="240501" y="1973331"/>
                  </a:cubicBezTo>
                  <a:cubicBezTo>
                    <a:pt x="240501" y="1963047"/>
                    <a:pt x="244708" y="1953698"/>
                    <a:pt x="251486" y="1946920"/>
                  </a:cubicBezTo>
                  <a:lnTo>
                    <a:pt x="266478" y="1940684"/>
                  </a:lnTo>
                  <a:lnTo>
                    <a:pt x="68247" y="1486953"/>
                  </a:lnTo>
                  <a:lnTo>
                    <a:pt x="70350" y="1484617"/>
                  </a:lnTo>
                  <a:lnTo>
                    <a:pt x="395578" y="1114624"/>
                  </a:lnTo>
                  <a:lnTo>
                    <a:pt x="386345" y="1092424"/>
                  </a:lnTo>
                  <a:cubicBezTo>
                    <a:pt x="386344" y="1071856"/>
                    <a:pt x="403173" y="1055028"/>
                    <a:pt x="423740" y="1055028"/>
                  </a:cubicBezTo>
                  <a:lnTo>
                    <a:pt x="428786" y="1057120"/>
                  </a:lnTo>
                  <a:lnTo>
                    <a:pt x="574028" y="653259"/>
                  </a:lnTo>
                  <a:lnTo>
                    <a:pt x="924330" y="640526"/>
                  </a:lnTo>
                  <a:lnTo>
                    <a:pt x="934198" y="616800"/>
                  </a:lnTo>
                  <a:cubicBezTo>
                    <a:pt x="940976" y="610022"/>
                    <a:pt x="950326" y="605815"/>
                    <a:pt x="960609" y="605815"/>
                  </a:cubicBezTo>
                  <a:lnTo>
                    <a:pt x="978741" y="61335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lang="en-US" dirty="0">
                <a:solidFill>
                  <a:prstClr val="white"/>
                </a:solidFill>
                <a:latin typeface="Century Gothic"/>
              </a:endParaRPr>
            </a:p>
          </p:txBody>
        </p:sp>
        <p:sp>
          <p:nvSpPr>
            <p:cNvPr id="28" name="Freeform: Shape 156">
              <a:extLst>
                <a:ext uri="{FF2B5EF4-FFF2-40B4-BE49-F238E27FC236}">
                  <a16:creationId xmlns:a16="http://schemas.microsoft.com/office/drawing/2014/main" id="{E0C4FF96-8E94-D849-9501-D8A398653BC2}"/>
                </a:ext>
              </a:extLst>
            </p:cNvPr>
            <p:cNvSpPr/>
            <p:nvPr/>
          </p:nvSpPr>
          <p:spPr>
            <a:xfrm rot="688558">
              <a:off x="5332392" y="1162508"/>
              <a:ext cx="4637313" cy="4583787"/>
            </a:xfrm>
            <a:custGeom>
              <a:avLst/>
              <a:gdLst>
                <a:gd name="connsiteX0" fmla="*/ 2090395 w 4637313"/>
                <a:gd name="connsiteY0" fmla="*/ 4356074 h 4583787"/>
                <a:gd name="connsiteX1" fmla="*/ 1725774 w 4637313"/>
                <a:gd name="connsiteY1" fmla="*/ 4463280 h 4583787"/>
                <a:gd name="connsiteX2" fmla="*/ 1727162 w 4637313"/>
                <a:gd name="connsiteY2" fmla="*/ 4470171 h 4583787"/>
                <a:gd name="connsiteX3" fmla="*/ 2441743 w 4637313"/>
                <a:gd name="connsiteY3" fmla="*/ 4529703 h 4583787"/>
                <a:gd name="connsiteX4" fmla="*/ 2441477 w 4637313"/>
                <a:gd name="connsiteY4" fmla="*/ 4528395 h 4583787"/>
                <a:gd name="connsiteX5" fmla="*/ 2444117 w 4637313"/>
                <a:gd name="connsiteY5" fmla="*/ 4515289 h 4583787"/>
                <a:gd name="connsiteX6" fmla="*/ 2193352 w 4637313"/>
                <a:gd name="connsiteY6" fmla="*/ 4370656 h 4583787"/>
                <a:gd name="connsiteX7" fmla="*/ 2175214 w 4637313"/>
                <a:gd name="connsiteY7" fmla="*/ 4382885 h 4583787"/>
                <a:gd name="connsiteX8" fmla="*/ 2147921 w 4637313"/>
                <a:gd name="connsiteY8" fmla="*/ 4388395 h 4583787"/>
                <a:gd name="connsiteX9" fmla="*/ 2098340 w 4637313"/>
                <a:gd name="connsiteY9" fmla="*/ 4367859 h 4583787"/>
                <a:gd name="connsiteX10" fmla="*/ 2967317 w 4637313"/>
                <a:gd name="connsiteY10" fmla="*/ 4142926 h 4583787"/>
                <a:gd name="connsiteX11" fmla="*/ 2967222 w 4637313"/>
                <a:gd name="connsiteY11" fmla="*/ 4143397 h 4583787"/>
                <a:gd name="connsiteX12" fmla="*/ 2902614 w 4637313"/>
                <a:gd name="connsiteY12" fmla="*/ 4186220 h 4583787"/>
                <a:gd name="connsiteX13" fmla="*/ 2875322 w 4637313"/>
                <a:gd name="connsiteY13" fmla="*/ 4180711 h 4583787"/>
                <a:gd name="connsiteX14" fmla="*/ 2859991 w 4637313"/>
                <a:gd name="connsiteY14" fmla="*/ 4170374 h 4583787"/>
                <a:gd name="connsiteX15" fmla="*/ 2542692 w 4637313"/>
                <a:gd name="connsiteY15" fmla="*/ 4498654 h 4583787"/>
                <a:gd name="connsiteX16" fmla="*/ 2548147 w 4637313"/>
                <a:gd name="connsiteY16" fmla="*/ 4506786 h 4583787"/>
                <a:gd name="connsiteX17" fmla="*/ 2549984 w 4637313"/>
                <a:gd name="connsiteY17" fmla="*/ 4515912 h 4583787"/>
                <a:gd name="connsiteX18" fmla="*/ 3517208 w 4637313"/>
                <a:gd name="connsiteY18" fmla="*/ 4189375 h 4583787"/>
                <a:gd name="connsiteX19" fmla="*/ 3517119 w 4637313"/>
                <a:gd name="connsiteY19" fmla="*/ 4188931 h 4583787"/>
                <a:gd name="connsiteX20" fmla="*/ 2842446 w 4637313"/>
                <a:gd name="connsiteY20" fmla="*/ 4149979 h 4583787"/>
                <a:gd name="connsiteX21" fmla="*/ 2217612 w 4637313"/>
                <a:gd name="connsiteY21" fmla="*/ 4320389 h 4583787"/>
                <a:gd name="connsiteX22" fmla="*/ 2212528 w 4637313"/>
                <a:gd name="connsiteY22" fmla="*/ 4345571 h 4583787"/>
                <a:gd name="connsiteX23" fmla="*/ 2200675 w 4637313"/>
                <a:gd name="connsiteY23" fmla="*/ 4363152 h 4583787"/>
                <a:gd name="connsiteX24" fmla="*/ 2446963 w 4637313"/>
                <a:gd name="connsiteY24" fmla="*/ 4505100 h 4583787"/>
                <a:gd name="connsiteX25" fmla="*/ 2457720 w 4637313"/>
                <a:gd name="connsiteY25" fmla="*/ 4489099 h 4583787"/>
                <a:gd name="connsiteX26" fmla="*/ 2497102 w 4637313"/>
                <a:gd name="connsiteY26" fmla="*/ 4472767 h 4583787"/>
                <a:gd name="connsiteX27" fmla="*/ 2536281 w 4637313"/>
                <a:gd name="connsiteY27" fmla="*/ 4489099 h 4583787"/>
                <a:gd name="connsiteX28" fmla="*/ 2536914 w 4637313"/>
                <a:gd name="connsiteY28" fmla="*/ 4490042 h 4583787"/>
                <a:gd name="connsiteX29" fmla="*/ 2851947 w 4637313"/>
                <a:gd name="connsiteY29" fmla="*/ 4164071 h 4583787"/>
                <a:gd name="connsiteX30" fmla="*/ 1504042 w 4637313"/>
                <a:gd name="connsiteY30" fmla="*/ 4199993 h 4583787"/>
                <a:gd name="connsiteX31" fmla="*/ 1502756 w 4637313"/>
                <a:gd name="connsiteY31" fmla="*/ 4201911 h 4583787"/>
                <a:gd name="connsiteX32" fmla="*/ 1488615 w 4637313"/>
                <a:gd name="connsiteY32" fmla="*/ 4211506 h 4583787"/>
                <a:gd name="connsiteX33" fmla="*/ 1650101 w 4637313"/>
                <a:gd name="connsiteY33" fmla="*/ 4423374 h 4583787"/>
                <a:gd name="connsiteX34" fmla="*/ 1650818 w 4637313"/>
                <a:gd name="connsiteY34" fmla="*/ 4422892 h 4583787"/>
                <a:gd name="connsiteX35" fmla="*/ 1672525 w 4637313"/>
                <a:gd name="connsiteY35" fmla="*/ 4418543 h 4583787"/>
                <a:gd name="connsiteX36" fmla="*/ 1723570 w 4637313"/>
                <a:gd name="connsiteY36" fmla="*/ 4452330 h 4583787"/>
                <a:gd name="connsiteX37" fmla="*/ 1723759 w 4637313"/>
                <a:gd name="connsiteY37" fmla="*/ 4453269 h 4583787"/>
                <a:gd name="connsiteX38" fmla="*/ 2084443 w 4637313"/>
                <a:gd name="connsiteY38" fmla="*/ 4347247 h 4583787"/>
                <a:gd name="connsiteX39" fmla="*/ 2083313 w 4637313"/>
                <a:gd name="connsiteY39" fmla="*/ 4345571 h 4583787"/>
                <a:gd name="connsiteX40" fmla="*/ 2079502 w 4637313"/>
                <a:gd name="connsiteY40" fmla="*/ 4326692 h 4583787"/>
                <a:gd name="connsiteX41" fmla="*/ 1035862 w 4637313"/>
                <a:gd name="connsiteY41" fmla="*/ 4165942 h 4583787"/>
                <a:gd name="connsiteX42" fmla="*/ 1036658 w 4637313"/>
                <a:gd name="connsiteY42" fmla="*/ 4169869 h 4583787"/>
                <a:gd name="connsiteX43" fmla="*/ 1628305 w 4637313"/>
                <a:gd name="connsiteY43" fmla="*/ 4441920 h 4583787"/>
                <a:gd name="connsiteX44" fmla="*/ 1633143 w 4637313"/>
                <a:gd name="connsiteY44" fmla="*/ 4434757 h 4583787"/>
                <a:gd name="connsiteX45" fmla="*/ 1641615 w 4637313"/>
                <a:gd name="connsiteY45" fmla="*/ 4429070 h 4583787"/>
                <a:gd name="connsiteX46" fmla="*/ 1478588 w 4637313"/>
                <a:gd name="connsiteY46" fmla="*/ 4215191 h 4583787"/>
                <a:gd name="connsiteX47" fmla="*/ 1463577 w 4637313"/>
                <a:gd name="connsiteY47" fmla="*/ 4218243 h 4583787"/>
                <a:gd name="connsiteX48" fmla="*/ 1424283 w 4637313"/>
                <a:gd name="connsiteY48" fmla="*/ 4201998 h 4583787"/>
                <a:gd name="connsiteX49" fmla="*/ 1414989 w 4637313"/>
                <a:gd name="connsiteY49" fmla="*/ 4188245 h 4583787"/>
                <a:gd name="connsiteX50" fmla="*/ 3948495 w 4637313"/>
                <a:gd name="connsiteY50" fmla="*/ 3354452 h 4583787"/>
                <a:gd name="connsiteX51" fmla="*/ 2963807 w 4637313"/>
                <a:gd name="connsiteY51" fmla="*/ 4083744 h 4583787"/>
                <a:gd name="connsiteX52" fmla="*/ 2967222 w 4637313"/>
                <a:gd name="connsiteY52" fmla="*/ 4088810 h 4583787"/>
                <a:gd name="connsiteX53" fmla="*/ 2972732 w 4637313"/>
                <a:gd name="connsiteY53" fmla="*/ 4116103 h 4583787"/>
                <a:gd name="connsiteX54" fmla="*/ 2969334 w 4637313"/>
                <a:gd name="connsiteY54" fmla="*/ 4132935 h 4583787"/>
                <a:gd name="connsiteX55" fmla="*/ 3515016 w 4637313"/>
                <a:gd name="connsiteY55" fmla="*/ 4178503 h 4583787"/>
                <a:gd name="connsiteX56" fmla="*/ 3514969 w 4637313"/>
                <a:gd name="connsiteY56" fmla="*/ 4178275 h 4583787"/>
                <a:gd name="connsiteX57" fmla="*/ 3548790 w 4637313"/>
                <a:gd name="connsiteY57" fmla="*/ 4127033 h 4583787"/>
                <a:gd name="connsiteX58" fmla="*/ 3570254 w 4637313"/>
                <a:gd name="connsiteY58" fmla="*/ 4122669 h 4583787"/>
                <a:gd name="connsiteX59" fmla="*/ 3961348 w 4637313"/>
                <a:gd name="connsiteY59" fmla="*/ 3364253 h 4583787"/>
                <a:gd name="connsiteX60" fmla="*/ 3949900 w 4637313"/>
                <a:gd name="connsiteY60" fmla="*/ 3356535 h 4583787"/>
                <a:gd name="connsiteX61" fmla="*/ 4324166 w 4637313"/>
                <a:gd name="connsiteY61" fmla="*/ 3240739 h 4583787"/>
                <a:gd name="connsiteX62" fmla="*/ 4068684 w 4637313"/>
                <a:gd name="connsiteY62" fmla="*/ 3302428 h 4583787"/>
                <a:gd name="connsiteX63" fmla="*/ 4069598 w 4637313"/>
                <a:gd name="connsiteY63" fmla="*/ 3306954 h 4583787"/>
                <a:gd name="connsiteX64" fmla="*/ 3999481 w 4637313"/>
                <a:gd name="connsiteY64" fmla="*/ 3377071 h 4583787"/>
                <a:gd name="connsiteX65" fmla="*/ 3972187 w 4637313"/>
                <a:gd name="connsiteY65" fmla="*/ 3371561 h 4583787"/>
                <a:gd name="connsiteX66" fmla="*/ 3969951 w 4637313"/>
                <a:gd name="connsiteY66" fmla="*/ 3370054 h 4583787"/>
                <a:gd name="connsiteX67" fmla="*/ 3580795 w 4637313"/>
                <a:gd name="connsiteY67" fmla="*/ 4124802 h 4583787"/>
                <a:gd name="connsiteX68" fmla="*/ 3588711 w 4637313"/>
                <a:gd name="connsiteY68" fmla="*/ 4126438 h 4583787"/>
                <a:gd name="connsiteX69" fmla="*/ 4344379 w 4637313"/>
                <a:gd name="connsiteY69" fmla="*/ 3261062 h 4583787"/>
                <a:gd name="connsiteX70" fmla="*/ 4332507 w 4637313"/>
                <a:gd name="connsiteY70" fmla="*/ 3253080 h 4583787"/>
                <a:gd name="connsiteX71" fmla="*/ 1902929 w 4637313"/>
                <a:gd name="connsiteY71" fmla="*/ 3566046 h 4583787"/>
                <a:gd name="connsiteX72" fmla="*/ 1507624 w 4637313"/>
                <a:gd name="connsiteY72" fmla="*/ 4130660 h 4583787"/>
                <a:gd name="connsiteX73" fmla="*/ 1514621 w 4637313"/>
                <a:gd name="connsiteY73" fmla="*/ 4141043 h 4583787"/>
                <a:gd name="connsiteX74" fmla="*/ 1518971 w 4637313"/>
                <a:gd name="connsiteY74" fmla="*/ 4162615 h 4583787"/>
                <a:gd name="connsiteX75" fmla="*/ 1514622 w 4637313"/>
                <a:gd name="connsiteY75" fmla="*/ 4184224 h 4583787"/>
                <a:gd name="connsiteX76" fmla="*/ 1510071 w 4637313"/>
                <a:gd name="connsiteY76" fmla="*/ 4191007 h 4583787"/>
                <a:gd name="connsiteX77" fmla="*/ 2078279 w 4637313"/>
                <a:gd name="connsiteY77" fmla="*/ 4315921 h 4583787"/>
                <a:gd name="connsiteX78" fmla="*/ 2083313 w 4637313"/>
                <a:gd name="connsiteY78" fmla="*/ 4290984 h 4583787"/>
                <a:gd name="connsiteX79" fmla="*/ 2098340 w 4637313"/>
                <a:gd name="connsiteY79" fmla="*/ 4268697 h 4583787"/>
                <a:gd name="connsiteX80" fmla="*/ 2117813 w 4637313"/>
                <a:gd name="connsiteY80" fmla="*/ 4255567 h 4583787"/>
                <a:gd name="connsiteX81" fmla="*/ 1948644 w 4637313"/>
                <a:gd name="connsiteY81" fmla="*/ 3567783 h 4583787"/>
                <a:gd name="connsiteX82" fmla="*/ 1930090 w 4637313"/>
                <a:gd name="connsiteY82" fmla="*/ 3571529 h 4583787"/>
                <a:gd name="connsiteX83" fmla="*/ 853229 w 4637313"/>
                <a:gd name="connsiteY83" fmla="*/ 3697048 h 4583787"/>
                <a:gd name="connsiteX84" fmla="*/ 851954 w 4637313"/>
                <a:gd name="connsiteY84" fmla="*/ 3698939 h 4583787"/>
                <a:gd name="connsiteX85" fmla="*/ 835921 w 4637313"/>
                <a:gd name="connsiteY85" fmla="*/ 3709749 h 4583787"/>
                <a:gd name="connsiteX86" fmla="*/ 989818 w 4637313"/>
                <a:gd name="connsiteY86" fmla="*/ 4116653 h 4583787"/>
                <a:gd name="connsiteX87" fmla="*/ 1002880 w 4637313"/>
                <a:gd name="connsiteY87" fmla="*/ 4119321 h 4583787"/>
                <a:gd name="connsiteX88" fmla="*/ 1032417 w 4637313"/>
                <a:gd name="connsiteY88" fmla="*/ 4148954 h 4583787"/>
                <a:gd name="connsiteX89" fmla="*/ 1033772 w 4637313"/>
                <a:gd name="connsiteY89" fmla="*/ 4155639 h 4583787"/>
                <a:gd name="connsiteX90" fmla="*/ 1411035 w 4637313"/>
                <a:gd name="connsiteY90" fmla="*/ 4177874 h 4583787"/>
                <a:gd name="connsiteX91" fmla="*/ 1407952 w 4637313"/>
                <a:gd name="connsiteY91" fmla="*/ 4162615 h 4583787"/>
                <a:gd name="connsiteX92" fmla="*/ 1410527 w 4637313"/>
                <a:gd name="connsiteY92" fmla="*/ 4149852 h 4583787"/>
                <a:gd name="connsiteX93" fmla="*/ 3621692 w 4637313"/>
                <a:gd name="connsiteY93" fmla="*/ 3119458 h 4583787"/>
                <a:gd name="connsiteX94" fmla="*/ 3610506 w 4637313"/>
                <a:gd name="connsiteY94" fmla="*/ 3136043 h 4583787"/>
                <a:gd name="connsiteX95" fmla="*/ 3540447 w 4637313"/>
                <a:gd name="connsiteY95" fmla="*/ 3165082 h 4583787"/>
                <a:gd name="connsiteX96" fmla="*/ 3501890 w 4637313"/>
                <a:gd name="connsiteY96" fmla="*/ 3157289 h 4583787"/>
                <a:gd name="connsiteX97" fmla="*/ 3497904 w 4637313"/>
                <a:gd name="connsiteY97" fmla="*/ 3154601 h 4583787"/>
                <a:gd name="connsiteX98" fmla="*/ 2941248 w 4637313"/>
                <a:gd name="connsiteY98" fmla="*/ 4059141 h 4583787"/>
                <a:gd name="connsiteX99" fmla="*/ 2952195 w 4637313"/>
                <a:gd name="connsiteY99" fmla="*/ 4066522 h 4583787"/>
                <a:gd name="connsiteX100" fmla="*/ 2958107 w 4637313"/>
                <a:gd name="connsiteY100" fmla="*/ 4075290 h 4583787"/>
                <a:gd name="connsiteX101" fmla="*/ 3942719 w 4637313"/>
                <a:gd name="connsiteY101" fmla="*/ 3345884 h 4583787"/>
                <a:gd name="connsiteX102" fmla="*/ 3934873 w 4637313"/>
                <a:gd name="connsiteY102" fmla="*/ 3334247 h 4583787"/>
                <a:gd name="connsiteX103" fmla="*/ 3929364 w 4637313"/>
                <a:gd name="connsiteY103" fmla="*/ 3306954 h 4583787"/>
                <a:gd name="connsiteX104" fmla="*/ 3932949 w 4637313"/>
                <a:gd name="connsiteY104" fmla="*/ 3289194 h 4583787"/>
                <a:gd name="connsiteX105" fmla="*/ 3764434 w 4637313"/>
                <a:gd name="connsiteY105" fmla="*/ 3197284 h 4583787"/>
                <a:gd name="connsiteX106" fmla="*/ 3475167 w 4637313"/>
                <a:gd name="connsiteY106" fmla="*/ 3139266 h 4583787"/>
                <a:gd name="connsiteX107" fmla="*/ 2207665 w 4637313"/>
                <a:gd name="connsiteY107" fmla="*/ 4283770 h 4583787"/>
                <a:gd name="connsiteX108" fmla="*/ 2212528 w 4637313"/>
                <a:gd name="connsiteY108" fmla="*/ 4290984 h 4583787"/>
                <a:gd name="connsiteX109" fmla="*/ 2216409 w 4637313"/>
                <a:gd name="connsiteY109" fmla="*/ 4310209 h 4583787"/>
                <a:gd name="connsiteX110" fmla="*/ 2837509 w 4637313"/>
                <a:gd name="connsiteY110" fmla="*/ 4140927 h 4583787"/>
                <a:gd name="connsiteX111" fmla="*/ 2832497 w 4637313"/>
                <a:gd name="connsiteY111" fmla="*/ 4116103 h 4583787"/>
                <a:gd name="connsiteX112" fmla="*/ 2902615 w 4637313"/>
                <a:gd name="connsiteY112" fmla="*/ 4045986 h 4583787"/>
                <a:gd name="connsiteX113" fmla="*/ 2929908 w 4637313"/>
                <a:gd name="connsiteY113" fmla="*/ 4051496 h 4583787"/>
                <a:gd name="connsiteX114" fmla="*/ 2932750 w 4637313"/>
                <a:gd name="connsiteY114" fmla="*/ 4053412 h 4583787"/>
                <a:gd name="connsiteX115" fmla="*/ 3243396 w 4637313"/>
                <a:gd name="connsiteY115" fmla="*/ 3548668 h 4583787"/>
                <a:gd name="connsiteX116" fmla="*/ 3489361 w 4637313"/>
                <a:gd name="connsiteY116" fmla="*/ 3148839 h 4583787"/>
                <a:gd name="connsiteX117" fmla="*/ 871884 w 4637313"/>
                <a:gd name="connsiteY117" fmla="*/ 3652362 h 4583787"/>
                <a:gd name="connsiteX118" fmla="*/ 866980 w 4637313"/>
                <a:gd name="connsiteY118" fmla="*/ 3676652 h 4583787"/>
                <a:gd name="connsiteX119" fmla="*/ 858860 w 4637313"/>
                <a:gd name="connsiteY119" fmla="*/ 3688695 h 4583787"/>
                <a:gd name="connsiteX120" fmla="*/ 1413488 w 4637313"/>
                <a:gd name="connsiteY120" fmla="*/ 4139291 h 4583787"/>
                <a:gd name="connsiteX121" fmla="*/ 1424195 w 4637313"/>
                <a:gd name="connsiteY121" fmla="*/ 4123437 h 4583787"/>
                <a:gd name="connsiteX122" fmla="*/ 1463577 w 4637313"/>
                <a:gd name="connsiteY122" fmla="*/ 4107224 h 4583787"/>
                <a:gd name="connsiteX123" fmla="*/ 1485149 w 4637313"/>
                <a:gd name="connsiteY123" fmla="*/ 4111572 h 4583787"/>
                <a:gd name="connsiteX124" fmla="*/ 1500798 w 4637313"/>
                <a:gd name="connsiteY124" fmla="*/ 4122118 h 4583787"/>
                <a:gd name="connsiteX125" fmla="*/ 1894243 w 4637313"/>
                <a:gd name="connsiteY125" fmla="*/ 3560253 h 4583787"/>
                <a:gd name="connsiteX126" fmla="*/ 1880509 w 4637313"/>
                <a:gd name="connsiteY126" fmla="*/ 3550993 h 4583787"/>
                <a:gd name="connsiteX127" fmla="*/ 1865482 w 4637313"/>
                <a:gd name="connsiteY127" fmla="*/ 3528705 h 4583787"/>
                <a:gd name="connsiteX128" fmla="*/ 1863899 w 4637313"/>
                <a:gd name="connsiteY128" fmla="*/ 3520862 h 4583787"/>
                <a:gd name="connsiteX129" fmla="*/ 3448561 w 4637313"/>
                <a:gd name="connsiteY129" fmla="*/ 3101670 h 4583787"/>
                <a:gd name="connsiteX130" fmla="*/ 1998873 w 4637313"/>
                <a:gd name="connsiteY130" fmla="*/ 3494805 h 4583787"/>
                <a:gd name="connsiteX131" fmla="*/ 2000207 w 4637313"/>
                <a:gd name="connsiteY131" fmla="*/ 3501412 h 4583787"/>
                <a:gd name="connsiteX132" fmla="*/ 1979671 w 4637313"/>
                <a:gd name="connsiteY132" fmla="*/ 3550993 h 4583787"/>
                <a:gd name="connsiteX133" fmla="*/ 1958638 w 4637313"/>
                <a:gd name="connsiteY133" fmla="*/ 3565173 h 4583787"/>
                <a:gd name="connsiteX134" fmla="*/ 2127482 w 4637313"/>
                <a:gd name="connsiteY134" fmla="*/ 4252286 h 4583787"/>
                <a:gd name="connsiteX135" fmla="*/ 2147921 w 4637313"/>
                <a:gd name="connsiteY135" fmla="*/ 4248160 h 4583787"/>
                <a:gd name="connsiteX136" fmla="*/ 2197501 w 4637313"/>
                <a:gd name="connsiteY136" fmla="*/ 4268696 h 4583787"/>
                <a:gd name="connsiteX137" fmla="*/ 2201928 w 4637313"/>
                <a:gd name="connsiteY137" fmla="*/ 4275262 h 4583787"/>
                <a:gd name="connsiteX138" fmla="*/ 3467852 w 4637313"/>
                <a:gd name="connsiteY138" fmla="*/ 3132282 h 4583787"/>
                <a:gd name="connsiteX139" fmla="*/ 3449142 w 4637313"/>
                <a:gd name="connsiteY139" fmla="*/ 3104541 h 4583787"/>
                <a:gd name="connsiteX140" fmla="*/ 4341488 w 4637313"/>
                <a:gd name="connsiteY140" fmla="*/ 2781404 h 4583787"/>
                <a:gd name="connsiteX141" fmla="*/ 4039699 w 4637313"/>
                <a:gd name="connsiteY141" fmla="*/ 3251060 h 4583787"/>
                <a:gd name="connsiteX142" fmla="*/ 4049062 w 4637313"/>
                <a:gd name="connsiteY142" fmla="*/ 3257372 h 4583787"/>
                <a:gd name="connsiteX143" fmla="*/ 4064088 w 4637313"/>
                <a:gd name="connsiteY143" fmla="*/ 3279661 h 4583787"/>
                <a:gd name="connsiteX144" fmla="*/ 4066648 w 4637313"/>
                <a:gd name="connsiteY144" fmla="*/ 3292342 h 4583787"/>
                <a:gd name="connsiteX145" fmla="*/ 4319717 w 4637313"/>
                <a:gd name="connsiteY145" fmla="*/ 3231228 h 4583787"/>
                <a:gd name="connsiteX146" fmla="*/ 4316175 w 4637313"/>
                <a:gd name="connsiteY146" fmla="*/ 3213697 h 4583787"/>
                <a:gd name="connsiteX147" fmla="*/ 4371802 w 4637313"/>
                <a:gd name="connsiteY147" fmla="*/ 3158305 h 4583787"/>
                <a:gd name="connsiteX148" fmla="*/ 4377837 w 4637313"/>
                <a:gd name="connsiteY148" fmla="*/ 3159522 h 4583787"/>
                <a:gd name="connsiteX149" fmla="*/ 4356428 w 4637313"/>
                <a:gd name="connsiteY149" fmla="*/ 2785233 h 4583787"/>
                <a:gd name="connsiteX150" fmla="*/ 4343217 w 4637313"/>
                <a:gd name="connsiteY150" fmla="*/ 2782569 h 4583787"/>
                <a:gd name="connsiteX151" fmla="*/ 4321692 w 4637313"/>
                <a:gd name="connsiteY151" fmla="*/ 2764888 h 4583787"/>
                <a:gd name="connsiteX152" fmla="*/ 3955433 w 4637313"/>
                <a:gd name="connsiteY152" fmla="*/ 2911351 h 4583787"/>
                <a:gd name="connsiteX153" fmla="*/ 3634258 w 4637313"/>
                <a:gd name="connsiteY153" fmla="*/ 3039820 h 4583787"/>
                <a:gd name="connsiteX154" fmla="*/ 3639546 w 4637313"/>
                <a:gd name="connsiteY154" fmla="*/ 3065984 h 4583787"/>
                <a:gd name="connsiteX155" fmla="*/ 3631753 w 4637313"/>
                <a:gd name="connsiteY155" fmla="*/ 3104541 h 4583787"/>
                <a:gd name="connsiteX156" fmla="*/ 3627593 w 4637313"/>
                <a:gd name="connsiteY156" fmla="*/ 3110710 h 4583787"/>
                <a:gd name="connsiteX157" fmla="*/ 3935586 w 4637313"/>
                <a:gd name="connsiteY157" fmla="*/ 3278603 h 4583787"/>
                <a:gd name="connsiteX158" fmla="*/ 3949900 w 4637313"/>
                <a:gd name="connsiteY158" fmla="*/ 3257373 h 4583787"/>
                <a:gd name="connsiteX159" fmla="*/ 3999481 w 4637313"/>
                <a:gd name="connsiteY159" fmla="*/ 3236836 h 4583787"/>
                <a:gd name="connsiteX160" fmla="*/ 4026775 w 4637313"/>
                <a:gd name="connsiteY160" fmla="*/ 3242346 h 4583787"/>
                <a:gd name="connsiteX161" fmla="*/ 4031247 w 4637313"/>
                <a:gd name="connsiteY161" fmla="*/ 3245362 h 4583787"/>
                <a:gd name="connsiteX162" fmla="*/ 4333140 w 4637313"/>
                <a:gd name="connsiteY162" fmla="*/ 2775777 h 4583787"/>
                <a:gd name="connsiteX163" fmla="*/ 4325612 w 4637313"/>
                <a:gd name="connsiteY163" fmla="*/ 2770704 h 4583787"/>
                <a:gd name="connsiteX164" fmla="*/ 408270 w 4637313"/>
                <a:gd name="connsiteY164" fmla="*/ 3490546 h 4583787"/>
                <a:gd name="connsiteX165" fmla="*/ 405888 w 4637313"/>
                <a:gd name="connsiteY165" fmla="*/ 3494079 h 4583787"/>
                <a:gd name="connsiteX166" fmla="*/ 399105 w 4637313"/>
                <a:gd name="connsiteY166" fmla="*/ 3498651 h 4583787"/>
                <a:gd name="connsiteX167" fmla="*/ 969381 w 4637313"/>
                <a:gd name="connsiteY167" fmla="*/ 4117365 h 4583787"/>
                <a:gd name="connsiteX168" fmla="*/ 978659 w 4637313"/>
                <a:gd name="connsiteY168" fmla="*/ 4115491 h 4583787"/>
                <a:gd name="connsiteX169" fmla="*/ 827033 w 4637313"/>
                <a:gd name="connsiteY169" fmla="*/ 3714498 h 4583787"/>
                <a:gd name="connsiteX170" fmla="*/ 802373 w 4637313"/>
                <a:gd name="connsiteY170" fmla="*/ 3719476 h 4583787"/>
                <a:gd name="connsiteX171" fmla="*/ 732256 w 4637313"/>
                <a:gd name="connsiteY171" fmla="*/ 3649358 h 4583787"/>
                <a:gd name="connsiteX172" fmla="*/ 736252 w 4637313"/>
                <a:gd name="connsiteY172" fmla="*/ 3629563 h 4583787"/>
                <a:gd name="connsiteX173" fmla="*/ 4557448 w 4637313"/>
                <a:gd name="connsiteY173" fmla="*/ 2383908 h 4583787"/>
                <a:gd name="connsiteX174" fmla="*/ 4395981 w 4637313"/>
                <a:gd name="connsiteY174" fmla="*/ 2686633 h 4583787"/>
                <a:gd name="connsiteX175" fmla="*/ 4404172 w 4637313"/>
                <a:gd name="connsiteY175" fmla="*/ 2692143 h 4583787"/>
                <a:gd name="connsiteX176" fmla="*/ 4420416 w 4637313"/>
                <a:gd name="connsiteY176" fmla="*/ 2731527 h 4583787"/>
                <a:gd name="connsiteX177" fmla="*/ 4386496 w 4637313"/>
                <a:gd name="connsiteY177" fmla="*/ 2782569 h 4583787"/>
                <a:gd name="connsiteX178" fmla="*/ 4366900 w 4637313"/>
                <a:gd name="connsiteY178" fmla="*/ 2786496 h 4583787"/>
                <a:gd name="connsiteX179" fmla="*/ 4388378 w 4637313"/>
                <a:gd name="connsiteY179" fmla="*/ 3161647 h 4583787"/>
                <a:gd name="connsiteX180" fmla="*/ 4393374 w 4637313"/>
                <a:gd name="connsiteY180" fmla="*/ 3162654 h 4583787"/>
                <a:gd name="connsiteX181" fmla="*/ 4393759 w 4637313"/>
                <a:gd name="connsiteY181" fmla="*/ 3162914 h 4583787"/>
                <a:gd name="connsiteX182" fmla="*/ 4561154 w 4637313"/>
                <a:gd name="connsiteY182" fmla="*/ 2385915 h 4583787"/>
                <a:gd name="connsiteX183" fmla="*/ 4560114 w 4637313"/>
                <a:gd name="connsiteY183" fmla="*/ 2385705 h 4583787"/>
                <a:gd name="connsiteX184" fmla="*/ 2378065 w 4637313"/>
                <a:gd name="connsiteY184" fmla="*/ 2503381 h 4583787"/>
                <a:gd name="connsiteX185" fmla="*/ 2365939 w 4637313"/>
                <a:gd name="connsiteY185" fmla="*/ 2521366 h 4583787"/>
                <a:gd name="connsiteX186" fmla="*/ 2295866 w 4637313"/>
                <a:gd name="connsiteY186" fmla="*/ 2550391 h 4583787"/>
                <a:gd name="connsiteX187" fmla="*/ 2281425 w 4637313"/>
                <a:gd name="connsiteY187" fmla="*/ 2547475 h 4583787"/>
                <a:gd name="connsiteX188" fmla="*/ 1966375 w 4637313"/>
                <a:gd name="connsiteY188" fmla="*/ 3442867 h 4583787"/>
                <a:gd name="connsiteX189" fmla="*/ 1979671 w 4637313"/>
                <a:gd name="connsiteY189" fmla="*/ 3451831 h 4583787"/>
                <a:gd name="connsiteX190" fmla="*/ 1994697 w 4637313"/>
                <a:gd name="connsiteY190" fmla="*/ 3474119 h 4583787"/>
                <a:gd name="connsiteX191" fmla="*/ 1996847 w 4637313"/>
                <a:gd name="connsiteY191" fmla="*/ 3484769 h 4583787"/>
                <a:gd name="connsiteX192" fmla="*/ 3446530 w 4637313"/>
                <a:gd name="connsiteY192" fmla="*/ 3091620 h 4583787"/>
                <a:gd name="connsiteX193" fmla="*/ 3441349 w 4637313"/>
                <a:gd name="connsiteY193" fmla="*/ 3065984 h 4583787"/>
                <a:gd name="connsiteX194" fmla="*/ 3448654 w 4637313"/>
                <a:gd name="connsiteY194" fmla="*/ 3029840 h 4583787"/>
                <a:gd name="connsiteX195" fmla="*/ 2959448 w 4637313"/>
                <a:gd name="connsiteY195" fmla="*/ 2789229 h 4583787"/>
                <a:gd name="connsiteX196" fmla="*/ 405607 w 4637313"/>
                <a:gd name="connsiteY196" fmla="*/ 2793510 h 4583787"/>
                <a:gd name="connsiteX197" fmla="*/ 401718 w 4637313"/>
                <a:gd name="connsiteY197" fmla="*/ 2796132 h 4583787"/>
                <a:gd name="connsiteX198" fmla="*/ 391554 w 4637313"/>
                <a:gd name="connsiteY198" fmla="*/ 2798184 h 4583787"/>
                <a:gd name="connsiteX199" fmla="*/ 368671 w 4637313"/>
                <a:gd name="connsiteY199" fmla="*/ 3399674 h 4583787"/>
                <a:gd name="connsiteX200" fmla="*/ 388282 w 4637313"/>
                <a:gd name="connsiteY200" fmla="*/ 3403661 h 4583787"/>
                <a:gd name="connsiteX201" fmla="*/ 422104 w 4637313"/>
                <a:gd name="connsiteY201" fmla="*/ 3454902 h 4583787"/>
                <a:gd name="connsiteX202" fmla="*/ 417754 w 4637313"/>
                <a:gd name="connsiteY202" fmla="*/ 3476473 h 4583787"/>
                <a:gd name="connsiteX203" fmla="*/ 414056 w 4637313"/>
                <a:gd name="connsiteY203" fmla="*/ 3481961 h 4583787"/>
                <a:gd name="connsiteX204" fmla="*/ 739204 w 4637313"/>
                <a:gd name="connsiteY204" fmla="*/ 3619932 h 4583787"/>
                <a:gd name="connsiteX205" fmla="*/ 752792 w 4637313"/>
                <a:gd name="connsiteY205" fmla="*/ 3599778 h 4583787"/>
                <a:gd name="connsiteX206" fmla="*/ 772500 w 4637313"/>
                <a:gd name="connsiteY206" fmla="*/ 3586490 h 4583787"/>
                <a:gd name="connsiteX207" fmla="*/ 967330 w 4637313"/>
                <a:gd name="connsiteY207" fmla="*/ 2503487 h 4583787"/>
                <a:gd name="connsiteX208" fmla="*/ 965687 w 4637313"/>
                <a:gd name="connsiteY208" fmla="*/ 2505922 h 4583787"/>
                <a:gd name="connsiteX209" fmla="*/ 934186 w 4637313"/>
                <a:gd name="connsiteY209" fmla="*/ 2527169 h 4583787"/>
                <a:gd name="connsiteX210" fmla="*/ 902438 w 4637313"/>
                <a:gd name="connsiteY210" fmla="*/ 2533587 h 4583787"/>
                <a:gd name="connsiteX211" fmla="*/ 820778 w 4637313"/>
                <a:gd name="connsiteY211" fmla="*/ 3582957 h 4583787"/>
                <a:gd name="connsiteX212" fmla="*/ 829666 w 4637313"/>
                <a:gd name="connsiteY212" fmla="*/ 3584751 h 4583787"/>
                <a:gd name="connsiteX213" fmla="*/ 866980 w 4637313"/>
                <a:gd name="connsiteY213" fmla="*/ 3622065 h 4583787"/>
                <a:gd name="connsiteX214" fmla="*/ 871047 w 4637313"/>
                <a:gd name="connsiteY214" fmla="*/ 3642212 h 4583787"/>
                <a:gd name="connsiteX215" fmla="*/ 1861897 w 4637313"/>
                <a:gd name="connsiteY215" fmla="*/ 3510944 h 4583787"/>
                <a:gd name="connsiteX216" fmla="*/ 1859973 w 4637313"/>
                <a:gd name="connsiteY216" fmla="*/ 3501412 h 4583787"/>
                <a:gd name="connsiteX217" fmla="*/ 1865482 w 4637313"/>
                <a:gd name="connsiteY217" fmla="*/ 3474118 h 4583787"/>
                <a:gd name="connsiteX218" fmla="*/ 1880157 w 4637313"/>
                <a:gd name="connsiteY218" fmla="*/ 3452353 h 4583787"/>
                <a:gd name="connsiteX219" fmla="*/ 816005 w 4637313"/>
                <a:gd name="connsiteY219" fmla="*/ 2491740 h 4583787"/>
                <a:gd name="connsiteX220" fmla="*/ 493522 w 4637313"/>
                <a:gd name="connsiteY220" fmla="*/ 2686825 h 4583787"/>
                <a:gd name="connsiteX221" fmla="*/ 441836 w 4637313"/>
                <a:gd name="connsiteY221" fmla="*/ 2718120 h 4583787"/>
                <a:gd name="connsiteX222" fmla="*/ 444542 w 4637313"/>
                <a:gd name="connsiteY222" fmla="*/ 2731525 h 4583787"/>
                <a:gd name="connsiteX223" fmla="*/ 424006 w 4637313"/>
                <a:gd name="connsiteY223" fmla="*/ 2781106 h 4583787"/>
                <a:gd name="connsiteX224" fmla="*/ 414097 w 4637313"/>
                <a:gd name="connsiteY224" fmla="*/ 2787786 h 4583787"/>
                <a:gd name="connsiteX225" fmla="*/ 782079 w 4637313"/>
                <a:gd name="connsiteY225" fmla="*/ 3583338 h 4583787"/>
                <a:gd name="connsiteX226" fmla="*/ 802373 w 4637313"/>
                <a:gd name="connsiteY226" fmla="*/ 3579241 h 4583787"/>
                <a:gd name="connsiteX227" fmla="*/ 810609 w 4637313"/>
                <a:gd name="connsiteY227" fmla="*/ 3580904 h 4583787"/>
                <a:gd name="connsiteX228" fmla="*/ 891912 w 4637313"/>
                <a:gd name="connsiteY228" fmla="*/ 2534211 h 4583787"/>
                <a:gd name="connsiteX229" fmla="*/ 857072 w 4637313"/>
                <a:gd name="connsiteY229" fmla="*/ 2527170 h 4583787"/>
                <a:gd name="connsiteX230" fmla="*/ 825570 w 4637313"/>
                <a:gd name="connsiteY230" fmla="*/ 2505922 h 4583787"/>
                <a:gd name="connsiteX231" fmla="*/ 994153 w 4637313"/>
                <a:gd name="connsiteY231" fmla="*/ 2438709 h 4583787"/>
                <a:gd name="connsiteX232" fmla="*/ 986935 w 4637313"/>
                <a:gd name="connsiteY232" fmla="*/ 2474421 h 4583787"/>
                <a:gd name="connsiteX233" fmla="*/ 973087 w 4637313"/>
                <a:gd name="connsiteY233" fmla="*/ 2494951 h 4583787"/>
                <a:gd name="connsiteX234" fmla="*/ 1888484 w 4637313"/>
                <a:gd name="connsiteY234" fmla="*/ 3446454 h 4583787"/>
                <a:gd name="connsiteX235" fmla="*/ 1902797 w 4637313"/>
                <a:gd name="connsiteY235" fmla="*/ 3436804 h 4583787"/>
                <a:gd name="connsiteX236" fmla="*/ 1930090 w 4637313"/>
                <a:gd name="connsiteY236" fmla="*/ 3431295 h 4583787"/>
                <a:gd name="connsiteX237" fmla="*/ 1957383 w 4637313"/>
                <a:gd name="connsiteY237" fmla="*/ 3436804 h 4583787"/>
                <a:gd name="connsiteX238" fmla="*/ 1957460 w 4637313"/>
                <a:gd name="connsiteY238" fmla="*/ 3436856 h 4583787"/>
                <a:gd name="connsiteX239" fmla="*/ 2271088 w 4637313"/>
                <a:gd name="connsiteY239" fmla="*/ 2545389 h 4583787"/>
                <a:gd name="connsiteX240" fmla="*/ 2257292 w 4637313"/>
                <a:gd name="connsiteY240" fmla="*/ 2542603 h 4583787"/>
                <a:gd name="connsiteX241" fmla="*/ 2204554 w 4637313"/>
                <a:gd name="connsiteY241" fmla="*/ 2489866 h 4583787"/>
                <a:gd name="connsiteX242" fmla="*/ 2199539 w 4637313"/>
                <a:gd name="connsiteY242" fmla="*/ 2465021 h 4583787"/>
                <a:gd name="connsiteX243" fmla="*/ 106569 w 4637313"/>
                <a:gd name="connsiteY243" fmla="*/ 2574214 h 4583787"/>
                <a:gd name="connsiteX244" fmla="*/ 94804 w 4637313"/>
                <a:gd name="connsiteY244" fmla="*/ 2591670 h 4583787"/>
                <a:gd name="connsiteX245" fmla="*/ 85837 w 4637313"/>
                <a:gd name="connsiteY245" fmla="*/ 2597714 h 4583787"/>
                <a:gd name="connsiteX246" fmla="*/ 346572 w 4637313"/>
                <a:gd name="connsiteY246" fmla="*/ 3403343 h 4583787"/>
                <a:gd name="connsiteX247" fmla="*/ 358449 w 4637313"/>
                <a:gd name="connsiteY247" fmla="*/ 3400944 h 4583787"/>
                <a:gd name="connsiteX248" fmla="*/ 381063 w 4637313"/>
                <a:gd name="connsiteY248" fmla="*/ 2800302 h 4583787"/>
                <a:gd name="connsiteX249" fmla="*/ 374425 w 4637313"/>
                <a:gd name="connsiteY249" fmla="*/ 2801642 h 4583787"/>
                <a:gd name="connsiteX250" fmla="*/ 304308 w 4637313"/>
                <a:gd name="connsiteY250" fmla="*/ 2731525 h 4583787"/>
                <a:gd name="connsiteX251" fmla="*/ 309817 w 4637313"/>
                <a:gd name="connsiteY251" fmla="*/ 2704232 h 4583787"/>
                <a:gd name="connsiteX252" fmla="*/ 311263 w 4637313"/>
                <a:gd name="connsiteY252" fmla="*/ 2702089 h 4583787"/>
                <a:gd name="connsiteX253" fmla="*/ 3281776 w 4637313"/>
                <a:gd name="connsiteY253" fmla="*/ 1887104 h 4583787"/>
                <a:gd name="connsiteX254" fmla="*/ 2388453 w 4637313"/>
                <a:gd name="connsiteY254" fmla="*/ 2419038 h 4583787"/>
                <a:gd name="connsiteX255" fmla="*/ 2394964 w 4637313"/>
                <a:gd name="connsiteY255" fmla="*/ 2451292 h 4583787"/>
                <a:gd name="connsiteX256" fmla="*/ 2387177 w 4637313"/>
                <a:gd name="connsiteY256" fmla="*/ 2489866 h 4583787"/>
                <a:gd name="connsiteX257" fmla="*/ 2383807 w 4637313"/>
                <a:gd name="connsiteY257" fmla="*/ 2494865 h 4583787"/>
                <a:gd name="connsiteX258" fmla="*/ 3453579 w 4637313"/>
                <a:gd name="connsiteY258" fmla="*/ 3020847 h 4583787"/>
                <a:gd name="connsiteX259" fmla="*/ 3470388 w 4637313"/>
                <a:gd name="connsiteY259" fmla="*/ 2995925 h 4583787"/>
                <a:gd name="connsiteX260" fmla="*/ 3501890 w 4637313"/>
                <a:gd name="connsiteY260" fmla="*/ 2974678 h 4583787"/>
                <a:gd name="connsiteX261" fmla="*/ 3521519 w 4637313"/>
                <a:gd name="connsiteY261" fmla="*/ 2970711 h 4583787"/>
                <a:gd name="connsiteX262" fmla="*/ 3343674 w 4637313"/>
                <a:gd name="connsiteY262" fmla="*/ 1904254 h 4583787"/>
                <a:gd name="connsiteX263" fmla="*/ 3330329 w 4637313"/>
                <a:gd name="connsiteY263" fmla="*/ 1906948 h 4583787"/>
                <a:gd name="connsiteX264" fmla="*/ 3303036 w 4637313"/>
                <a:gd name="connsiteY264" fmla="*/ 1901438 h 4583787"/>
                <a:gd name="connsiteX265" fmla="*/ 4298658 w 4637313"/>
                <a:gd name="connsiteY265" fmla="*/ 1664149 h 4583787"/>
                <a:gd name="connsiteX266" fmla="*/ 4360464 w 4637313"/>
                <a:gd name="connsiteY266" fmla="*/ 2676779 h 4583787"/>
                <a:gd name="connsiteX267" fmla="*/ 4364789 w 4637313"/>
                <a:gd name="connsiteY267" fmla="*/ 2675899 h 4583787"/>
                <a:gd name="connsiteX268" fmla="*/ 4386496 w 4637313"/>
                <a:gd name="connsiteY268" fmla="*/ 2680253 h 4583787"/>
                <a:gd name="connsiteX269" fmla="*/ 4387464 w 4637313"/>
                <a:gd name="connsiteY269" fmla="*/ 2680903 h 4583787"/>
                <a:gd name="connsiteX270" fmla="*/ 4548894 w 4637313"/>
                <a:gd name="connsiteY270" fmla="*/ 2378143 h 4583787"/>
                <a:gd name="connsiteX271" fmla="*/ 4542508 w 4637313"/>
                <a:gd name="connsiteY271" fmla="*/ 2373839 h 4583787"/>
                <a:gd name="connsiteX272" fmla="*/ 4526294 w 4637313"/>
                <a:gd name="connsiteY272" fmla="*/ 2334660 h 4583787"/>
                <a:gd name="connsiteX273" fmla="*/ 4542507 w 4637313"/>
                <a:gd name="connsiteY273" fmla="*/ 2295367 h 4583787"/>
                <a:gd name="connsiteX274" fmla="*/ 4552157 w 4637313"/>
                <a:gd name="connsiteY274" fmla="*/ 2288820 h 4583787"/>
                <a:gd name="connsiteX275" fmla="*/ 4299865 w 4637313"/>
                <a:gd name="connsiteY275" fmla="*/ 1663907 h 4583787"/>
                <a:gd name="connsiteX276" fmla="*/ 4278551 w 4637313"/>
                <a:gd name="connsiteY276" fmla="*/ 1665173 h 4583787"/>
                <a:gd name="connsiteX277" fmla="*/ 3593879 w 4637313"/>
                <a:gd name="connsiteY277" fmla="*/ 2984710 h 4583787"/>
                <a:gd name="connsiteX278" fmla="*/ 3610507 w 4637313"/>
                <a:gd name="connsiteY278" fmla="*/ 2995925 h 4583787"/>
                <a:gd name="connsiteX279" fmla="*/ 3631753 w 4637313"/>
                <a:gd name="connsiteY279" fmla="*/ 3027426 h 4583787"/>
                <a:gd name="connsiteX280" fmla="*/ 3632203 w 4637313"/>
                <a:gd name="connsiteY280" fmla="*/ 3029651 h 4583787"/>
                <a:gd name="connsiteX281" fmla="*/ 4315814 w 4637313"/>
                <a:gd name="connsiteY281" fmla="*/ 2756166 h 4583787"/>
                <a:gd name="connsiteX282" fmla="*/ 4313747 w 4637313"/>
                <a:gd name="connsiteY282" fmla="*/ 2753098 h 4583787"/>
                <a:gd name="connsiteX283" fmla="*/ 4309397 w 4637313"/>
                <a:gd name="connsiteY283" fmla="*/ 2731527 h 4583787"/>
                <a:gd name="connsiteX284" fmla="*/ 4343217 w 4637313"/>
                <a:gd name="connsiteY284" fmla="*/ 2680285 h 4583787"/>
                <a:gd name="connsiteX285" fmla="*/ 4350260 w 4637313"/>
                <a:gd name="connsiteY285" fmla="*/ 2678853 h 4583787"/>
                <a:gd name="connsiteX286" fmla="*/ 4288538 w 4637313"/>
                <a:gd name="connsiteY286" fmla="*/ 1666176 h 4583787"/>
                <a:gd name="connsiteX287" fmla="*/ 4286025 w 4637313"/>
                <a:gd name="connsiteY287" fmla="*/ 1666680 h 4583787"/>
                <a:gd name="connsiteX288" fmla="*/ 4243458 w 4637313"/>
                <a:gd name="connsiteY288" fmla="*/ 1645436 h 4583787"/>
                <a:gd name="connsiteX289" fmla="*/ 3400184 w 4637313"/>
                <a:gd name="connsiteY289" fmla="*/ 1838131 h 4583787"/>
                <a:gd name="connsiteX290" fmla="*/ 3394936 w 4637313"/>
                <a:gd name="connsiteY290" fmla="*/ 1864123 h 4583787"/>
                <a:gd name="connsiteX291" fmla="*/ 3357622 w 4637313"/>
                <a:gd name="connsiteY291" fmla="*/ 1901438 h 4583787"/>
                <a:gd name="connsiteX292" fmla="*/ 3353949 w 4637313"/>
                <a:gd name="connsiteY292" fmla="*/ 1902180 h 4583787"/>
                <a:gd name="connsiteX293" fmla="*/ 3402901 w 4637313"/>
                <a:gd name="connsiteY293" fmla="*/ 2196178 h 4583787"/>
                <a:gd name="connsiteX294" fmla="*/ 3531696 w 4637313"/>
                <a:gd name="connsiteY294" fmla="*/ 2968654 h 4583787"/>
                <a:gd name="connsiteX295" fmla="*/ 3540447 w 4637313"/>
                <a:gd name="connsiteY295" fmla="*/ 2966885 h 4583787"/>
                <a:gd name="connsiteX296" fmla="*/ 3579005 w 4637313"/>
                <a:gd name="connsiteY296" fmla="*/ 2974678 h 4583787"/>
                <a:gd name="connsiteX297" fmla="*/ 3585225 w 4637313"/>
                <a:gd name="connsiteY297" fmla="*/ 2978873 h 4583787"/>
                <a:gd name="connsiteX298" fmla="*/ 4268028 w 4637313"/>
                <a:gd name="connsiteY298" fmla="*/ 1663051 h 4583787"/>
                <a:gd name="connsiteX299" fmla="*/ 4264454 w 4637313"/>
                <a:gd name="connsiteY299" fmla="*/ 1662330 h 4583787"/>
                <a:gd name="connsiteX300" fmla="*/ 4246848 w 4637313"/>
                <a:gd name="connsiteY300" fmla="*/ 1650465 h 4583787"/>
                <a:gd name="connsiteX301" fmla="*/ 4380779 w 4637313"/>
                <a:gd name="connsiteY301" fmla="*/ 1471232 h 4583787"/>
                <a:gd name="connsiteX302" fmla="*/ 4326553 w 4637313"/>
                <a:gd name="connsiteY302" fmla="*/ 1573695 h 4583787"/>
                <a:gd name="connsiteX303" fmla="*/ 4337299 w 4637313"/>
                <a:gd name="connsiteY303" fmla="*/ 1589679 h 4583787"/>
                <a:gd name="connsiteX304" fmla="*/ 4341653 w 4637313"/>
                <a:gd name="connsiteY304" fmla="*/ 1611288 h 4583787"/>
                <a:gd name="connsiteX305" fmla="*/ 4325408 w 4637313"/>
                <a:gd name="connsiteY305" fmla="*/ 1650465 h 4583787"/>
                <a:gd name="connsiteX306" fmla="*/ 4309721 w 4637313"/>
                <a:gd name="connsiteY306" fmla="*/ 1660995 h 4583787"/>
                <a:gd name="connsiteX307" fmla="*/ 4560956 w 4637313"/>
                <a:gd name="connsiteY307" fmla="*/ 2283250 h 4583787"/>
                <a:gd name="connsiteX308" fmla="*/ 4562460 w 4637313"/>
                <a:gd name="connsiteY308" fmla="*/ 2282944 h 4583787"/>
                <a:gd name="connsiteX309" fmla="*/ 4422350 w 4637313"/>
                <a:gd name="connsiteY309" fmla="*/ 1477099 h 4583787"/>
                <a:gd name="connsiteX310" fmla="*/ 4411771 w 4637313"/>
                <a:gd name="connsiteY310" fmla="*/ 1479235 h 4583787"/>
                <a:gd name="connsiteX311" fmla="*/ 4384477 w 4637313"/>
                <a:gd name="connsiteY311" fmla="*/ 1473725 h 4583787"/>
                <a:gd name="connsiteX312" fmla="*/ 294825 w 4637313"/>
                <a:gd name="connsiteY312" fmla="*/ 1828519 h 4583787"/>
                <a:gd name="connsiteX313" fmla="*/ 287315 w 4637313"/>
                <a:gd name="connsiteY313" fmla="*/ 1833614 h 4583787"/>
                <a:gd name="connsiteX314" fmla="*/ 265750 w 4637313"/>
                <a:gd name="connsiteY314" fmla="*/ 1837999 h 4583787"/>
                <a:gd name="connsiteX315" fmla="*/ 381901 w 4637313"/>
                <a:gd name="connsiteY315" fmla="*/ 2662917 h 4583787"/>
                <a:gd name="connsiteX316" fmla="*/ 401719 w 4637313"/>
                <a:gd name="connsiteY316" fmla="*/ 2666918 h 4583787"/>
                <a:gd name="connsiteX317" fmla="*/ 439033 w 4637313"/>
                <a:gd name="connsiteY317" fmla="*/ 2704232 h 4583787"/>
                <a:gd name="connsiteX318" fmla="*/ 439639 w 4637313"/>
                <a:gd name="connsiteY318" fmla="*/ 2707239 h 4583787"/>
                <a:gd name="connsiteX319" fmla="*/ 810094 w 4637313"/>
                <a:gd name="connsiteY319" fmla="*/ 2482976 h 4583787"/>
                <a:gd name="connsiteX320" fmla="*/ 804323 w 4637313"/>
                <a:gd name="connsiteY320" fmla="*/ 2474421 h 4583787"/>
                <a:gd name="connsiteX321" fmla="*/ 796530 w 4637313"/>
                <a:gd name="connsiteY321" fmla="*/ 2435864 h 4583787"/>
                <a:gd name="connsiteX322" fmla="*/ 825570 w 4637313"/>
                <a:gd name="connsiteY322" fmla="*/ 2365805 h 4583787"/>
                <a:gd name="connsiteX323" fmla="*/ 829477 w 4637313"/>
                <a:gd name="connsiteY323" fmla="*/ 2363170 h 4583787"/>
                <a:gd name="connsiteX324" fmla="*/ 2099538 w 4637313"/>
                <a:gd name="connsiteY324" fmla="*/ 1459860 h 4583787"/>
                <a:gd name="connsiteX325" fmla="*/ 975553 w 4637313"/>
                <a:gd name="connsiteY325" fmla="*/ 2380432 h 4583787"/>
                <a:gd name="connsiteX326" fmla="*/ 986935 w 4637313"/>
                <a:gd name="connsiteY326" fmla="*/ 2397307 h 4583787"/>
                <a:gd name="connsiteX327" fmla="*/ 993213 w 4637313"/>
                <a:gd name="connsiteY327" fmla="*/ 2428370 h 4583787"/>
                <a:gd name="connsiteX328" fmla="*/ 2197447 w 4637313"/>
                <a:gd name="connsiteY328" fmla="*/ 2454659 h 4583787"/>
                <a:gd name="connsiteX329" fmla="*/ 2196767 w 4637313"/>
                <a:gd name="connsiteY329" fmla="*/ 2451292 h 4583787"/>
                <a:gd name="connsiteX330" fmla="*/ 2257293 w 4637313"/>
                <a:gd name="connsiteY330" fmla="*/ 2359981 h 4583787"/>
                <a:gd name="connsiteX331" fmla="*/ 2288361 w 4637313"/>
                <a:gd name="connsiteY331" fmla="*/ 2353708 h 4583787"/>
                <a:gd name="connsiteX332" fmla="*/ 2244484 w 4637313"/>
                <a:gd name="connsiteY332" fmla="*/ 1967151 h 4583787"/>
                <a:gd name="connsiteX333" fmla="*/ 2189083 w 4637313"/>
                <a:gd name="connsiteY333" fmla="*/ 1479688 h 4583787"/>
                <a:gd name="connsiteX334" fmla="*/ 2163580 w 4637313"/>
                <a:gd name="connsiteY334" fmla="*/ 1484843 h 4583787"/>
                <a:gd name="connsiteX335" fmla="*/ 2125024 w 4637313"/>
                <a:gd name="connsiteY335" fmla="*/ 1477050 h 4583787"/>
                <a:gd name="connsiteX336" fmla="*/ 243953 w 4637313"/>
                <a:gd name="connsiteY336" fmla="*/ 1833524 h 4583787"/>
                <a:gd name="connsiteX337" fmla="*/ 76957 w 4637313"/>
                <a:gd name="connsiteY337" fmla="*/ 2501301 h 4583787"/>
                <a:gd name="connsiteX338" fmla="*/ 77198 w 4637313"/>
                <a:gd name="connsiteY338" fmla="*/ 2501351 h 4583787"/>
                <a:gd name="connsiteX339" fmla="*/ 111019 w 4637313"/>
                <a:gd name="connsiteY339" fmla="*/ 2552491 h 4583787"/>
                <a:gd name="connsiteX340" fmla="*/ 108776 w 4637313"/>
                <a:gd name="connsiteY340" fmla="*/ 2563615 h 4583787"/>
                <a:gd name="connsiteX341" fmla="*/ 316934 w 4637313"/>
                <a:gd name="connsiteY341" fmla="*/ 2693678 h 4583787"/>
                <a:gd name="connsiteX342" fmla="*/ 324844 w 4637313"/>
                <a:gd name="connsiteY342" fmla="*/ 2681945 h 4583787"/>
                <a:gd name="connsiteX343" fmla="*/ 347132 w 4637313"/>
                <a:gd name="connsiteY343" fmla="*/ 2666917 h 4583787"/>
                <a:gd name="connsiteX344" fmla="*/ 371671 w 4637313"/>
                <a:gd name="connsiteY344" fmla="*/ 2661963 h 4583787"/>
                <a:gd name="connsiteX345" fmla="*/ 255222 w 4637313"/>
                <a:gd name="connsiteY345" fmla="*/ 1835880 h 4583787"/>
                <a:gd name="connsiteX346" fmla="*/ 244135 w 4637313"/>
                <a:gd name="connsiteY346" fmla="*/ 1833647 h 4583787"/>
                <a:gd name="connsiteX347" fmla="*/ 2255948 w 4637313"/>
                <a:gd name="connsiteY347" fmla="*/ 1419042 h 4583787"/>
                <a:gd name="connsiteX348" fmla="*/ 2254886 w 4637313"/>
                <a:gd name="connsiteY348" fmla="*/ 1424302 h 4583787"/>
                <a:gd name="connsiteX349" fmla="*/ 2202137 w 4637313"/>
                <a:gd name="connsiteY349" fmla="*/ 1477050 h 4583787"/>
                <a:gd name="connsiteX350" fmla="*/ 2199223 w 4637313"/>
                <a:gd name="connsiteY350" fmla="*/ 1477639 h 4583787"/>
                <a:gd name="connsiteX351" fmla="*/ 2298664 w 4637313"/>
                <a:gd name="connsiteY351" fmla="*/ 2352758 h 4583787"/>
                <a:gd name="connsiteX352" fmla="*/ 2334440 w 4637313"/>
                <a:gd name="connsiteY352" fmla="*/ 2359981 h 4583787"/>
                <a:gd name="connsiteX353" fmla="*/ 2365940 w 4637313"/>
                <a:gd name="connsiteY353" fmla="*/ 2381218 h 4583787"/>
                <a:gd name="connsiteX354" fmla="*/ 2384761 w 4637313"/>
                <a:gd name="connsiteY354" fmla="*/ 2409135 h 4583787"/>
                <a:gd name="connsiteX355" fmla="*/ 2819555 w 4637313"/>
                <a:gd name="connsiteY355" fmla="*/ 2150310 h 4583787"/>
                <a:gd name="connsiteX356" fmla="*/ 3275601 w 4637313"/>
                <a:gd name="connsiteY356" fmla="*/ 1878778 h 4583787"/>
                <a:gd name="connsiteX357" fmla="*/ 3265721 w 4637313"/>
                <a:gd name="connsiteY357" fmla="*/ 1864123 h 4583787"/>
                <a:gd name="connsiteX358" fmla="*/ 3260212 w 4637313"/>
                <a:gd name="connsiteY358" fmla="*/ 1836831 h 4583787"/>
                <a:gd name="connsiteX359" fmla="*/ 3263224 w 4637313"/>
                <a:gd name="connsiteY359" fmla="*/ 1821912 h 4583787"/>
                <a:gd name="connsiteX360" fmla="*/ 3866338 w 4637313"/>
                <a:gd name="connsiteY360" fmla="*/ 1007332 h 4583787"/>
                <a:gd name="connsiteX361" fmla="*/ 3855485 w 4637313"/>
                <a:gd name="connsiteY361" fmla="*/ 1014669 h 4583787"/>
                <a:gd name="connsiteX362" fmla="*/ 3828160 w 4637313"/>
                <a:gd name="connsiteY362" fmla="*/ 1020202 h 4583787"/>
                <a:gd name="connsiteX363" fmla="*/ 3817021 w 4637313"/>
                <a:gd name="connsiteY363" fmla="*/ 1017952 h 4583787"/>
                <a:gd name="connsiteX364" fmla="*/ 3379292 w 4637313"/>
                <a:gd name="connsiteY364" fmla="*/ 1786833 h 4583787"/>
                <a:gd name="connsiteX365" fmla="*/ 3379910 w 4637313"/>
                <a:gd name="connsiteY365" fmla="*/ 1787250 h 4583787"/>
                <a:gd name="connsiteX366" fmla="*/ 3394937 w 4637313"/>
                <a:gd name="connsiteY366" fmla="*/ 1809537 h 4583787"/>
                <a:gd name="connsiteX367" fmla="*/ 3398650 w 4637313"/>
                <a:gd name="connsiteY367" fmla="*/ 1827933 h 4583787"/>
                <a:gd name="connsiteX368" fmla="*/ 4237257 w 4637313"/>
                <a:gd name="connsiteY368" fmla="*/ 1636233 h 4583787"/>
                <a:gd name="connsiteX369" fmla="*/ 4234983 w 4637313"/>
                <a:gd name="connsiteY369" fmla="*/ 1632859 h 4583787"/>
                <a:gd name="connsiteX370" fmla="*/ 4230633 w 4637313"/>
                <a:gd name="connsiteY370" fmla="*/ 1611288 h 4583787"/>
                <a:gd name="connsiteX371" fmla="*/ 4234983 w 4637313"/>
                <a:gd name="connsiteY371" fmla="*/ 1589679 h 4583787"/>
                <a:gd name="connsiteX372" fmla="*/ 4246800 w 4637313"/>
                <a:gd name="connsiteY372" fmla="*/ 1572065 h 4583787"/>
                <a:gd name="connsiteX373" fmla="*/ 3879290 w 4637313"/>
                <a:gd name="connsiteY373" fmla="*/ 997345 h 4583787"/>
                <a:gd name="connsiteX374" fmla="*/ 3877769 w 4637313"/>
                <a:gd name="connsiteY374" fmla="*/ 999604 h 4583787"/>
                <a:gd name="connsiteX375" fmla="*/ 3874831 w 4637313"/>
                <a:gd name="connsiteY375" fmla="*/ 1001590 h 4583787"/>
                <a:gd name="connsiteX376" fmla="*/ 4255204 w 4637313"/>
                <a:gd name="connsiteY376" fmla="*/ 1566323 h 4583787"/>
                <a:gd name="connsiteX377" fmla="*/ 4264453 w 4637313"/>
                <a:gd name="connsiteY377" fmla="*/ 1560047 h 4583787"/>
                <a:gd name="connsiteX378" fmla="*/ 4286025 w 4637313"/>
                <a:gd name="connsiteY378" fmla="*/ 1555660 h 4583787"/>
                <a:gd name="connsiteX379" fmla="*/ 4307733 w 4637313"/>
                <a:gd name="connsiteY379" fmla="*/ 1560046 h 4583787"/>
                <a:gd name="connsiteX380" fmla="*/ 4318487 w 4637313"/>
                <a:gd name="connsiteY380" fmla="*/ 1567314 h 4583787"/>
                <a:gd name="connsiteX381" fmla="*/ 4372305 w 4637313"/>
                <a:gd name="connsiteY381" fmla="*/ 1465519 h 4583787"/>
                <a:gd name="connsiteX382" fmla="*/ 4362190 w 4637313"/>
                <a:gd name="connsiteY382" fmla="*/ 1458699 h 4583787"/>
                <a:gd name="connsiteX383" fmla="*/ 4341653 w 4637313"/>
                <a:gd name="connsiteY383" fmla="*/ 1409118 h 4583787"/>
                <a:gd name="connsiteX384" fmla="*/ 4347163 w 4637313"/>
                <a:gd name="connsiteY384" fmla="*/ 1381824 h 4583787"/>
                <a:gd name="connsiteX385" fmla="*/ 4359638 w 4637313"/>
                <a:gd name="connsiteY385" fmla="*/ 1363322 h 4583787"/>
                <a:gd name="connsiteX386" fmla="*/ 131300 w 4637313"/>
                <a:gd name="connsiteY386" fmla="*/ 1588417 h 4583787"/>
                <a:gd name="connsiteX387" fmla="*/ 70816 w 4637313"/>
                <a:gd name="connsiteY387" fmla="*/ 2483545 h 4583787"/>
                <a:gd name="connsiteX388" fmla="*/ 234804 w 4637313"/>
                <a:gd name="connsiteY388" fmla="*/ 1827374 h 4583787"/>
                <a:gd name="connsiteX389" fmla="*/ 226448 w 4637313"/>
                <a:gd name="connsiteY389" fmla="*/ 1821756 h 4583787"/>
                <a:gd name="connsiteX390" fmla="*/ 210116 w 4637313"/>
                <a:gd name="connsiteY390" fmla="*/ 1782373 h 4583787"/>
                <a:gd name="connsiteX391" fmla="*/ 226361 w 4637313"/>
                <a:gd name="connsiteY391" fmla="*/ 1743195 h 4583787"/>
                <a:gd name="connsiteX392" fmla="*/ 228142 w 4637313"/>
                <a:gd name="connsiteY392" fmla="*/ 1741999 h 4583787"/>
                <a:gd name="connsiteX393" fmla="*/ 149908 w 4637313"/>
                <a:gd name="connsiteY393" fmla="*/ 1585533 h 4583787"/>
                <a:gd name="connsiteX394" fmla="*/ 133453 w 4637313"/>
                <a:gd name="connsiteY394" fmla="*/ 1588851 h 4583787"/>
                <a:gd name="connsiteX395" fmla="*/ 819073 w 4637313"/>
                <a:gd name="connsiteY395" fmla="*/ 1390904 h 4583787"/>
                <a:gd name="connsiteX396" fmla="*/ 307337 w 4637313"/>
                <a:gd name="connsiteY396" fmla="*/ 1746893 h 4583787"/>
                <a:gd name="connsiteX397" fmla="*/ 316753 w 4637313"/>
                <a:gd name="connsiteY397" fmla="*/ 1760801 h 4583787"/>
                <a:gd name="connsiteX398" fmla="*/ 321136 w 4637313"/>
                <a:gd name="connsiteY398" fmla="*/ 1782373 h 4583787"/>
                <a:gd name="connsiteX399" fmla="*/ 304921 w 4637313"/>
                <a:gd name="connsiteY399" fmla="*/ 1821669 h 4583787"/>
                <a:gd name="connsiteX400" fmla="*/ 303459 w 4637313"/>
                <a:gd name="connsiteY400" fmla="*/ 1822661 h 4583787"/>
                <a:gd name="connsiteX401" fmla="*/ 838131 w 4637313"/>
                <a:gd name="connsiteY401" fmla="*/ 2357333 h 4583787"/>
                <a:gd name="connsiteX402" fmla="*/ 857071 w 4637313"/>
                <a:gd name="connsiteY402" fmla="*/ 2344559 h 4583787"/>
                <a:gd name="connsiteX403" fmla="*/ 895629 w 4637313"/>
                <a:gd name="connsiteY403" fmla="*/ 2336766 h 4583787"/>
                <a:gd name="connsiteX404" fmla="*/ 897789 w 4637313"/>
                <a:gd name="connsiteY404" fmla="*/ 2337202 h 4583787"/>
                <a:gd name="connsiteX405" fmla="*/ 874768 w 4637313"/>
                <a:gd name="connsiteY405" fmla="*/ 1416321 h 4583787"/>
                <a:gd name="connsiteX406" fmla="*/ 872254 w 4637313"/>
                <a:gd name="connsiteY406" fmla="*/ 1416830 h 4583787"/>
                <a:gd name="connsiteX407" fmla="*/ 822735 w 4637313"/>
                <a:gd name="connsiteY407" fmla="*/ 1396321 h 4583787"/>
                <a:gd name="connsiteX408" fmla="*/ 941572 w 4637313"/>
                <a:gd name="connsiteY408" fmla="*/ 1350675 h 4583787"/>
                <a:gd name="connsiteX409" fmla="*/ 936873 w 4637313"/>
                <a:gd name="connsiteY409" fmla="*/ 1373937 h 4583787"/>
                <a:gd name="connsiteX410" fmla="*/ 899579 w 4637313"/>
                <a:gd name="connsiteY410" fmla="*/ 1411297 h 4583787"/>
                <a:gd name="connsiteX411" fmla="*/ 884776 w 4637313"/>
                <a:gd name="connsiteY411" fmla="*/ 1414294 h 4583787"/>
                <a:gd name="connsiteX412" fmla="*/ 907955 w 4637313"/>
                <a:gd name="connsiteY412" fmla="*/ 2339257 h 4583787"/>
                <a:gd name="connsiteX413" fmla="*/ 934186 w 4637313"/>
                <a:gd name="connsiteY413" fmla="*/ 2344559 h 4583787"/>
                <a:gd name="connsiteX414" fmla="*/ 965687 w 4637313"/>
                <a:gd name="connsiteY414" fmla="*/ 2365805 h 4583787"/>
                <a:gd name="connsiteX415" fmla="*/ 969880 w 4637313"/>
                <a:gd name="connsiteY415" fmla="*/ 2372021 h 4583787"/>
                <a:gd name="connsiteX416" fmla="*/ 2091632 w 4637313"/>
                <a:gd name="connsiteY416" fmla="*/ 1453000 h 4583787"/>
                <a:gd name="connsiteX417" fmla="*/ 2072275 w 4637313"/>
                <a:gd name="connsiteY417" fmla="*/ 1424301 h 4583787"/>
                <a:gd name="connsiteX418" fmla="*/ 2064501 w 4637313"/>
                <a:gd name="connsiteY418" fmla="*/ 1385839 h 4583787"/>
                <a:gd name="connsiteX419" fmla="*/ 3852074 w 4637313"/>
                <a:gd name="connsiteY419" fmla="*/ 597200 h 4583787"/>
                <a:gd name="connsiteX420" fmla="*/ 3840985 w 4637313"/>
                <a:gd name="connsiteY420" fmla="*/ 604694 h 4583787"/>
                <a:gd name="connsiteX421" fmla="*/ 3835816 w 4637313"/>
                <a:gd name="connsiteY421" fmla="*/ 605738 h 4583787"/>
                <a:gd name="connsiteX422" fmla="*/ 3845010 w 4637313"/>
                <a:gd name="connsiteY422" fmla="*/ 883378 h 4583787"/>
                <a:gd name="connsiteX423" fmla="*/ 3855485 w 4637313"/>
                <a:gd name="connsiteY423" fmla="*/ 885500 h 4583787"/>
                <a:gd name="connsiteX424" fmla="*/ 3898278 w 4637313"/>
                <a:gd name="connsiteY424" fmla="*/ 950084 h 4583787"/>
                <a:gd name="connsiteX425" fmla="*/ 3892778 w 4637313"/>
                <a:gd name="connsiteY425" fmla="*/ 977309 h 4583787"/>
                <a:gd name="connsiteX426" fmla="*/ 3884988 w 4637313"/>
                <a:gd name="connsiteY426" fmla="*/ 988881 h 4583787"/>
                <a:gd name="connsiteX427" fmla="*/ 4367143 w 4637313"/>
                <a:gd name="connsiteY427" fmla="*/ 1356197 h 4583787"/>
                <a:gd name="connsiteX428" fmla="*/ 4374875 w 4637313"/>
                <a:gd name="connsiteY428" fmla="*/ 1350985 h 4583787"/>
                <a:gd name="connsiteX429" fmla="*/ 1449623 w 4637313"/>
                <a:gd name="connsiteY429" fmla="*/ 1018333 h 4583787"/>
                <a:gd name="connsiteX430" fmla="*/ 934907 w 4637313"/>
                <a:gd name="connsiteY430" fmla="*/ 1316607 h 4583787"/>
                <a:gd name="connsiteX431" fmla="*/ 936872 w 4637313"/>
                <a:gd name="connsiteY431" fmla="*/ 1319520 h 4583787"/>
                <a:gd name="connsiteX432" fmla="*/ 941146 w 4637313"/>
                <a:gd name="connsiteY432" fmla="*/ 1340652 h 4583787"/>
                <a:gd name="connsiteX433" fmla="*/ 2066466 w 4637313"/>
                <a:gd name="connsiteY433" fmla="*/ 1375924 h 4583787"/>
                <a:gd name="connsiteX434" fmla="*/ 2072275 w 4637313"/>
                <a:gd name="connsiteY434" fmla="*/ 1347187 h 4583787"/>
                <a:gd name="connsiteX435" fmla="*/ 2082836 w 4637313"/>
                <a:gd name="connsiteY435" fmla="*/ 1331529 h 4583787"/>
                <a:gd name="connsiteX436" fmla="*/ 1553609 w 4637313"/>
                <a:gd name="connsiteY436" fmla="*/ 1020593 h 4583787"/>
                <a:gd name="connsiteX437" fmla="*/ 1551959 w 4637313"/>
                <a:gd name="connsiteY437" fmla="*/ 1023040 h 4583787"/>
                <a:gd name="connsiteX438" fmla="*/ 1502377 w 4637313"/>
                <a:gd name="connsiteY438" fmla="*/ 1043577 h 4583787"/>
                <a:gd name="connsiteX439" fmla="*/ 1452797 w 4637313"/>
                <a:gd name="connsiteY439" fmla="*/ 1023041 h 4583787"/>
                <a:gd name="connsiteX440" fmla="*/ 2957839 w 4637313"/>
                <a:gd name="connsiteY440" fmla="*/ 705622 h 4583787"/>
                <a:gd name="connsiteX441" fmla="*/ 2801631 w 4637313"/>
                <a:gd name="connsiteY441" fmla="*/ 843909 h 4583787"/>
                <a:gd name="connsiteX442" fmla="*/ 2246779 w 4637313"/>
                <a:gd name="connsiteY442" fmla="*/ 1335167 h 4583787"/>
                <a:gd name="connsiteX443" fmla="*/ 2254886 w 4637313"/>
                <a:gd name="connsiteY443" fmla="*/ 1347187 h 4583787"/>
                <a:gd name="connsiteX444" fmla="*/ 2262679 w 4637313"/>
                <a:gd name="connsiteY444" fmla="*/ 1385744 h 4583787"/>
                <a:gd name="connsiteX445" fmla="*/ 2258037 w 4637313"/>
                <a:gd name="connsiteY445" fmla="*/ 1408710 h 4583787"/>
                <a:gd name="connsiteX446" fmla="*/ 3265295 w 4637313"/>
                <a:gd name="connsiteY446" fmla="*/ 1811655 h 4583787"/>
                <a:gd name="connsiteX447" fmla="*/ 3265722 w 4637313"/>
                <a:gd name="connsiteY447" fmla="*/ 1809537 h 4583787"/>
                <a:gd name="connsiteX448" fmla="*/ 3303036 w 4637313"/>
                <a:gd name="connsiteY448" fmla="*/ 1772223 h 4583787"/>
                <a:gd name="connsiteX449" fmla="*/ 3313168 w 4637313"/>
                <a:gd name="connsiteY449" fmla="*/ 1770178 h 4583787"/>
                <a:gd name="connsiteX450" fmla="*/ 3029056 w 4637313"/>
                <a:gd name="connsiteY450" fmla="*/ 728719 h 4583787"/>
                <a:gd name="connsiteX451" fmla="*/ 3011531 w 4637313"/>
                <a:gd name="connsiteY451" fmla="*/ 732257 h 4583787"/>
                <a:gd name="connsiteX452" fmla="*/ 2961951 w 4637313"/>
                <a:gd name="connsiteY452" fmla="*/ 711720 h 4583787"/>
                <a:gd name="connsiteX453" fmla="*/ 3078019 w 4637313"/>
                <a:gd name="connsiteY453" fmla="*/ 680115 h 4583787"/>
                <a:gd name="connsiteX454" fmla="*/ 3076138 w 4637313"/>
                <a:gd name="connsiteY454" fmla="*/ 689433 h 4583787"/>
                <a:gd name="connsiteX455" fmla="*/ 3061112 w 4637313"/>
                <a:gd name="connsiteY455" fmla="*/ 711720 h 4583787"/>
                <a:gd name="connsiteX456" fmla="*/ 3039006 w 4637313"/>
                <a:gd name="connsiteY456" fmla="*/ 726625 h 4583787"/>
                <a:gd name="connsiteX457" fmla="*/ 3323153 w 4637313"/>
                <a:gd name="connsiteY457" fmla="*/ 1768162 h 4583787"/>
                <a:gd name="connsiteX458" fmla="*/ 3330329 w 4637313"/>
                <a:gd name="connsiteY458" fmla="*/ 1766713 h 4583787"/>
                <a:gd name="connsiteX459" fmla="*/ 3357623 w 4637313"/>
                <a:gd name="connsiteY459" fmla="*/ 1772223 h 4583787"/>
                <a:gd name="connsiteX460" fmla="*/ 3370926 w 4637313"/>
                <a:gd name="connsiteY460" fmla="*/ 1781192 h 4583787"/>
                <a:gd name="connsiteX461" fmla="*/ 3806500 w 4637313"/>
                <a:gd name="connsiteY461" fmla="*/ 1015826 h 4583787"/>
                <a:gd name="connsiteX462" fmla="*/ 3800935 w 4637313"/>
                <a:gd name="connsiteY462" fmla="*/ 1014702 h 4583787"/>
                <a:gd name="connsiteX463" fmla="*/ 3758043 w 4637313"/>
                <a:gd name="connsiteY463" fmla="*/ 950084 h 4583787"/>
                <a:gd name="connsiteX464" fmla="*/ 3760591 w 4637313"/>
                <a:gd name="connsiteY464" fmla="*/ 937426 h 4583787"/>
                <a:gd name="connsiteX465" fmla="*/ 610662 w 4637313"/>
                <a:gd name="connsiteY465" fmla="*/ 1124023 h 4583787"/>
                <a:gd name="connsiteX466" fmla="*/ 284041 w 4637313"/>
                <a:gd name="connsiteY466" fmla="*/ 1730687 h 4583787"/>
                <a:gd name="connsiteX467" fmla="*/ 287217 w 4637313"/>
                <a:gd name="connsiteY467" fmla="*/ 1731330 h 4583787"/>
                <a:gd name="connsiteX468" fmla="*/ 299664 w 4637313"/>
                <a:gd name="connsiteY468" fmla="*/ 1739713 h 4583787"/>
                <a:gd name="connsiteX469" fmla="*/ 813270 w 4637313"/>
                <a:gd name="connsiteY469" fmla="*/ 1382320 h 4583787"/>
                <a:gd name="connsiteX470" fmla="*/ 807670 w 4637313"/>
                <a:gd name="connsiteY470" fmla="*/ 1374037 h 4583787"/>
                <a:gd name="connsiteX471" fmla="*/ 802137 w 4637313"/>
                <a:gd name="connsiteY471" fmla="*/ 1346712 h 4583787"/>
                <a:gd name="connsiteX472" fmla="*/ 822647 w 4637313"/>
                <a:gd name="connsiteY472" fmla="*/ 1297192 h 4583787"/>
                <a:gd name="connsiteX473" fmla="*/ 826694 w 4637313"/>
                <a:gd name="connsiteY473" fmla="*/ 1294457 h 4583787"/>
                <a:gd name="connsiteX474" fmla="*/ 676713 w 4637313"/>
                <a:gd name="connsiteY474" fmla="*/ 1127849 h 4583787"/>
                <a:gd name="connsiteX475" fmla="*/ 668186 w 4637313"/>
                <a:gd name="connsiteY475" fmla="*/ 1133611 h 4583787"/>
                <a:gd name="connsiteX476" fmla="*/ 646479 w 4637313"/>
                <a:gd name="connsiteY476" fmla="*/ 1137997 h 4583787"/>
                <a:gd name="connsiteX477" fmla="*/ 624907 w 4637313"/>
                <a:gd name="connsiteY477" fmla="*/ 1133644 h 4583787"/>
                <a:gd name="connsiteX478" fmla="*/ 599241 w 4637313"/>
                <a:gd name="connsiteY478" fmla="*/ 1109746 h 4583787"/>
                <a:gd name="connsiteX479" fmla="*/ 175690 w 4637313"/>
                <a:gd name="connsiteY479" fmla="*/ 1498902 h 4583787"/>
                <a:gd name="connsiteX480" fmla="*/ 184465 w 4637313"/>
                <a:gd name="connsiteY480" fmla="*/ 1511883 h 4583787"/>
                <a:gd name="connsiteX481" fmla="*/ 188848 w 4637313"/>
                <a:gd name="connsiteY481" fmla="*/ 1533459 h 4583787"/>
                <a:gd name="connsiteX482" fmla="*/ 172632 w 4637313"/>
                <a:gd name="connsiteY482" fmla="*/ 1572636 h 4583787"/>
                <a:gd name="connsiteX483" fmla="*/ 159466 w 4637313"/>
                <a:gd name="connsiteY483" fmla="*/ 1581509 h 4583787"/>
                <a:gd name="connsiteX484" fmla="*/ 236804 w 4637313"/>
                <a:gd name="connsiteY484" fmla="*/ 1736185 h 4583787"/>
                <a:gd name="connsiteX485" fmla="*/ 244037 w 4637313"/>
                <a:gd name="connsiteY485" fmla="*/ 1731330 h 4583787"/>
                <a:gd name="connsiteX486" fmla="*/ 265744 w 4637313"/>
                <a:gd name="connsiteY486" fmla="*/ 1726981 h 4583787"/>
                <a:gd name="connsiteX487" fmla="*/ 273588 w 4637313"/>
                <a:gd name="connsiteY487" fmla="*/ 1728570 h 4583787"/>
                <a:gd name="connsiteX488" fmla="*/ 603438 w 4637313"/>
                <a:gd name="connsiteY488" fmla="*/ 1115998 h 4583787"/>
                <a:gd name="connsiteX489" fmla="*/ 699607 w 4637313"/>
                <a:gd name="connsiteY489" fmla="*/ 1069966 h 4583787"/>
                <a:gd name="connsiteX490" fmla="*/ 702107 w 4637313"/>
                <a:gd name="connsiteY490" fmla="*/ 1082372 h 4583787"/>
                <a:gd name="connsiteX491" fmla="*/ 685862 w 4637313"/>
                <a:gd name="connsiteY491" fmla="*/ 1121666 h 4583787"/>
                <a:gd name="connsiteX492" fmla="*/ 685226 w 4637313"/>
                <a:gd name="connsiteY492" fmla="*/ 1122096 h 4583787"/>
                <a:gd name="connsiteX493" fmla="*/ 835228 w 4637313"/>
                <a:gd name="connsiteY493" fmla="*/ 1288687 h 4583787"/>
                <a:gd name="connsiteX494" fmla="*/ 844931 w 4637313"/>
                <a:gd name="connsiteY494" fmla="*/ 1282127 h 4583787"/>
                <a:gd name="connsiteX495" fmla="*/ 872255 w 4637313"/>
                <a:gd name="connsiteY495" fmla="*/ 1276595 h 4583787"/>
                <a:gd name="connsiteX496" fmla="*/ 921863 w 4637313"/>
                <a:gd name="connsiteY496" fmla="*/ 1297279 h 4583787"/>
                <a:gd name="connsiteX497" fmla="*/ 929100 w 4637313"/>
                <a:gd name="connsiteY497" fmla="*/ 1308002 h 4583787"/>
                <a:gd name="connsiteX498" fmla="*/ 1443842 w 4637313"/>
                <a:gd name="connsiteY498" fmla="*/ 1009759 h 4583787"/>
                <a:gd name="connsiteX499" fmla="*/ 1437770 w 4637313"/>
                <a:gd name="connsiteY499" fmla="*/ 1000753 h 4583787"/>
                <a:gd name="connsiteX500" fmla="*/ 1436594 w 4637313"/>
                <a:gd name="connsiteY500" fmla="*/ 994926 h 4583787"/>
                <a:gd name="connsiteX501" fmla="*/ 3215006 w 4637313"/>
                <a:gd name="connsiteY501" fmla="*/ 342306 h 4583787"/>
                <a:gd name="connsiteX502" fmla="*/ 3214051 w 4637313"/>
                <a:gd name="connsiteY502" fmla="*/ 343720 h 4583787"/>
                <a:gd name="connsiteX503" fmla="*/ 3174668 w 4637313"/>
                <a:gd name="connsiteY503" fmla="*/ 359934 h 4583787"/>
                <a:gd name="connsiteX504" fmla="*/ 3154546 w 4637313"/>
                <a:gd name="connsiteY504" fmla="*/ 355877 h 4583787"/>
                <a:gd name="connsiteX505" fmla="*/ 3041920 w 4637313"/>
                <a:gd name="connsiteY505" fmla="*/ 599618 h 4583787"/>
                <a:gd name="connsiteX506" fmla="*/ 3061112 w 4637313"/>
                <a:gd name="connsiteY506" fmla="*/ 612558 h 4583787"/>
                <a:gd name="connsiteX507" fmla="*/ 3081648 w 4637313"/>
                <a:gd name="connsiteY507" fmla="*/ 662139 h 4583787"/>
                <a:gd name="connsiteX508" fmla="*/ 3080091 w 4637313"/>
                <a:gd name="connsiteY508" fmla="*/ 669850 h 4583787"/>
                <a:gd name="connsiteX509" fmla="*/ 3762664 w 4637313"/>
                <a:gd name="connsiteY509" fmla="*/ 927131 h 4583787"/>
                <a:gd name="connsiteX510" fmla="*/ 3763543 w 4637313"/>
                <a:gd name="connsiteY510" fmla="*/ 922761 h 4583787"/>
                <a:gd name="connsiteX511" fmla="*/ 3776389 w 4637313"/>
                <a:gd name="connsiteY511" fmla="*/ 903689 h 4583787"/>
                <a:gd name="connsiteX512" fmla="*/ 2122817 w 4637313"/>
                <a:gd name="connsiteY512" fmla="*/ 561882 h 4583787"/>
                <a:gd name="connsiteX513" fmla="*/ 1565822 w 4637313"/>
                <a:gd name="connsiteY513" fmla="*/ 944441 h 4583787"/>
                <a:gd name="connsiteX514" fmla="*/ 1566985 w 4637313"/>
                <a:gd name="connsiteY514" fmla="*/ 946166 h 4583787"/>
                <a:gd name="connsiteX515" fmla="*/ 1572495 w 4637313"/>
                <a:gd name="connsiteY515" fmla="*/ 973460 h 4583787"/>
                <a:gd name="connsiteX516" fmla="*/ 1566985 w 4637313"/>
                <a:gd name="connsiteY516" fmla="*/ 1000753 h 4583787"/>
                <a:gd name="connsiteX517" fmla="*/ 1559422 w 4637313"/>
                <a:gd name="connsiteY517" fmla="*/ 1011970 h 4583787"/>
                <a:gd name="connsiteX518" fmla="*/ 2088686 w 4637313"/>
                <a:gd name="connsiteY518" fmla="*/ 1322856 h 4583787"/>
                <a:gd name="connsiteX519" fmla="*/ 2093522 w 4637313"/>
                <a:gd name="connsiteY519" fmla="*/ 1315686 h 4583787"/>
                <a:gd name="connsiteX520" fmla="*/ 2163580 w 4637313"/>
                <a:gd name="connsiteY520" fmla="*/ 1286645 h 4583787"/>
                <a:gd name="connsiteX521" fmla="*/ 2178302 w 4637313"/>
                <a:gd name="connsiteY521" fmla="*/ 1289621 h 4583787"/>
                <a:gd name="connsiteX522" fmla="*/ 2178302 w 4637313"/>
                <a:gd name="connsiteY522" fmla="*/ 592112 h 4583787"/>
                <a:gd name="connsiteX523" fmla="*/ 2151780 w 4637313"/>
                <a:gd name="connsiteY523" fmla="*/ 586755 h 4583787"/>
                <a:gd name="connsiteX524" fmla="*/ 2129485 w 4637313"/>
                <a:gd name="connsiteY524" fmla="*/ 571745 h 4583787"/>
                <a:gd name="connsiteX525" fmla="*/ 2247591 w 4637313"/>
                <a:gd name="connsiteY525" fmla="*/ 529718 h 4583787"/>
                <a:gd name="connsiteX526" fmla="*/ 2243622 w 4637313"/>
                <a:gd name="connsiteY526" fmla="*/ 549362 h 4583787"/>
                <a:gd name="connsiteX527" fmla="*/ 2206328 w 4637313"/>
                <a:gd name="connsiteY527" fmla="*/ 586722 h 4583787"/>
                <a:gd name="connsiteX528" fmla="*/ 2188589 w 4637313"/>
                <a:gd name="connsiteY528" fmla="*/ 590314 h 4583787"/>
                <a:gd name="connsiteX529" fmla="*/ 2188588 w 4637313"/>
                <a:gd name="connsiteY529" fmla="*/ 1291700 h 4583787"/>
                <a:gd name="connsiteX530" fmla="*/ 2202138 w 4637313"/>
                <a:gd name="connsiteY530" fmla="*/ 1294439 h 4583787"/>
                <a:gd name="connsiteX531" fmla="*/ 2233639 w 4637313"/>
                <a:gd name="connsiteY531" fmla="*/ 1315686 h 4583787"/>
                <a:gd name="connsiteX532" fmla="*/ 2241057 w 4637313"/>
                <a:gd name="connsiteY532" fmla="*/ 1326685 h 4583787"/>
                <a:gd name="connsiteX533" fmla="*/ 2952221 w 4637313"/>
                <a:gd name="connsiteY533" fmla="*/ 697290 h 4583787"/>
                <a:gd name="connsiteX534" fmla="*/ 2946924 w 4637313"/>
                <a:gd name="connsiteY534" fmla="*/ 689432 h 4583787"/>
                <a:gd name="connsiteX535" fmla="*/ 2941414 w 4637313"/>
                <a:gd name="connsiteY535" fmla="*/ 662139 h 4583787"/>
                <a:gd name="connsiteX536" fmla="*/ 2945038 w 4637313"/>
                <a:gd name="connsiteY536" fmla="*/ 644187 h 4583787"/>
                <a:gd name="connsiteX537" fmla="*/ 3226769 w 4637313"/>
                <a:gd name="connsiteY537" fmla="*/ 322017 h 4583787"/>
                <a:gd name="connsiteX538" fmla="*/ 3225942 w 4637313"/>
                <a:gd name="connsiteY538" fmla="*/ 326114 h 4583787"/>
                <a:gd name="connsiteX539" fmla="*/ 3220664 w 4637313"/>
                <a:gd name="connsiteY539" fmla="*/ 333927 h 4583787"/>
                <a:gd name="connsiteX540" fmla="*/ 3783845 w 4637313"/>
                <a:gd name="connsiteY540" fmla="*/ 896912 h 4583787"/>
                <a:gd name="connsiteX541" fmla="*/ 3800837 w 4637313"/>
                <a:gd name="connsiteY541" fmla="*/ 885467 h 4583787"/>
                <a:gd name="connsiteX542" fmla="*/ 3828161 w 4637313"/>
                <a:gd name="connsiteY542" fmla="*/ 879967 h 4583787"/>
                <a:gd name="connsiteX543" fmla="*/ 3834765 w 4637313"/>
                <a:gd name="connsiteY543" fmla="*/ 881304 h 4583787"/>
                <a:gd name="connsiteX544" fmla="*/ 3825598 w 4637313"/>
                <a:gd name="connsiteY544" fmla="*/ 607803 h 4583787"/>
                <a:gd name="connsiteX545" fmla="*/ 3819277 w 4637313"/>
                <a:gd name="connsiteY545" fmla="*/ 609080 h 4583787"/>
                <a:gd name="connsiteX546" fmla="*/ 3763886 w 4637313"/>
                <a:gd name="connsiteY546" fmla="*/ 553456 h 4583787"/>
                <a:gd name="connsiteX547" fmla="*/ 3767414 w 4637313"/>
                <a:gd name="connsiteY547" fmla="*/ 535957 h 4583787"/>
                <a:gd name="connsiteX548" fmla="*/ 603327 w 4637313"/>
                <a:gd name="connsiteY548" fmla="*/ 763378 h 4583787"/>
                <a:gd name="connsiteX549" fmla="*/ 163688 w 4637313"/>
                <a:gd name="connsiteY549" fmla="*/ 1488250 h 4583787"/>
                <a:gd name="connsiteX550" fmla="*/ 168642 w 4637313"/>
                <a:gd name="connsiteY550" fmla="*/ 1491606 h 4583787"/>
                <a:gd name="connsiteX551" fmla="*/ 594654 w 4637313"/>
                <a:gd name="connsiteY551" fmla="*/ 1100173 h 4583787"/>
                <a:gd name="connsiteX552" fmla="*/ 591087 w 4637313"/>
                <a:gd name="connsiteY552" fmla="*/ 1082371 h 4583787"/>
                <a:gd name="connsiteX553" fmla="*/ 624907 w 4637313"/>
                <a:gd name="connsiteY553" fmla="*/ 1031329 h 4583787"/>
                <a:gd name="connsiteX554" fmla="*/ 628014 w 4637313"/>
                <a:gd name="connsiteY554" fmla="*/ 1030702 h 4583787"/>
                <a:gd name="connsiteX555" fmla="*/ 628014 w 4637313"/>
                <a:gd name="connsiteY555" fmla="*/ 771330 h 4583787"/>
                <a:gd name="connsiteX556" fmla="*/ 609680 w 4637313"/>
                <a:gd name="connsiteY556" fmla="*/ 767640 h 4583787"/>
                <a:gd name="connsiteX557" fmla="*/ 1447940 w 4637313"/>
                <a:gd name="connsiteY557" fmla="*/ 496067 h 4583787"/>
                <a:gd name="connsiteX558" fmla="*/ 683742 w 4637313"/>
                <a:gd name="connsiteY558" fmla="*/ 1041680 h 4583787"/>
                <a:gd name="connsiteX559" fmla="*/ 685863 w 4637313"/>
                <a:gd name="connsiteY559" fmla="*/ 1043105 h 4583787"/>
                <a:gd name="connsiteX560" fmla="*/ 697212 w 4637313"/>
                <a:gd name="connsiteY560" fmla="*/ 1059963 h 4583787"/>
                <a:gd name="connsiteX561" fmla="*/ 1434541 w 4637313"/>
                <a:gd name="connsiteY561" fmla="*/ 984757 h 4583787"/>
                <a:gd name="connsiteX562" fmla="*/ 1432260 w 4637313"/>
                <a:gd name="connsiteY562" fmla="*/ 973459 h 4583787"/>
                <a:gd name="connsiteX563" fmla="*/ 1475084 w 4637313"/>
                <a:gd name="connsiteY563" fmla="*/ 908852 h 4583787"/>
                <a:gd name="connsiteX564" fmla="*/ 1493481 w 4637313"/>
                <a:gd name="connsiteY564" fmla="*/ 905138 h 4583787"/>
                <a:gd name="connsiteX565" fmla="*/ 1486084 w 4637313"/>
                <a:gd name="connsiteY565" fmla="*/ 521574 h 4583787"/>
                <a:gd name="connsiteX566" fmla="*/ 1473055 w 4637313"/>
                <a:gd name="connsiteY566" fmla="*/ 518950 h 4583787"/>
                <a:gd name="connsiteX567" fmla="*/ 1455369 w 4637313"/>
                <a:gd name="connsiteY567" fmla="*/ 507058 h 4583787"/>
                <a:gd name="connsiteX568" fmla="*/ 1549648 w 4637313"/>
                <a:gd name="connsiteY568" fmla="*/ 469703 h 4583787"/>
                <a:gd name="connsiteX569" fmla="*/ 1545706 w 4637313"/>
                <a:gd name="connsiteY569" fmla="*/ 489284 h 4583787"/>
                <a:gd name="connsiteX570" fmla="*/ 1516235 w 4637313"/>
                <a:gd name="connsiteY570" fmla="*/ 518917 h 4583787"/>
                <a:gd name="connsiteX571" fmla="*/ 1496093 w 4637313"/>
                <a:gd name="connsiteY571" fmla="*/ 523013 h 4583787"/>
                <a:gd name="connsiteX572" fmla="*/ 1503532 w 4637313"/>
                <a:gd name="connsiteY572" fmla="*/ 903576 h 4583787"/>
                <a:gd name="connsiteX573" fmla="*/ 1529671 w 4637313"/>
                <a:gd name="connsiteY573" fmla="*/ 908852 h 4583787"/>
                <a:gd name="connsiteX574" fmla="*/ 1551959 w 4637313"/>
                <a:gd name="connsiteY574" fmla="*/ 923878 h 4583787"/>
                <a:gd name="connsiteX575" fmla="*/ 1560077 w 4637313"/>
                <a:gd name="connsiteY575" fmla="*/ 935919 h 4583787"/>
                <a:gd name="connsiteX576" fmla="*/ 2117116 w 4637313"/>
                <a:gd name="connsiteY576" fmla="*/ 553448 h 4583787"/>
                <a:gd name="connsiteX577" fmla="*/ 2114420 w 4637313"/>
                <a:gd name="connsiteY577" fmla="*/ 549461 h 4583787"/>
                <a:gd name="connsiteX578" fmla="*/ 2108888 w 4637313"/>
                <a:gd name="connsiteY578" fmla="*/ 522137 h 4583787"/>
                <a:gd name="connsiteX579" fmla="*/ 2110600 w 4637313"/>
                <a:gd name="connsiteY579" fmla="*/ 513660 h 4583787"/>
                <a:gd name="connsiteX580" fmla="*/ 1441261 w 4637313"/>
                <a:gd name="connsiteY580" fmla="*/ 478685 h 4583787"/>
                <a:gd name="connsiteX581" fmla="*/ 682481 w 4637313"/>
                <a:gd name="connsiteY581" fmla="*/ 695762 h 4583787"/>
                <a:gd name="connsiteX582" fmla="*/ 686680 w 4637313"/>
                <a:gd name="connsiteY582" fmla="*/ 716595 h 4583787"/>
                <a:gd name="connsiteX583" fmla="*/ 652860 w 4637313"/>
                <a:gd name="connsiteY583" fmla="*/ 767640 h 4583787"/>
                <a:gd name="connsiteX584" fmla="*/ 638298 w 4637313"/>
                <a:gd name="connsiteY584" fmla="*/ 770576 h 4583787"/>
                <a:gd name="connsiteX585" fmla="*/ 638298 w 4637313"/>
                <a:gd name="connsiteY585" fmla="*/ 1028629 h 4583787"/>
                <a:gd name="connsiteX586" fmla="*/ 646479 w 4637313"/>
                <a:gd name="connsiteY586" fmla="*/ 1026979 h 4583787"/>
                <a:gd name="connsiteX587" fmla="*/ 668187 w 4637313"/>
                <a:gd name="connsiteY587" fmla="*/ 1031229 h 4583787"/>
                <a:gd name="connsiteX588" fmla="*/ 674701 w 4637313"/>
                <a:gd name="connsiteY588" fmla="*/ 1035606 h 4583787"/>
                <a:gd name="connsiteX589" fmla="*/ 1442917 w 4637313"/>
                <a:gd name="connsiteY589" fmla="*/ 486881 h 4583787"/>
                <a:gd name="connsiteX590" fmla="*/ 2349359 w 4637313"/>
                <a:gd name="connsiteY590" fmla="*/ 285838 h 4583787"/>
                <a:gd name="connsiteX591" fmla="*/ 2341794 w 4637313"/>
                <a:gd name="connsiteY591" fmla="*/ 297090 h 4583787"/>
                <a:gd name="connsiteX592" fmla="*/ 2302411 w 4637313"/>
                <a:gd name="connsiteY592" fmla="*/ 313421 h 4583787"/>
                <a:gd name="connsiteX593" fmla="*/ 2285814 w 4637313"/>
                <a:gd name="connsiteY593" fmla="*/ 310071 h 4583787"/>
                <a:gd name="connsiteX594" fmla="*/ 2213533 w 4637313"/>
                <a:gd name="connsiteY594" fmla="*/ 462518 h 4583787"/>
                <a:gd name="connsiteX595" fmla="*/ 2228613 w 4637313"/>
                <a:gd name="connsiteY595" fmla="*/ 472704 h 4583787"/>
                <a:gd name="connsiteX596" fmla="*/ 2243622 w 4637313"/>
                <a:gd name="connsiteY596" fmla="*/ 494945 h 4583787"/>
                <a:gd name="connsiteX597" fmla="*/ 2248616 w 4637313"/>
                <a:gd name="connsiteY597" fmla="*/ 519632 h 4583787"/>
                <a:gd name="connsiteX598" fmla="*/ 2947424 w 4637313"/>
                <a:gd name="connsiteY598" fmla="*/ 634104 h 4583787"/>
                <a:gd name="connsiteX599" fmla="*/ 2954633 w 4637313"/>
                <a:gd name="connsiteY599" fmla="*/ 623412 h 4583787"/>
                <a:gd name="connsiteX600" fmla="*/ 3092257 w 4637313"/>
                <a:gd name="connsiteY600" fmla="*/ 121550 h 4583787"/>
                <a:gd name="connsiteX601" fmla="*/ 3081337 w 4637313"/>
                <a:gd name="connsiteY601" fmla="*/ 128930 h 4583787"/>
                <a:gd name="connsiteX602" fmla="*/ 3155760 w 4637313"/>
                <a:gd name="connsiteY602" fmla="*/ 252760 h 4583787"/>
                <a:gd name="connsiteX603" fmla="*/ 3174668 w 4637313"/>
                <a:gd name="connsiteY603" fmla="*/ 248914 h 4583787"/>
                <a:gd name="connsiteX604" fmla="*/ 3230296 w 4637313"/>
                <a:gd name="connsiteY604" fmla="*/ 304542 h 4583787"/>
                <a:gd name="connsiteX605" fmla="*/ 3228816 w 4637313"/>
                <a:gd name="connsiteY605" fmla="*/ 311876 h 4583787"/>
                <a:gd name="connsiteX606" fmla="*/ 3771691 w 4637313"/>
                <a:gd name="connsiteY606" fmla="*/ 526755 h 4583787"/>
                <a:gd name="connsiteX607" fmla="*/ 3771705 w 4637313"/>
                <a:gd name="connsiteY607" fmla="*/ 526735 h 4583787"/>
                <a:gd name="connsiteX608" fmla="*/ 2356956 w 4637313"/>
                <a:gd name="connsiteY608" fmla="*/ 263168 h 4583787"/>
                <a:gd name="connsiteX609" fmla="*/ 2354202 w 4637313"/>
                <a:gd name="connsiteY609" fmla="*/ 276839 h 4583787"/>
                <a:gd name="connsiteX610" fmla="*/ 2960343 w 4637313"/>
                <a:gd name="connsiteY610" fmla="*/ 614944 h 4583787"/>
                <a:gd name="connsiteX611" fmla="*/ 2961951 w 4637313"/>
                <a:gd name="connsiteY611" fmla="*/ 612558 h 4583787"/>
                <a:gd name="connsiteX612" fmla="*/ 3011531 w 4637313"/>
                <a:gd name="connsiteY612" fmla="*/ 592022 h 4583787"/>
                <a:gd name="connsiteX613" fmla="*/ 3032194 w 4637313"/>
                <a:gd name="connsiteY613" fmla="*/ 596193 h 4583787"/>
                <a:gd name="connsiteX614" fmla="*/ 3145611 w 4637313"/>
                <a:gd name="connsiteY614" fmla="*/ 350540 h 4583787"/>
                <a:gd name="connsiteX615" fmla="*/ 3135491 w 4637313"/>
                <a:gd name="connsiteY615" fmla="*/ 343719 h 4583787"/>
                <a:gd name="connsiteX616" fmla="*/ 3119276 w 4637313"/>
                <a:gd name="connsiteY616" fmla="*/ 304542 h 4583787"/>
                <a:gd name="connsiteX617" fmla="*/ 3120388 w 4637313"/>
                <a:gd name="connsiteY617" fmla="*/ 299017 h 4583787"/>
                <a:gd name="connsiteX618" fmla="*/ 2250463 w 4637313"/>
                <a:gd name="connsiteY618" fmla="*/ 274985 h 4583787"/>
                <a:gd name="connsiteX619" fmla="*/ 1546669 w 4637313"/>
                <a:gd name="connsiteY619" fmla="*/ 450880 h 4583787"/>
                <a:gd name="connsiteX620" fmla="*/ 1548360 w 4637313"/>
                <a:gd name="connsiteY620" fmla="*/ 459263 h 4583787"/>
                <a:gd name="connsiteX621" fmla="*/ 2112652 w 4637313"/>
                <a:gd name="connsiteY621" fmla="*/ 503503 h 4583787"/>
                <a:gd name="connsiteX622" fmla="*/ 2114387 w 4637313"/>
                <a:gd name="connsiteY622" fmla="*/ 494912 h 4583787"/>
                <a:gd name="connsiteX623" fmla="*/ 2179005 w 4637313"/>
                <a:gd name="connsiteY623" fmla="*/ 452019 h 4583787"/>
                <a:gd name="connsiteX624" fmla="*/ 2204822 w 4637313"/>
                <a:gd name="connsiteY624" fmla="*/ 457340 h 4583787"/>
                <a:gd name="connsiteX625" fmla="*/ 2276526 w 4637313"/>
                <a:gd name="connsiteY625" fmla="*/ 306155 h 4583787"/>
                <a:gd name="connsiteX626" fmla="*/ 2263233 w 4637313"/>
                <a:gd name="connsiteY626" fmla="*/ 297177 h 4583787"/>
                <a:gd name="connsiteX627" fmla="*/ 2251368 w 4637313"/>
                <a:gd name="connsiteY627" fmla="*/ 279502 h 4583787"/>
                <a:gd name="connsiteX628" fmla="*/ 3011314 w 4637313"/>
                <a:gd name="connsiteY628" fmla="*/ 106902 h 4583787"/>
                <a:gd name="connsiteX629" fmla="*/ 2356454 w 4637313"/>
                <a:gd name="connsiteY629" fmla="*/ 249930 h 4583787"/>
                <a:gd name="connsiteX630" fmla="*/ 2357075 w 4637313"/>
                <a:gd name="connsiteY630" fmla="*/ 253015 h 4583787"/>
                <a:gd name="connsiteX631" fmla="*/ 3122443 w 4637313"/>
                <a:gd name="connsiteY631" fmla="*/ 288808 h 4583787"/>
                <a:gd name="connsiteX632" fmla="*/ 3123626 w 4637313"/>
                <a:gd name="connsiteY632" fmla="*/ 282933 h 4583787"/>
                <a:gd name="connsiteX633" fmla="*/ 3135490 w 4637313"/>
                <a:gd name="connsiteY633" fmla="*/ 265247 h 4583787"/>
                <a:gd name="connsiteX634" fmla="*/ 3146790 w 4637313"/>
                <a:gd name="connsiteY634" fmla="*/ 257579 h 4583787"/>
                <a:gd name="connsiteX635" fmla="*/ 3071322 w 4637313"/>
                <a:gd name="connsiteY635" fmla="*/ 131707 h 4583787"/>
                <a:gd name="connsiteX636" fmla="*/ 3058039 w 4637313"/>
                <a:gd name="connsiteY636" fmla="*/ 134391 h 4583787"/>
                <a:gd name="connsiteX637" fmla="*/ 3018861 w 4637313"/>
                <a:gd name="connsiteY637" fmla="*/ 118147 h 4583787"/>
                <a:gd name="connsiteX638" fmla="*/ 1764526 w 4637313"/>
                <a:gd name="connsiteY638" fmla="*/ 72300 h 4583787"/>
                <a:gd name="connsiteX639" fmla="*/ 1763538 w 4637313"/>
                <a:gd name="connsiteY639" fmla="*/ 77198 h 4583787"/>
                <a:gd name="connsiteX640" fmla="*/ 1712493 w 4637313"/>
                <a:gd name="connsiteY640" fmla="*/ 111019 h 4583787"/>
                <a:gd name="connsiteX641" fmla="*/ 1695366 w 4637313"/>
                <a:gd name="connsiteY641" fmla="*/ 107571 h 4583787"/>
                <a:gd name="connsiteX642" fmla="*/ 1519023 w 4637313"/>
                <a:gd name="connsiteY642" fmla="*/ 418512 h 4583787"/>
                <a:gd name="connsiteX643" fmla="*/ 1533841 w 4637313"/>
                <a:gd name="connsiteY643" fmla="*/ 428499 h 4583787"/>
                <a:gd name="connsiteX644" fmla="*/ 1542573 w 4637313"/>
                <a:gd name="connsiteY644" fmla="*/ 441455 h 4583787"/>
                <a:gd name="connsiteX645" fmla="*/ 2248478 w 4637313"/>
                <a:gd name="connsiteY645" fmla="*/ 265076 h 4583787"/>
                <a:gd name="connsiteX646" fmla="*/ 2247019 w 4637313"/>
                <a:gd name="connsiteY646" fmla="*/ 257795 h 4583787"/>
                <a:gd name="connsiteX647" fmla="*/ 2250240 w 4637313"/>
                <a:gd name="connsiteY647" fmla="*/ 241821 h 4583787"/>
                <a:gd name="connsiteX648" fmla="*/ 1669192 w 4637313"/>
                <a:gd name="connsiteY648" fmla="*/ 88898 h 4583787"/>
                <a:gd name="connsiteX649" fmla="*/ 675596 w 4637313"/>
                <a:gd name="connsiteY649" fmla="*/ 685012 h 4583787"/>
                <a:gd name="connsiteX650" fmla="*/ 676781 w 4637313"/>
                <a:gd name="connsiteY650" fmla="*/ 686773 h 4583787"/>
                <a:gd name="connsiteX651" fmla="*/ 1439305 w 4637313"/>
                <a:gd name="connsiteY651" fmla="*/ 469001 h 4583787"/>
                <a:gd name="connsiteX652" fmla="*/ 1439037 w 4637313"/>
                <a:gd name="connsiteY652" fmla="*/ 467676 h 4583787"/>
                <a:gd name="connsiteX653" fmla="*/ 1494664 w 4637313"/>
                <a:gd name="connsiteY653" fmla="*/ 412284 h 4583787"/>
                <a:gd name="connsiteX654" fmla="*/ 1509312 w 4637313"/>
                <a:gd name="connsiteY654" fmla="*/ 415237 h 4583787"/>
                <a:gd name="connsiteX655" fmla="*/ 1686008 w 4637313"/>
                <a:gd name="connsiteY655" fmla="*/ 103398 h 4583787"/>
                <a:gd name="connsiteX656" fmla="*/ 1673199 w 4637313"/>
                <a:gd name="connsiteY656" fmla="*/ 94804 h 4583787"/>
                <a:gd name="connsiteX657" fmla="*/ 1767335 w 4637313"/>
                <a:gd name="connsiteY657" fmla="*/ 58368 h 4583787"/>
                <a:gd name="connsiteX658" fmla="*/ 1766541 w 4637313"/>
                <a:gd name="connsiteY658" fmla="*/ 62303 h 4583787"/>
                <a:gd name="connsiteX659" fmla="*/ 2253979 w 4637313"/>
                <a:gd name="connsiteY659" fmla="*/ 232350 h 4583787"/>
                <a:gd name="connsiteX660" fmla="*/ 2263233 w 4637313"/>
                <a:gd name="connsiteY660" fmla="*/ 218617 h 4583787"/>
                <a:gd name="connsiteX661" fmla="*/ 2302411 w 4637313"/>
                <a:gd name="connsiteY661" fmla="*/ 202403 h 4583787"/>
                <a:gd name="connsiteX662" fmla="*/ 2353685 w 4637313"/>
                <a:gd name="connsiteY662" fmla="*/ 236190 h 4583787"/>
                <a:gd name="connsiteX663" fmla="*/ 2354455 w 4637313"/>
                <a:gd name="connsiteY663" fmla="*/ 240013 h 4583787"/>
                <a:gd name="connsiteX664" fmla="*/ 3006459 w 4637313"/>
                <a:gd name="connsiteY664" fmla="*/ 97787 h 4583787"/>
                <a:gd name="connsiteX665" fmla="*/ 3006169 w 4637313"/>
                <a:gd name="connsiteY665" fmla="*/ 96342 h 4583787"/>
                <a:gd name="connsiteX666" fmla="*/ 1690786 w 4637313"/>
                <a:gd name="connsiteY666" fmla="*/ 4386 h 4583787"/>
                <a:gd name="connsiteX667" fmla="*/ 1712493 w 4637313"/>
                <a:gd name="connsiteY667" fmla="*/ 0 h 4583787"/>
                <a:gd name="connsiteX668" fmla="*/ 1763538 w 4637313"/>
                <a:gd name="connsiteY668" fmla="*/ 33919 h 4583787"/>
                <a:gd name="connsiteX669" fmla="*/ 1766353 w 4637313"/>
                <a:gd name="connsiteY669" fmla="*/ 47971 h 4583787"/>
                <a:gd name="connsiteX670" fmla="*/ 3004056 w 4637313"/>
                <a:gd name="connsiteY670" fmla="*/ 85795 h 4583787"/>
                <a:gd name="connsiteX671" fmla="*/ 3002647 w 4637313"/>
                <a:gd name="connsiteY671" fmla="*/ 78764 h 4583787"/>
                <a:gd name="connsiteX672" fmla="*/ 3058039 w 4637313"/>
                <a:gd name="connsiteY672" fmla="*/ 23372 h 4583787"/>
                <a:gd name="connsiteX673" fmla="*/ 3113667 w 4637313"/>
                <a:gd name="connsiteY673" fmla="*/ 78764 h 4583787"/>
                <a:gd name="connsiteX674" fmla="*/ 3109313 w 4637313"/>
                <a:gd name="connsiteY674" fmla="*/ 100373 h 4583787"/>
                <a:gd name="connsiteX675" fmla="*/ 3100080 w 4637313"/>
                <a:gd name="connsiteY675" fmla="*/ 114107 h 4583787"/>
                <a:gd name="connsiteX676" fmla="*/ 3777449 w 4637313"/>
                <a:gd name="connsiteY676" fmla="*/ 518211 h 4583787"/>
                <a:gd name="connsiteX677" fmla="*/ 3780100 w 4637313"/>
                <a:gd name="connsiteY677" fmla="*/ 514277 h 4583787"/>
                <a:gd name="connsiteX678" fmla="*/ 3819278 w 4637313"/>
                <a:gd name="connsiteY678" fmla="*/ 498063 h 4583787"/>
                <a:gd name="connsiteX679" fmla="*/ 3874905 w 4637313"/>
                <a:gd name="connsiteY679" fmla="*/ 553456 h 4583787"/>
                <a:gd name="connsiteX680" fmla="*/ 3870552 w 4637313"/>
                <a:gd name="connsiteY680" fmla="*/ 575064 h 4583787"/>
                <a:gd name="connsiteX681" fmla="*/ 3859958 w 4637313"/>
                <a:gd name="connsiteY681" fmla="*/ 590821 h 4583787"/>
                <a:gd name="connsiteX682" fmla="*/ 4383295 w 4637313"/>
                <a:gd name="connsiteY682" fmla="*/ 1345307 h 4583787"/>
                <a:gd name="connsiteX683" fmla="*/ 4384477 w 4637313"/>
                <a:gd name="connsiteY683" fmla="*/ 1344510 h 4583787"/>
                <a:gd name="connsiteX684" fmla="*/ 4411771 w 4637313"/>
                <a:gd name="connsiteY684" fmla="*/ 1339000 h 4583787"/>
                <a:gd name="connsiteX685" fmla="*/ 4481888 w 4637313"/>
                <a:gd name="connsiteY685" fmla="*/ 1409118 h 4583787"/>
                <a:gd name="connsiteX686" fmla="*/ 4439064 w 4637313"/>
                <a:gd name="connsiteY686" fmla="*/ 1473725 h 4583787"/>
                <a:gd name="connsiteX687" fmla="*/ 4432311 w 4637313"/>
                <a:gd name="connsiteY687" fmla="*/ 1475089 h 4583787"/>
                <a:gd name="connsiteX688" fmla="*/ 4572391 w 4637313"/>
                <a:gd name="connsiteY688" fmla="*/ 2280925 h 4583787"/>
                <a:gd name="connsiteX689" fmla="*/ 4581685 w 4637313"/>
                <a:gd name="connsiteY689" fmla="*/ 2279035 h 4583787"/>
                <a:gd name="connsiteX690" fmla="*/ 4637313 w 4637313"/>
                <a:gd name="connsiteY690" fmla="*/ 2334660 h 4583787"/>
                <a:gd name="connsiteX691" fmla="*/ 4581685 w 4637313"/>
                <a:gd name="connsiteY691" fmla="*/ 2390055 h 4583787"/>
                <a:gd name="connsiteX692" fmla="*/ 4570941 w 4637313"/>
                <a:gd name="connsiteY692" fmla="*/ 2387888 h 4583787"/>
                <a:gd name="connsiteX693" fmla="*/ 4402736 w 4637313"/>
                <a:gd name="connsiteY693" fmla="*/ 3168964 h 4583787"/>
                <a:gd name="connsiteX694" fmla="*/ 4410979 w 4637313"/>
                <a:gd name="connsiteY694" fmla="*/ 3174519 h 4583787"/>
                <a:gd name="connsiteX695" fmla="*/ 4427194 w 4637313"/>
                <a:gd name="connsiteY695" fmla="*/ 3213697 h 4583787"/>
                <a:gd name="connsiteX696" fmla="*/ 4371802 w 4637313"/>
                <a:gd name="connsiteY696" fmla="*/ 3269325 h 4583787"/>
                <a:gd name="connsiteX697" fmla="*/ 4353772 w 4637313"/>
                <a:gd name="connsiteY697" fmla="*/ 3265692 h 4583787"/>
                <a:gd name="connsiteX698" fmla="*/ 3597975 w 4637313"/>
                <a:gd name="connsiteY698" fmla="*/ 4131120 h 4583787"/>
                <a:gd name="connsiteX699" fmla="*/ 3609744 w 4637313"/>
                <a:gd name="connsiteY699" fmla="*/ 4139066 h 4583787"/>
                <a:gd name="connsiteX700" fmla="*/ 3625989 w 4637313"/>
                <a:gd name="connsiteY700" fmla="*/ 4178275 h 4583787"/>
                <a:gd name="connsiteX701" fmla="*/ 3570361 w 4637313"/>
                <a:gd name="connsiteY701" fmla="*/ 4233667 h 4583787"/>
                <a:gd name="connsiteX702" fmla="*/ 3531184 w 4637313"/>
                <a:gd name="connsiteY702" fmla="*/ 4217451 h 4583787"/>
                <a:gd name="connsiteX703" fmla="*/ 3527436 w 4637313"/>
                <a:gd name="connsiteY703" fmla="*/ 4211890 h 4583787"/>
                <a:gd name="connsiteX704" fmla="*/ 3519644 w 4637313"/>
                <a:gd name="connsiteY704" fmla="*/ 4220812 h 4583787"/>
                <a:gd name="connsiteX705" fmla="*/ 3525628 w 4637313"/>
                <a:gd name="connsiteY705" fmla="*/ 4209208 h 4583787"/>
                <a:gd name="connsiteX706" fmla="*/ 3519319 w 4637313"/>
                <a:gd name="connsiteY706" fmla="*/ 4199846 h 4583787"/>
                <a:gd name="connsiteX707" fmla="*/ 3519248 w 4637313"/>
                <a:gd name="connsiteY707" fmla="*/ 4199497 h 4583787"/>
                <a:gd name="connsiteX708" fmla="*/ 2552025 w 4637313"/>
                <a:gd name="connsiteY708" fmla="*/ 4526052 h 4583787"/>
                <a:gd name="connsiteX709" fmla="*/ 2552497 w 4637313"/>
                <a:gd name="connsiteY709" fmla="*/ 4528395 h 4583787"/>
                <a:gd name="connsiteX710" fmla="*/ 2497102 w 4637313"/>
                <a:gd name="connsiteY710" fmla="*/ 4583787 h 4583787"/>
                <a:gd name="connsiteX711" fmla="*/ 2445864 w 4637313"/>
                <a:gd name="connsiteY711" fmla="*/ 4549966 h 4583787"/>
                <a:gd name="connsiteX712" fmla="*/ 2443869 w 4637313"/>
                <a:gd name="connsiteY712" fmla="*/ 4540158 h 4583787"/>
                <a:gd name="connsiteX713" fmla="*/ 1726631 w 4637313"/>
                <a:gd name="connsiteY713" fmla="*/ 4480338 h 4583787"/>
                <a:gd name="connsiteX714" fmla="*/ 1723570 w 4637313"/>
                <a:gd name="connsiteY714" fmla="*/ 4495544 h 4583787"/>
                <a:gd name="connsiteX715" fmla="*/ 1672525 w 4637313"/>
                <a:gd name="connsiteY715" fmla="*/ 4529561 h 4583787"/>
                <a:gd name="connsiteX716" fmla="*/ 1616900 w 4637313"/>
                <a:gd name="connsiteY716" fmla="*/ 4473935 h 4583787"/>
                <a:gd name="connsiteX717" fmla="*/ 1621253 w 4637313"/>
                <a:gd name="connsiteY717" fmla="*/ 4452363 h 4583787"/>
                <a:gd name="connsiteX718" fmla="*/ 1622509 w 4637313"/>
                <a:gd name="connsiteY718" fmla="*/ 4450503 h 4583787"/>
                <a:gd name="connsiteX719" fmla="*/ 1034851 w 4637313"/>
                <a:gd name="connsiteY719" fmla="*/ 4180226 h 4583787"/>
                <a:gd name="connsiteX720" fmla="*/ 1032450 w 4637313"/>
                <a:gd name="connsiteY720" fmla="*/ 4192134 h 4583787"/>
                <a:gd name="connsiteX721" fmla="*/ 981407 w 4637313"/>
                <a:gd name="connsiteY721" fmla="*/ 4225955 h 4583787"/>
                <a:gd name="connsiteX722" fmla="*/ 925780 w 4637313"/>
                <a:gd name="connsiteY722" fmla="*/ 4170563 h 4583787"/>
                <a:gd name="connsiteX723" fmla="*/ 942023 w 4637313"/>
                <a:gd name="connsiteY723" fmla="*/ 4131267 h 4583787"/>
                <a:gd name="connsiteX724" fmla="*/ 958057 w 4637313"/>
                <a:gd name="connsiteY724" fmla="*/ 4120431 h 4583787"/>
                <a:gd name="connsiteX725" fmla="*/ 390540 w 4637313"/>
                <a:gd name="connsiteY725" fmla="*/ 3504423 h 4583787"/>
                <a:gd name="connsiteX726" fmla="*/ 388282 w 4637313"/>
                <a:gd name="connsiteY726" fmla="*/ 3505944 h 4583787"/>
                <a:gd name="connsiteX727" fmla="*/ 366709 w 4637313"/>
                <a:gd name="connsiteY727" fmla="*/ 3510294 h 4583787"/>
                <a:gd name="connsiteX728" fmla="*/ 311084 w 4637313"/>
                <a:gd name="connsiteY728" fmla="*/ 3454902 h 4583787"/>
                <a:gd name="connsiteX729" fmla="*/ 327327 w 4637313"/>
                <a:gd name="connsiteY729" fmla="*/ 3415607 h 4583787"/>
                <a:gd name="connsiteX730" fmla="*/ 337455 w 4637313"/>
                <a:gd name="connsiteY730" fmla="*/ 3408761 h 4583787"/>
                <a:gd name="connsiteX731" fmla="*/ 77049 w 4637313"/>
                <a:gd name="connsiteY731" fmla="*/ 2603566 h 4583787"/>
                <a:gd name="connsiteX732" fmla="*/ 55627 w 4637313"/>
                <a:gd name="connsiteY732" fmla="*/ 2607886 h 4583787"/>
                <a:gd name="connsiteX733" fmla="*/ 0 w 4637313"/>
                <a:gd name="connsiteY733" fmla="*/ 2552491 h 4583787"/>
                <a:gd name="connsiteX734" fmla="*/ 55627 w 4637313"/>
                <a:gd name="connsiteY734" fmla="*/ 2496866 h 4583787"/>
                <a:gd name="connsiteX735" fmla="*/ 59664 w 4637313"/>
                <a:gd name="connsiteY735" fmla="*/ 2497706 h 4583787"/>
                <a:gd name="connsiteX736" fmla="*/ 121372 w 4637313"/>
                <a:gd name="connsiteY736" fmla="*/ 1586415 h 4583787"/>
                <a:gd name="connsiteX737" fmla="*/ 111883 w 4637313"/>
                <a:gd name="connsiteY737" fmla="*/ 1584501 h 4583787"/>
                <a:gd name="connsiteX738" fmla="*/ 78062 w 4637313"/>
                <a:gd name="connsiteY738" fmla="*/ 1533459 h 4583787"/>
                <a:gd name="connsiteX739" fmla="*/ 133454 w 4637313"/>
                <a:gd name="connsiteY739" fmla="*/ 1477831 h 4583787"/>
                <a:gd name="connsiteX740" fmla="*/ 154928 w 4637313"/>
                <a:gd name="connsiteY740" fmla="*/ 1482316 h 4583787"/>
                <a:gd name="connsiteX741" fmla="*/ 155238 w 4637313"/>
                <a:gd name="connsiteY741" fmla="*/ 1482526 h 4583787"/>
                <a:gd name="connsiteX742" fmla="*/ 594912 w 4637313"/>
                <a:gd name="connsiteY742" fmla="*/ 757732 h 4583787"/>
                <a:gd name="connsiteX743" fmla="*/ 591993 w 4637313"/>
                <a:gd name="connsiteY743" fmla="*/ 755774 h 4583787"/>
                <a:gd name="connsiteX744" fmla="*/ 575661 w 4637313"/>
                <a:gd name="connsiteY744" fmla="*/ 716595 h 4583787"/>
                <a:gd name="connsiteX745" fmla="*/ 631289 w 4637313"/>
                <a:gd name="connsiteY745" fmla="*/ 660970 h 4583787"/>
                <a:gd name="connsiteX746" fmla="*/ 652860 w 4637313"/>
                <a:gd name="connsiteY746" fmla="*/ 665455 h 4583787"/>
                <a:gd name="connsiteX747" fmla="*/ 669581 w 4637313"/>
                <a:gd name="connsiteY747" fmla="*/ 676789 h 4583787"/>
                <a:gd name="connsiteX748" fmla="*/ 1663446 w 4637313"/>
                <a:gd name="connsiteY748" fmla="*/ 80430 h 4583787"/>
                <a:gd name="connsiteX749" fmla="*/ 1661254 w 4637313"/>
                <a:gd name="connsiteY749" fmla="*/ 77198 h 4583787"/>
                <a:gd name="connsiteX750" fmla="*/ 1656868 w 4637313"/>
                <a:gd name="connsiteY750" fmla="*/ 55628 h 4583787"/>
                <a:gd name="connsiteX751" fmla="*/ 1690786 w 4637313"/>
                <a:gd name="connsiteY751" fmla="*/ 4386 h 458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</a:cxnLst>
              <a:rect l="l" t="t" r="r" b="b"/>
              <a:pathLst>
                <a:path w="4637313" h="4583787">
                  <a:moveTo>
                    <a:pt x="2090395" y="4356074"/>
                  </a:moveTo>
                  <a:lnTo>
                    <a:pt x="1725774" y="4463280"/>
                  </a:lnTo>
                  <a:lnTo>
                    <a:pt x="1727162" y="4470171"/>
                  </a:lnTo>
                  <a:lnTo>
                    <a:pt x="2441743" y="4529703"/>
                  </a:lnTo>
                  <a:lnTo>
                    <a:pt x="2441477" y="4528395"/>
                  </a:lnTo>
                  <a:lnTo>
                    <a:pt x="2444117" y="4515289"/>
                  </a:lnTo>
                  <a:lnTo>
                    <a:pt x="2193352" y="4370656"/>
                  </a:lnTo>
                  <a:lnTo>
                    <a:pt x="2175214" y="4382885"/>
                  </a:lnTo>
                  <a:cubicBezTo>
                    <a:pt x="2166825" y="4386433"/>
                    <a:pt x="2157602" y="4388395"/>
                    <a:pt x="2147921" y="4388395"/>
                  </a:cubicBezTo>
                  <a:cubicBezTo>
                    <a:pt x="2128558" y="4388395"/>
                    <a:pt x="2111029" y="4380547"/>
                    <a:pt x="2098340" y="4367859"/>
                  </a:cubicBezTo>
                  <a:close/>
                  <a:moveTo>
                    <a:pt x="2967317" y="4142926"/>
                  </a:moveTo>
                  <a:lnTo>
                    <a:pt x="2967222" y="4143397"/>
                  </a:lnTo>
                  <a:cubicBezTo>
                    <a:pt x="2956578" y="4168563"/>
                    <a:pt x="2931659" y="4186221"/>
                    <a:pt x="2902614" y="4186220"/>
                  </a:cubicBezTo>
                  <a:cubicBezTo>
                    <a:pt x="2892933" y="4186221"/>
                    <a:pt x="2883710" y="4184259"/>
                    <a:pt x="2875322" y="4180711"/>
                  </a:cubicBezTo>
                  <a:lnTo>
                    <a:pt x="2859991" y="4170374"/>
                  </a:lnTo>
                  <a:lnTo>
                    <a:pt x="2542692" y="4498654"/>
                  </a:lnTo>
                  <a:lnTo>
                    <a:pt x="2548147" y="4506786"/>
                  </a:lnTo>
                  <a:lnTo>
                    <a:pt x="2549984" y="4515912"/>
                  </a:lnTo>
                  <a:lnTo>
                    <a:pt x="3517208" y="4189375"/>
                  </a:lnTo>
                  <a:lnTo>
                    <a:pt x="3517119" y="4188931"/>
                  </a:lnTo>
                  <a:close/>
                  <a:moveTo>
                    <a:pt x="2842446" y="4149979"/>
                  </a:moveTo>
                  <a:lnTo>
                    <a:pt x="2217612" y="4320389"/>
                  </a:lnTo>
                  <a:lnTo>
                    <a:pt x="2212528" y="4345571"/>
                  </a:lnTo>
                  <a:lnTo>
                    <a:pt x="2200675" y="4363152"/>
                  </a:lnTo>
                  <a:lnTo>
                    <a:pt x="2446963" y="4505100"/>
                  </a:lnTo>
                  <a:lnTo>
                    <a:pt x="2457720" y="4489099"/>
                  </a:lnTo>
                  <a:cubicBezTo>
                    <a:pt x="2467770" y="4479020"/>
                    <a:pt x="2481676" y="4472767"/>
                    <a:pt x="2497102" y="4472767"/>
                  </a:cubicBezTo>
                  <a:cubicBezTo>
                    <a:pt x="2512412" y="4472767"/>
                    <a:pt x="2526260" y="4479019"/>
                    <a:pt x="2536281" y="4489099"/>
                  </a:cubicBezTo>
                  <a:lnTo>
                    <a:pt x="2536914" y="4490042"/>
                  </a:lnTo>
                  <a:lnTo>
                    <a:pt x="2851947" y="4164071"/>
                  </a:lnTo>
                  <a:close/>
                  <a:moveTo>
                    <a:pt x="1504042" y="4199993"/>
                  </a:moveTo>
                  <a:lnTo>
                    <a:pt x="1502756" y="4201911"/>
                  </a:lnTo>
                  <a:lnTo>
                    <a:pt x="1488615" y="4211506"/>
                  </a:lnTo>
                  <a:lnTo>
                    <a:pt x="1650101" y="4423374"/>
                  </a:lnTo>
                  <a:lnTo>
                    <a:pt x="1650818" y="4422892"/>
                  </a:lnTo>
                  <a:cubicBezTo>
                    <a:pt x="1657479" y="4420091"/>
                    <a:pt x="1664813" y="4418543"/>
                    <a:pt x="1672525" y="4418543"/>
                  </a:cubicBezTo>
                  <a:cubicBezTo>
                    <a:pt x="1695489" y="4418366"/>
                    <a:pt x="1715167" y="4432390"/>
                    <a:pt x="1723570" y="4452330"/>
                  </a:cubicBezTo>
                  <a:lnTo>
                    <a:pt x="1723759" y="4453269"/>
                  </a:lnTo>
                  <a:lnTo>
                    <a:pt x="2084443" y="4347247"/>
                  </a:lnTo>
                  <a:lnTo>
                    <a:pt x="2083313" y="4345571"/>
                  </a:lnTo>
                  <a:lnTo>
                    <a:pt x="2079502" y="4326692"/>
                  </a:lnTo>
                  <a:close/>
                  <a:moveTo>
                    <a:pt x="1035862" y="4165942"/>
                  </a:moveTo>
                  <a:lnTo>
                    <a:pt x="1036658" y="4169869"/>
                  </a:lnTo>
                  <a:lnTo>
                    <a:pt x="1628305" y="4441920"/>
                  </a:lnTo>
                  <a:lnTo>
                    <a:pt x="1633143" y="4434757"/>
                  </a:lnTo>
                  <a:lnTo>
                    <a:pt x="1641615" y="4429070"/>
                  </a:lnTo>
                  <a:lnTo>
                    <a:pt x="1478588" y="4215191"/>
                  </a:lnTo>
                  <a:lnTo>
                    <a:pt x="1463577" y="4218243"/>
                  </a:lnTo>
                  <a:cubicBezTo>
                    <a:pt x="1448269" y="4218243"/>
                    <a:pt x="1434363" y="4212049"/>
                    <a:pt x="1424283" y="4201998"/>
                  </a:cubicBezTo>
                  <a:lnTo>
                    <a:pt x="1414989" y="4188245"/>
                  </a:lnTo>
                  <a:close/>
                  <a:moveTo>
                    <a:pt x="3948495" y="3354452"/>
                  </a:moveTo>
                  <a:lnTo>
                    <a:pt x="2963807" y="4083744"/>
                  </a:lnTo>
                  <a:lnTo>
                    <a:pt x="2967222" y="4088810"/>
                  </a:lnTo>
                  <a:cubicBezTo>
                    <a:pt x="2970770" y="4097199"/>
                    <a:pt x="2972732" y="4106422"/>
                    <a:pt x="2972732" y="4116103"/>
                  </a:cubicBezTo>
                  <a:lnTo>
                    <a:pt x="2969334" y="4132935"/>
                  </a:lnTo>
                  <a:lnTo>
                    <a:pt x="3515016" y="4178503"/>
                  </a:lnTo>
                  <a:lnTo>
                    <a:pt x="3514969" y="4178275"/>
                  </a:lnTo>
                  <a:cubicBezTo>
                    <a:pt x="3514970" y="4155311"/>
                    <a:pt x="3528905" y="4135502"/>
                    <a:pt x="3548790" y="4127033"/>
                  </a:cubicBezTo>
                  <a:lnTo>
                    <a:pt x="3570254" y="4122669"/>
                  </a:lnTo>
                  <a:lnTo>
                    <a:pt x="3961348" y="3364253"/>
                  </a:lnTo>
                  <a:lnTo>
                    <a:pt x="3949900" y="3356535"/>
                  </a:lnTo>
                  <a:close/>
                  <a:moveTo>
                    <a:pt x="4324166" y="3240739"/>
                  </a:moveTo>
                  <a:lnTo>
                    <a:pt x="4068684" y="3302428"/>
                  </a:lnTo>
                  <a:lnTo>
                    <a:pt x="4069598" y="3306954"/>
                  </a:lnTo>
                  <a:cubicBezTo>
                    <a:pt x="4069598" y="3345680"/>
                    <a:pt x="4038207" y="3377071"/>
                    <a:pt x="3999481" y="3377071"/>
                  </a:cubicBezTo>
                  <a:cubicBezTo>
                    <a:pt x="3989799" y="3377071"/>
                    <a:pt x="3980576" y="3375109"/>
                    <a:pt x="3972187" y="3371561"/>
                  </a:cubicBezTo>
                  <a:lnTo>
                    <a:pt x="3969951" y="3370054"/>
                  </a:lnTo>
                  <a:lnTo>
                    <a:pt x="3580795" y="4124802"/>
                  </a:lnTo>
                  <a:lnTo>
                    <a:pt x="3588711" y="4126438"/>
                  </a:lnTo>
                  <a:lnTo>
                    <a:pt x="4344379" y="3261062"/>
                  </a:lnTo>
                  <a:lnTo>
                    <a:pt x="4332507" y="3253080"/>
                  </a:lnTo>
                  <a:close/>
                  <a:moveTo>
                    <a:pt x="1902929" y="3566046"/>
                  </a:moveTo>
                  <a:lnTo>
                    <a:pt x="1507624" y="4130660"/>
                  </a:lnTo>
                  <a:lnTo>
                    <a:pt x="1514621" y="4141043"/>
                  </a:lnTo>
                  <a:cubicBezTo>
                    <a:pt x="1517423" y="4147671"/>
                    <a:pt x="1518971" y="4154961"/>
                    <a:pt x="1518971" y="4162615"/>
                  </a:cubicBezTo>
                  <a:cubicBezTo>
                    <a:pt x="1518971" y="4170270"/>
                    <a:pt x="1517423" y="4177574"/>
                    <a:pt x="1514622" y="4184224"/>
                  </a:cubicBezTo>
                  <a:lnTo>
                    <a:pt x="1510071" y="4191007"/>
                  </a:lnTo>
                  <a:lnTo>
                    <a:pt x="2078279" y="4315921"/>
                  </a:lnTo>
                  <a:lnTo>
                    <a:pt x="2083313" y="4290984"/>
                  </a:lnTo>
                  <a:cubicBezTo>
                    <a:pt x="2086861" y="4282595"/>
                    <a:pt x="2091995" y="4275041"/>
                    <a:pt x="2098340" y="4268697"/>
                  </a:cubicBezTo>
                  <a:lnTo>
                    <a:pt x="2117813" y="4255567"/>
                  </a:lnTo>
                  <a:lnTo>
                    <a:pt x="1948644" y="3567783"/>
                  </a:lnTo>
                  <a:lnTo>
                    <a:pt x="1930090" y="3571529"/>
                  </a:lnTo>
                  <a:close/>
                  <a:moveTo>
                    <a:pt x="853229" y="3697048"/>
                  </a:moveTo>
                  <a:lnTo>
                    <a:pt x="851954" y="3698939"/>
                  </a:lnTo>
                  <a:lnTo>
                    <a:pt x="835921" y="3709749"/>
                  </a:lnTo>
                  <a:lnTo>
                    <a:pt x="989818" y="4116653"/>
                  </a:lnTo>
                  <a:lnTo>
                    <a:pt x="1002880" y="4119321"/>
                  </a:lnTo>
                  <a:cubicBezTo>
                    <a:pt x="1016115" y="4124967"/>
                    <a:pt x="1026778" y="4135653"/>
                    <a:pt x="1032417" y="4148954"/>
                  </a:cubicBezTo>
                  <a:lnTo>
                    <a:pt x="1033772" y="4155639"/>
                  </a:lnTo>
                  <a:lnTo>
                    <a:pt x="1411035" y="4177874"/>
                  </a:lnTo>
                  <a:lnTo>
                    <a:pt x="1407952" y="4162615"/>
                  </a:lnTo>
                  <a:lnTo>
                    <a:pt x="1410527" y="4149852"/>
                  </a:lnTo>
                  <a:close/>
                  <a:moveTo>
                    <a:pt x="3621692" y="3119458"/>
                  </a:moveTo>
                  <a:lnTo>
                    <a:pt x="3610506" y="3136043"/>
                  </a:lnTo>
                  <a:cubicBezTo>
                    <a:pt x="3592568" y="3153981"/>
                    <a:pt x="3567794" y="3165083"/>
                    <a:pt x="3540447" y="3165082"/>
                  </a:cubicBezTo>
                  <a:cubicBezTo>
                    <a:pt x="3526774" y="3165082"/>
                    <a:pt x="3513744" y="3162307"/>
                    <a:pt x="3501890" y="3157289"/>
                  </a:cubicBezTo>
                  <a:lnTo>
                    <a:pt x="3497904" y="3154601"/>
                  </a:lnTo>
                  <a:lnTo>
                    <a:pt x="2941248" y="4059141"/>
                  </a:lnTo>
                  <a:lnTo>
                    <a:pt x="2952195" y="4066522"/>
                  </a:lnTo>
                  <a:lnTo>
                    <a:pt x="2958107" y="4075290"/>
                  </a:lnTo>
                  <a:lnTo>
                    <a:pt x="3942719" y="3345884"/>
                  </a:lnTo>
                  <a:lnTo>
                    <a:pt x="3934873" y="3334247"/>
                  </a:lnTo>
                  <a:cubicBezTo>
                    <a:pt x="3931325" y="3325858"/>
                    <a:pt x="3929364" y="3316635"/>
                    <a:pt x="3929364" y="3306954"/>
                  </a:cubicBezTo>
                  <a:lnTo>
                    <a:pt x="3932949" y="3289194"/>
                  </a:lnTo>
                  <a:lnTo>
                    <a:pt x="3764434" y="3197284"/>
                  </a:lnTo>
                  <a:close/>
                  <a:moveTo>
                    <a:pt x="3475167" y="3139266"/>
                  </a:moveTo>
                  <a:lnTo>
                    <a:pt x="2207665" y="4283770"/>
                  </a:lnTo>
                  <a:lnTo>
                    <a:pt x="2212528" y="4290984"/>
                  </a:lnTo>
                  <a:lnTo>
                    <a:pt x="2216409" y="4310209"/>
                  </a:lnTo>
                  <a:lnTo>
                    <a:pt x="2837509" y="4140927"/>
                  </a:lnTo>
                  <a:lnTo>
                    <a:pt x="2832497" y="4116103"/>
                  </a:lnTo>
                  <a:cubicBezTo>
                    <a:pt x="2832497" y="4077377"/>
                    <a:pt x="2863891" y="4045986"/>
                    <a:pt x="2902615" y="4045986"/>
                  </a:cubicBezTo>
                  <a:cubicBezTo>
                    <a:pt x="2912296" y="4045986"/>
                    <a:pt x="2921519" y="4047948"/>
                    <a:pt x="2929908" y="4051496"/>
                  </a:cubicBezTo>
                  <a:lnTo>
                    <a:pt x="2932750" y="4053412"/>
                  </a:lnTo>
                  <a:lnTo>
                    <a:pt x="3243396" y="3548668"/>
                  </a:lnTo>
                  <a:lnTo>
                    <a:pt x="3489361" y="3148839"/>
                  </a:lnTo>
                  <a:close/>
                  <a:moveTo>
                    <a:pt x="871884" y="3652362"/>
                  </a:moveTo>
                  <a:lnTo>
                    <a:pt x="866980" y="3676652"/>
                  </a:lnTo>
                  <a:lnTo>
                    <a:pt x="858860" y="3688695"/>
                  </a:lnTo>
                  <a:lnTo>
                    <a:pt x="1413488" y="4139291"/>
                  </a:lnTo>
                  <a:lnTo>
                    <a:pt x="1424195" y="4123437"/>
                  </a:lnTo>
                  <a:cubicBezTo>
                    <a:pt x="1434245" y="4113417"/>
                    <a:pt x="1448151" y="4107224"/>
                    <a:pt x="1463577" y="4107224"/>
                  </a:cubicBezTo>
                  <a:cubicBezTo>
                    <a:pt x="1471231" y="4107224"/>
                    <a:pt x="1478521" y="4108772"/>
                    <a:pt x="1485149" y="4111572"/>
                  </a:cubicBezTo>
                  <a:lnTo>
                    <a:pt x="1500798" y="4122118"/>
                  </a:lnTo>
                  <a:lnTo>
                    <a:pt x="1894243" y="3560253"/>
                  </a:lnTo>
                  <a:lnTo>
                    <a:pt x="1880509" y="3550993"/>
                  </a:lnTo>
                  <a:cubicBezTo>
                    <a:pt x="1874165" y="3544648"/>
                    <a:pt x="1869030" y="3537094"/>
                    <a:pt x="1865482" y="3528705"/>
                  </a:cubicBezTo>
                  <a:lnTo>
                    <a:pt x="1863899" y="3520862"/>
                  </a:lnTo>
                  <a:close/>
                  <a:moveTo>
                    <a:pt x="3448561" y="3101670"/>
                  </a:moveTo>
                  <a:lnTo>
                    <a:pt x="1998873" y="3494805"/>
                  </a:lnTo>
                  <a:lnTo>
                    <a:pt x="2000207" y="3501412"/>
                  </a:lnTo>
                  <a:cubicBezTo>
                    <a:pt x="2000208" y="3520775"/>
                    <a:pt x="1992360" y="3538304"/>
                    <a:pt x="1979671" y="3550993"/>
                  </a:cubicBezTo>
                  <a:lnTo>
                    <a:pt x="1958638" y="3565173"/>
                  </a:lnTo>
                  <a:lnTo>
                    <a:pt x="2127482" y="4252286"/>
                  </a:lnTo>
                  <a:lnTo>
                    <a:pt x="2147921" y="4248160"/>
                  </a:lnTo>
                  <a:cubicBezTo>
                    <a:pt x="2167284" y="4248160"/>
                    <a:pt x="2184813" y="4256008"/>
                    <a:pt x="2197501" y="4268696"/>
                  </a:cubicBezTo>
                  <a:lnTo>
                    <a:pt x="2201928" y="4275262"/>
                  </a:lnTo>
                  <a:lnTo>
                    <a:pt x="3467852" y="3132282"/>
                  </a:lnTo>
                  <a:lnTo>
                    <a:pt x="3449142" y="3104541"/>
                  </a:lnTo>
                  <a:close/>
                  <a:moveTo>
                    <a:pt x="4341488" y="2781404"/>
                  </a:moveTo>
                  <a:lnTo>
                    <a:pt x="4039699" y="3251060"/>
                  </a:lnTo>
                  <a:lnTo>
                    <a:pt x="4049062" y="3257372"/>
                  </a:lnTo>
                  <a:cubicBezTo>
                    <a:pt x="4055406" y="3263717"/>
                    <a:pt x="4060540" y="3271272"/>
                    <a:pt x="4064088" y="3279661"/>
                  </a:cubicBezTo>
                  <a:lnTo>
                    <a:pt x="4066648" y="3292342"/>
                  </a:lnTo>
                  <a:lnTo>
                    <a:pt x="4319717" y="3231228"/>
                  </a:lnTo>
                  <a:lnTo>
                    <a:pt x="4316175" y="3213697"/>
                  </a:lnTo>
                  <a:cubicBezTo>
                    <a:pt x="4316175" y="3183078"/>
                    <a:pt x="4340948" y="3158305"/>
                    <a:pt x="4371802" y="3158305"/>
                  </a:cubicBezTo>
                  <a:lnTo>
                    <a:pt x="4377837" y="3159522"/>
                  </a:lnTo>
                  <a:lnTo>
                    <a:pt x="4356428" y="2785233"/>
                  </a:lnTo>
                  <a:lnTo>
                    <a:pt x="4343217" y="2782569"/>
                  </a:lnTo>
                  <a:close/>
                  <a:moveTo>
                    <a:pt x="4321692" y="2764888"/>
                  </a:moveTo>
                  <a:lnTo>
                    <a:pt x="3955433" y="2911351"/>
                  </a:lnTo>
                  <a:lnTo>
                    <a:pt x="3634258" y="3039820"/>
                  </a:lnTo>
                  <a:lnTo>
                    <a:pt x="3639546" y="3065984"/>
                  </a:lnTo>
                  <a:cubicBezTo>
                    <a:pt x="3639546" y="3079657"/>
                    <a:pt x="3636770" y="3092687"/>
                    <a:pt x="3631753" y="3104541"/>
                  </a:cubicBezTo>
                  <a:lnTo>
                    <a:pt x="3627593" y="3110710"/>
                  </a:lnTo>
                  <a:lnTo>
                    <a:pt x="3935586" y="3278603"/>
                  </a:lnTo>
                  <a:lnTo>
                    <a:pt x="3949900" y="3257373"/>
                  </a:lnTo>
                  <a:cubicBezTo>
                    <a:pt x="3962589" y="3244684"/>
                    <a:pt x="3980118" y="3236836"/>
                    <a:pt x="3999481" y="3236836"/>
                  </a:cubicBezTo>
                  <a:cubicBezTo>
                    <a:pt x="4009163" y="3236836"/>
                    <a:pt x="4018385" y="3238798"/>
                    <a:pt x="4026775" y="3242346"/>
                  </a:cubicBezTo>
                  <a:lnTo>
                    <a:pt x="4031247" y="3245362"/>
                  </a:lnTo>
                  <a:lnTo>
                    <a:pt x="4333140" y="2775777"/>
                  </a:lnTo>
                  <a:lnTo>
                    <a:pt x="4325612" y="2770704"/>
                  </a:lnTo>
                  <a:close/>
                  <a:moveTo>
                    <a:pt x="408270" y="3490546"/>
                  </a:moveTo>
                  <a:lnTo>
                    <a:pt x="405888" y="3494079"/>
                  </a:lnTo>
                  <a:lnTo>
                    <a:pt x="399105" y="3498651"/>
                  </a:lnTo>
                  <a:lnTo>
                    <a:pt x="969381" y="4117365"/>
                  </a:lnTo>
                  <a:lnTo>
                    <a:pt x="978659" y="4115491"/>
                  </a:lnTo>
                  <a:lnTo>
                    <a:pt x="827033" y="3714498"/>
                  </a:lnTo>
                  <a:lnTo>
                    <a:pt x="802373" y="3719476"/>
                  </a:lnTo>
                  <a:cubicBezTo>
                    <a:pt x="763647" y="3719476"/>
                    <a:pt x="732255" y="3688085"/>
                    <a:pt x="732256" y="3649358"/>
                  </a:cubicBezTo>
                  <a:lnTo>
                    <a:pt x="736252" y="3629563"/>
                  </a:lnTo>
                  <a:close/>
                  <a:moveTo>
                    <a:pt x="4557448" y="2383908"/>
                  </a:moveTo>
                  <a:lnTo>
                    <a:pt x="4395981" y="2686633"/>
                  </a:lnTo>
                  <a:lnTo>
                    <a:pt x="4404172" y="2692143"/>
                  </a:lnTo>
                  <a:cubicBezTo>
                    <a:pt x="4414223" y="2702194"/>
                    <a:pt x="4420416" y="2716101"/>
                    <a:pt x="4420416" y="2731527"/>
                  </a:cubicBezTo>
                  <a:cubicBezTo>
                    <a:pt x="4420417" y="2754489"/>
                    <a:pt x="4406480" y="2774166"/>
                    <a:pt x="4386496" y="2782569"/>
                  </a:cubicBezTo>
                  <a:lnTo>
                    <a:pt x="4366900" y="2786496"/>
                  </a:lnTo>
                  <a:lnTo>
                    <a:pt x="4388378" y="3161647"/>
                  </a:lnTo>
                  <a:lnTo>
                    <a:pt x="4393374" y="3162654"/>
                  </a:lnTo>
                  <a:lnTo>
                    <a:pt x="4393759" y="3162914"/>
                  </a:lnTo>
                  <a:lnTo>
                    <a:pt x="4561154" y="2385915"/>
                  </a:lnTo>
                  <a:lnTo>
                    <a:pt x="4560114" y="2385705"/>
                  </a:lnTo>
                  <a:close/>
                  <a:moveTo>
                    <a:pt x="2378065" y="2503381"/>
                  </a:moveTo>
                  <a:lnTo>
                    <a:pt x="2365939" y="2521366"/>
                  </a:lnTo>
                  <a:cubicBezTo>
                    <a:pt x="2348006" y="2539299"/>
                    <a:pt x="2323232" y="2550391"/>
                    <a:pt x="2295866" y="2550391"/>
                  </a:cubicBezTo>
                  <a:lnTo>
                    <a:pt x="2281425" y="2547475"/>
                  </a:lnTo>
                  <a:lnTo>
                    <a:pt x="1966375" y="3442867"/>
                  </a:lnTo>
                  <a:lnTo>
                    <a:pt x="1979671" y="3451831"/>
                  </a:lnTo>
                  <a:cubicBezTo>
                    <a:pt x="1986015" y="3458175"/>
                    <a:pt x="1991149" y="3465730"/>
                    <a:pt x="1994697" y="3474119"/>
                  </a:cubicBezTo>
                  <a:lnTo>
                    <a:pt x="1996847" y="3484769"/>
                  </a:lnTo>
                  <a:lnTo>
                    <a:pt x="3446530" y="3091620"/>
                  </a:lnTo>
                  <a:lnTo>
                    <a:pt x="3441349" y="3065984"/>
                  </a:lnTo>
                  <a:lnTo>
                    <a:pt x="3448654" y="3029840"/>
                  </a:lnTo>
                  <a:lnTo>
                    <a:pt x="2959448" y="2789229"/>
                  </a:lnTo>
                  <a:close/>
                  <a:moveTo>
                    <a:pt x="405607" y="2793510"/>
                  </a:moveTo>
                  <a:lnTo>
                    <a:pt x="401718" y="2796132"/>
                  </a:lnTo>
                  <a:lnTo>
                    <a:pt x="391554" y="2798184"/>
                  </a:lnTo>
                  <a:lnTo>
                    <a:pt x="368671" y="3399674"/>
                  </a:lnTo>
                  <a:lnTo>
                    <a:pt x="388282" y="3403661"/>
                  </a:lnTo>
                  <a:cubicBezTo>
                    <a:pt x="408168" y="3412130"/>
                    <a:pt x="422104" y="3431938"/>
                    <a:pt x="422104" y="3454902"/>
                  </a:cubicBezTo>
                  <a:cubicBezTo>
                    <a:pt x="422104" y="3462556"/>
                    <a:pt x="420555" y="3469845"/>
                    <a:pt x="417754" y="3476473"/>
                  </a:cubicBezTo>
                  <a:lnTo>
                    <a:pt x="414056" y="3481961"/>
                  </a:lnTo>
                  <a:lnTo>
                    <a:pt x="739204" y="3619932"/>
                  </a:lnTo>
                  <a:lnTo>
                    <a:pt x="752792" y="3599778"/>
                  </a:lnTo>
                  <a:lnTo>
                    <a:pt x="772500" y="3586490"/>
                  </a:lnTo>
                  <a:close/>
                  <a:moveTo>
                    <a:pt x="967330" y="2503487"/>
                  </a:moveTo>
                  <a:lnTo>
                    <a:pt x="965687" y="2505922"/>
                  </a:lnTo>
                  <a:cubicBezTo>
                    <a:pt x="956718" y="2514892"/>
                    <a:pt x="946040" y="2522152"/>
                    <a:pt x="934186" y="2527169"/>
                  </a:cubicBezTo>
                  <a:lnTo>
                    <a:pt x="902438" y="2533587"/>
                  </a:lnTo>
                  <a:lnTo>
                    <a:pt x="820778" y="3582957"/>
                  </a:lnTo>
                  <a:lnTo>
                    <a:pt x="829666" y="3584751"/>
                  </a:lnTo>
                  <a:cubicBezTo>
                    <a:pt x="846444" y="3591847"/>
                    <a:pt x="859884" y="3605288"/>
                    <a:pt x="866980" y="3622065"/>
                  </a:cubicBezTo>
                  <a:lnTo>
                    <a:pt x="871047" y="3642212"/>
                  </a:lnTo>
                  <a:lnTo>
                    <a:pt x="1861897" y="3510944"/>
                  </a:lnTo>
                  <a:lnTo>
                    <a:pt x="1859973" y="3501412"/>
                  </a:lnTo>
                  <a:cubicBezTo>
                    <a:pt x="1859972" y="3491730"/>
                    <a:pt x="1861935" y="3482507"/>
                    <a:pt x="1865482" y="3474118"/>
                  </a:cubicBezTo>
                  <a:lnTo>
                    <a:pt x="1880157" y="3452353"/>
                  </a:lnTo>
                  <a:close/>
                  <a:moveTo>
                    <a:pt x="816005" y="2491740"/>
                  </a:moveTo>
                  <a:lnTo>
                    <a:pt x="493522" y="2686825"/>
                  </a:lnTo>
                  <a:lnTo>
                    <a:pt x="441836" y="2718120"/>
                  </a:lnTo>
                  <a:lnTo>
                    <a:pt x="444542" y="2731525"/>
                  </a:lnTo>
                  <a:cubicBezTo>
                    <a:pt x="444543" y="2750887"/>
                    <a:pt x="436695" y="2768417"/>
                    <a:pt x="424006" y="2781106"/>
                  </a:cubicBezTo>
                  <a:lnTo>
                    <a:pt x="414097" y="2787786"/>
                  </a:lnTo>
                  <a:lnTo>
                    <a:pt x="782079" y="3583338"/>
                  </a:lnTo>
                  <a:lnTo>
                    <a:pt x="802373" y="3579241"/>
                  </a:lnTo>
                  <a:lnTo>
                    <a:pt x="810609" y="3580904"/>
                  </a:lnTo>
                  <a:lnTo>
                    <a:pt x="891912" y="2534211"/>
                  </a:lnTo>
                  <a:lnTo>
                    <a:pt x="857072" y="2527170"/>
                  </a:lnTo>
                  <a:cubicBezTo>
                    <a:pt x="845217" y="2522152"/>
                    <a:pt x="834539" y="2514892"/>
                    <a:pt x="825570" y="2505922"/>
                  </a:cubicBezTo>
                  <a:close/>
                  <a:moveTo>
                    <a:pt x="994153" y="2438709"/>
                  </a:moveTo>
                  <a:lnTo>
                    <a:pt x="986935" y="2474421"/>
                  </a:lnTo>
                  <a:lnTo>
                    <a:pt x="973087" y="2494951"/>
                  </a:lnTo>
                  <a:lnTo>
                    <a:pt x="1888484" y="3446454"/>
                  </a:lnTo>
                  <a:lnTo>
                    <a:pt x="1902797" y="3436804"/>
                  </a:lnTo>
                  <a:cubicBezTo>
                    <a:pt x="1911185" y="3433256"/>
                    <a:pt x="1920408" y="3431294"/>
                    <a:pt x="1930090" y="3431295"/>
                  </a:cubicBezTo>
                  <a:cubicBezTo>
                    <a:pt x="1939772" y="3431294"/>
                    <a:pt x="1948994" y="3433257"/>
                    <a:pt x="1957383" y="3436804"/>
                  </a:cubicBezTo>
                  <a:lnTo>
                    <a:pt x="1957460" y="3436856"/>
                  </a:lnTo>
                  <a:lnTo>
                    <a:pt x="2271088" y="2545389"/>
                  </a:lnTo>
                  <a:lnTo>
                    <a:pt x="2257292" y="2542603"/>
                  </a:lnTo>
                  <a:cubicBezTo>
                    <a:pt x="2233580" y="2532574"/>
                    <a:pt x="2214584" y="2513578"/>
                    <a:pt x="2204554" y="2489866"/>
                  </a:cubicBezTo>
                  <a:lnTo>
                    <a:pt x="2199539" y="2465021"/>
                  </a:lnTo>
                  <a:close/>
                  <a:moveTo>
                    <a:pt x="106569" y="2574214"/>
                  </a:moveTo>
                  <a:lnTo>
                    <a:pt x="94804" y="2591670"/>
                  </a:lnTo>
                  <a:lnTo>
                    <a:pt x="85837" y="2597714"/>
                  </a:lnTo>
                  <a:lnTo>
                    <a:pt x="346572" y="3403343"/>
                  </a:lnTo>
                  <a:lnTo>
                    <a:pt x="358449" y="3400944"/>
                  </a:lnTo>
                  <a:lnTo>
                    <a:pt x="381063" y="2800302"/>
                  </a:lnTo>
                  <a:lnTo>
                    <a:pt x="374425" y="2801642"/>
                  </a:lnTo>
                  <a:cubicBezTo>
                    <a:pt x="335699" y="2801642"/>
                    <a:pt x="304308" y="2770251"/>
                    <a:pt x="304308" y="2731525"/>
                  </a:cubicBezTo>
                  <a:cubicBezTo>
                    <a:pt x="304308" y="2721844"/>
                    <a:pt x="306269" y="2712621"/>
                    <a:pt x="309817" y="2704232"/>
                  </a:cubicBezTo>
                  <a:lnTo>
                    <a:pt x="311263" y="2702089"/>
                  </a:lnTo>
                  <a:close/>
                  <a:moveTo>
                    <a:pt x="3281776" y="1887104"/>
                  </a:moveTo>
                  <a:lnTo>
                    <a:pt x="2388453" y="2419038"/>
                  </a:lnTo>
                  <a:lnTo>
                    <a:pt x="2394964" y="2451292"/>
                  </a:lnTo>
                  <a:cubicBezTo>
                    <a:pt x="2394965" y="2464975"/>
                    <a:pt x="2392192" y="2478010"/>
                    <a:pt x="2387177" y="2489866"/>
                  </a:cubicBezTo>
                  <a:lnTo>
                    <a:pt x="2383807" y="2494865"/>
                  </a:lnTo>
                  <a:lnTo>
                    <a:pt x="3453579" y="3020847"/>
                  </a:lnTo>
                  <a:lnTo>
                    <a:pt x="3470388" y="2995925"/>
                  </a:lnTo>
                  <a:cubicBezTo>
                    <a:pt x="3479357" y="2986956"/>
                    <a:pt x="3490035" y="2979696"/>
                    <a:pt x="3501890" y="2974678"/>
                  </a:cubicBezTo>
                  <a:lnTo>
                    <a:pt x="3521519" y="2970711"/>
                  </a:lnTo>
                  <a:lnTo>
                    <a:pt x="3343674" y="1904254"/>
                  </a:lnTo>
                  <a:lnTo>
                    <a:pt x="3330329" y="1906948"/>
                  </a:lnTo>
                  <a:cubicBezTo>
                    <a:pt x="3320648" y="1906948"/>
                    <a:pt x="3311425" y="1904986"/>
                    <a:pt x="3303036" y="1901438"/>
                  </a:cubicBezTo>
                  <a:close/>
                  <a:moveTo>
                    <a:pt x="4298658" y="1664149"/>
                  </a:moveTo>
                  <a:lnTo>
                    <a:pt x="4360464" y="2676779"/>
                  </a:lnTo>
                  <a:lnTo>
                    <a:pt x="4364789" y="2675899"/>
                  </a:lnTo>
                  <a:cubicBezTo>
                    <a:pt x="4372502" y="2675899"/>
                    <a:pt x="4379835" y="2677448"/>
                    <a:pt x="4386496" y="2680253"/>
                  </a:cubicBezTo>
                  <a:lnTo>
                    <a:pt x="4387464" y="2680903"/>
                  </a:lnTo>
                  <a:lnTo>
                    <a:pt x="4548894" y="2378143"/>
                  </a:lnTo>
                  <a:lnTo>
                    <a:pt x="4542508" y="2373839"/>
                  </a:lnTo>
                  <a:cubicBezTo>
                    <a:pt x="4532487" y="2363818"/>
                    <a:pt x="4526294" y="2349969"/>
                    <a:pt x="4526294" y="2334660"/>
                  </a:cubicBezTo>
                  <a:cubicBezTo>
                    <a:pt x="4526294" y="2319352"/>
                    <a:pt x="4532487" y="2305446"/>
                    <a:pt x="4542507" y="2295367"/>
                  </a:cubicBezTo>
                  <a:lnTo>
                    <a:pt x="4552157" y="2288820"/>
                  </a:lnTo>
                  <a:lnTo>
                    <a:pt x="4299865" y="1663907"/>
                  </a:lnTo>
                  <a:close/>
                  <a:moveTo>
                    <a:pt x="4278551" y="1665173"/>
                  </a:moveTo>
                  <a:lnTo>
                    <a:pt x="3593879" y="2984710"/>
                  </a:lnTo>
                  <a:lnTo>
                    <a:pt x="3610507" y="2995925"/>
                  </a:lnTo>
                  <a:cubicBezTo>
                    <a:pt x="3619475" y="3004894"/>
                    <a:pt x="3626735" y="3015572"/>
                    <a:pt x="3631753" y="3027426"/>
                  </a:cubicBezTo>
                  <a:lnTo>
                    <a:pt x="3632203" y="3029651"/>
                  </a:lnTo>
                  <a:lnTo>
                    <a:pt x="4315814" y="2756166"/>
                  </a:lnTo>
                  <a:lnTo>
                    <a:pt x="4313747" y="2753098"/>
                  </a:lnTo>
                  <a:cubicBezTo>
                    <a:pt x="4310945" y="2746470"/>
                    <a:pt x="4309397" y="2739181"/>
                    <a:pt x="4309397" y="2731527"/>
                  </a:cubicBezTo>
                  <a:cubicBezTo>
                    <a:pt x="4309397" y="2708563"/>
                    <a:pt x="4323333" y="2688754"/>
                    <a:pt x="4343217" y="2680285"/>
                  </a:cubicBezTo>
                  <a:lnTo>
                    <a:pt x="4350260" y="2678853"/>
                  </a:lnTo>
                  <a:lnTo>
                    <a:pt x="4288538" y="1666176"/>
                  </a:lnTo>
                  <a:lnTo>
                    <a:pt x="4286025" y="1666680"/>
                  </a:lnTo>
                  <a:close/>
                  <a:moveTo>
                    <a:pt x="4243458" y="1645436"/>
                  </a:moveTo>
                  <a:lnTo>
                    <a:pt x="3400184" y="1838131"/>
                  </a:lnTo>
                  <a:lnTo>
                    <a:pt x="3394936" y="1864123"/>
                  </a:lnTo>
                  <a:cubicBezTo>
                    <a:pt x="3387840" y="1880900"/>
                    <a:pt x="3374400" y="1894341"/>
                    <a:pt x="3357622" y="1901438"/>
                  </a:cubicBezTo>
                  <a:lnTo>
                    <a:pt x="3353949" y="1902180"/>
                  </a:lnTo>
                  <a:lnTo>
                    <a:pt x="3402901" y="2196178"/>
                  </a:lnTo>
                  <a:lnTo>
                    <a:pt x="3531696" y="2968654"/>
                  </a:lnTo>
                  <a:lnTo>
                    <a:pt x="3540447" y="2966885"/>
                  </a:lnTo>
                  <a:cubicBezTo>
                    <a:pt x="3554121" y="2966885"/>
                    <a:pt x="3567150" y="2969660"/>
                    <a:pt x="3579005" y="2974678"/>
                  </a:cubicBezTo>
                  <a:lnTo>
                    <a:pt x="3585225" y="2978873"/>
                  </a:lnTo>
                  <a:lnTo>
                    <a:pt x="4268028" y="1663051"/>
                  </a:lnTo>
                  <a:lnTo>
                    <a:pt x="4264454" y="1662330"/>
                  </a:lnTo>
                  <a:cubicBezTo>
                    <a:pt x="4257826" y="1659529"/>
                    <a:pt x="4251859" y="1655475"/>
                    <a:pt x="4246848" y="1650465"/>
                  </a:cubicBezTo>
                  <a:close/>
                  <a:moveTo>
                    <a:pt x="4380779" y="1471232"/>
                  </a:moveTo>
                  <a:lnTo>
                    <a:pt x="4326553" y="1573695"/>
                  </a:lnTo>
                  <a:lnTo>
                    <a:pt x="4337299" y="1589679"/>
                  </a:lnTo>
                  <a:cubicBezTo>
                    <a:pt x="4340104" y="1596329"/>
                    <a:pt x="4341653" y="1603633"/>
                    <a:pt x="4341653" y="1611288"/>
                  </a:cubicBezTo>
                  <a:cubicBezTo>
                    <a:pt x="4341652" y="1626596"/>
                    <a:pt x="4335459" y="1640444"/>
                    <a:pt x="4325408" y="1650465"/>
                  </a:cubicBezTo>
                  <a:lnTo>
                    <a:pt x="4309721" y="1660995"/>
                  </a:lnTo>
                  <a:lnTo>
                    <a:pt x="4560956" y="2283250"/>
                  </a:lnTo>
                  <a:lnTo>
                    <a:pt x="4562460" y="2282944"/>
                  </a:lnTo>
                  <a:lnTo>
                    <a:pt x="4422350" y="1477099"/>
                  </a:lnTo>
                  <a:lnTo>
                    <a:pt x="4411771" y="1479235"/>
                  </a:lnTo>
                  <a:cubicBezTo>
                    <a:pt x="4402089" y="1479235"/>
                    <a:pt x="4392866" y="1477273"/>
                    <a:pt x="4384477" y="1473725"/>
                  </a:cubicBezTo>
                  <a:close/>
                  <a:moveTo>
                    <a:pt x="294825" y="1828519"/>
                  </a:moveTo>
                  <a:lnTo>
                    <a:pt x="287315" y="1833614"/>
                  </a:lnTo>
                  <a:lnTo>
                    <a:pt x="265750" y="1837999"/>
                  </a:lnTo>
                  <a:lnTo>
                    <a:pt x="381901" y="2662917"/>
                  </a:lnTo>
                  <a:lnTo>
                    <a:pt x="401719" y="2666918"/>
                  </a:lnTo>
                  <a:cubicBezTo>
                    <a:pt x="418496" y="2674014"/>
                    <a:pt x="431936" y="2687455"/>
                    <a:pt x="439033" y="2704232"/>
                  </a:cubicBezTo>
                  <a:lnTo>
                    <a:pt x="439639" y="2707239"/>
                  </a:lnTo>
                  <a:lnTo>
                    <a:pt x="810094" y="2482976"/>
                  </a:lnTo>
                  <a:lnTo>
                    <a:pt x="804323" y="2474421"/>
                  </a:lnTo>
                  <a:cubicBezTo>
                    <a:pt x="799306" y="2462566"/>
                    <a:pt x="796531" y="2449537"/>
                    <a:pt x="796530" y="2435864"/>
                  </a:cubicBezTo>
                  <a:cubicBezTo>
                    <a:pt x="796531" y="2408518"/>
                    <a:pt x="807632" y="2383743"/>
                    <a:pt x="825570" y="2365805"/>
                  </a:cubicBezTo>
                  <a:lnTo>
                    <a:pt x="829477" y="2363170"/>
                  </a:lnTo>
                  <a:close/>
                  <a:moveTo>
                    <a:pt x="2099538" y="1459860"/>
                  </a:moveTo>
                  <a:lnTo>
                    <a:pt x="975553" y="2380432"/>
                  </a:lnTo>
                  <a:lnTo>
                    <a:pt x="986935" y="2397307"/>
                  </a:lnTo>
                  <a:lnTo>
                    <a:pt x="993213" y="2428370"/>
                  </a:lnTo>
                  <a:lnTo>
                    <a:pt x="2197447" y="2454659"/>
                  </a:lnTo>
                  <a:lnTo>
                    <a:pt x="2196767" y="2451292"/>
                  </a:lnTo>
                  <a:cubicBezTo>
                    <a:pt x="2196767" y="2410243"/>
                    <a:pt x="2221725" y="2375024"/>
                    <a:pt x="2257293" y="2359981"/>
                  </a:cubicBezTo>
                  <a:lnTo>
                    <a:pt x="2288361" y="2353708"/>
                  </a:lnTo>
                  <a:lnTo>
                    <a:pt x="2244484" y="1967151"/>
                  </a:lnTo>
                  <a:lnTo>
                    <a:pt x="2189083" y="1479688"/>
                  </a:lnTo>
                  <a:lnTo>
                    <a:pt x="2163580" y="1484843"/>
                  </a:lnTo>
                  <a:cubicBezTo>
                    <a:pt x="2149908" y="1484843"/>
                    <a:pt x="2136877" y="1482067"/>
                    <a:pt x="2125024" y="1477050"/>
                  </a:cubicBezTo>
                  <a:close/>
                  <a:moveTo>
                    <a:pt x="243953" y="1833524"/>
                  </a:moveTo>
                  <a:lnTo>
                    <a:pt x="76957" y="2501301"/>
                  </a:lnTo>
                  <a:lnTo>
                    <a:pt x="77198" y="2501351"/>
                  </a:lnTo>
                  <a:cubicBezTo>
                    <a:pt x="97083" y="2509852"/>
                    <a:pt x="111019" y="2529529"/>
                    <a:pt x="111019" y="2552491"/>
                  </a:cubicBezTo>
                  <a:lnTo>
                    <a:pt x="108776" y="2563615"/>
                  </a:lnTo>
                  <a:lnTo>
                    <a:pt x="316934" y="2693678"/>
                  </a:lnTo>
                  <a:lnTo>
                    <a:pt x="324844" y="2681945"/>
                  </a:lnTo>
                  <a:cubicBezTo>
                    <a:pt x="331189" y="2675600"/>
                    <a:pt x="338743" y="2670466"/>
                    <a:pt x="347132" y="2666917"/>
                  </a:cubicBezTo>
                  <a:lnTo>
                    <a:pt x="371671" y="2661963"/>
                  </a:lnTo>
                  <a:lnTo>
                    <a:pt x="255222" y="1835880"/>
                  </a:lnTo>
                  <a:lnTo>
                    <a:pt x="244135" y="1833647"/>
                  </a:lnTo>
                  <a:close/>
                  <a:moveTo>
                    <a:pt x="2255948" y="1419042"/>
                  </a:moveTo>
                  <a:lnTo>
                    <a:pt x="2254886" y="1424302"/>
                  </a:lnTo>
                  <a:cubicBezTo>
                    <a:pt x="2244851" y="1448010"/>
                    <a:pt x="2225846" y="1467014"/>
                    <a:pt x="2202137" y="1477050"/>
                  </a:cubicBezTo>
                  <a:lnTo>
                    <a:pt x="2199223" y="1477639"/>
                  </a:lnTo>
                  <a:lnTo>
                    <a:pt x="2298664" y="2352758"/>
                  </a:lnTo>
                  <a:lnTo>
                    <a:pt x="2334440" y="2359981"/>
                  </a:lnTo>
                  <a:cubicBezTo>
                    <a:pt x="2346296" y="2364995"/>
                    <a:pt x="2356973" y="2372252"/>
                    <a:pt x="2365940" y="2381218"/>
                  </a:cubicBezTo>
                  <a:lnTo>
                    <a:pt x="2384761" y="2409135"/>
                  </a:lnTo>
                  <a:lnTo>
                    <a:pt x="2819555" y="2150310"/>
                  </a:lnTo>
                  <a:lnTo>
                    <a:pt x="3275601" y="1878778"/>
                  </a:lnTo>
                  <a:lnTo>
                    <a:pt x="3265721" y="1864123"/>
                  </a:lnTo>
                  <a:cubicBezTo>
                    <a:pt x="3262173" y="1855734"/>
                    <a:pt x="3260212" y="1846512"/>
                    <a:pt x="3260212" y="1836831"/>
                  </a:cubicBezTo>
                  <a:lnTo>
                    <a:pt x="3263224" y="1821912"/>
                  </a:lnTo>
                  <a:close/>
                  <a:moveTo>
                    <a:pt x="3866338" y="1007332"/>
                  </a:moveTo>
                  <a:lnTo>
                    <a:pt x="3855485" y="1014669"/>
                  </a:lnTo>
                  <a:cubicBezTo>
                    <a:pt x="3847092" y="1018230"/>
                    <a:pt x="3837860" y="1020202"/>
                    <a:pt x="3828160" y="1020202"/>
                  </a:cubicBezTo>
                  <a:lnTo>
                    <a:pt x="3817021" y="1017952"/>
                  </a:lnTo>
                  <a:lnTo>
                    <a:pt x="3379292" y="1786833"/>
                  </a:lnTo>
                  <a:lnTo>
                    <a:pt x="3379910" y="1787250"/>
                  </a:lnTo>
                  <a:cubicBezTo>
                    <a:pt x="3386255" y="1793594"/>
                    <a:pt x="3391388" y="1801148"/>
                    <a:pt x="3394937" y="1809537"/>
                  </a:cubicBezTo>
                  <a:lnTo>
                    <a:pt x="3398650" y="1827933"/>
                  </a:lnTo>
                  <a:lnTo>
                    <a:pt x="4237257" y="1636233"/>
                  </a:lnTo>
                  <a:lnTo>
                    <a:pt x="4234983" y="1632859"/>
                  </a:lnTo>
                  <a:cubicBezTo>
                    <a:pt x="4232182" y="1626231"/>
                    <a:pt x="4230633" y="1618942"/>
                    <a:pt x="4230633" y="1611288"/>
                  </a:cubicBezTo>
                  <a:cubicBezTo>
                    <a:pt x="4230633" y="1603633"/>
                    <a:pt x="4232182" y="1596329"/>
                    <a:pt x="4234983" y="1589679"/>
                  </a:cubicBezTo>
                  <a:lnTo>
                    <a:pt x="4246800" y="1572065"/>
                  </a:lnTo>
                  <a:close/>
                  <a:moveTo>
                    <a:pt x="3879290" y="997345"/>
                  </a:moveTo>
                  <a:lnTo>
                    <a:pt x="3877769" y="999604"/>
                  </a:lnTo>
                  <a:lnTo>
                    <a:pt x="3874831" y="1001590"/>
                  </a:lnTo>
                  <a:lnTo>
                    <a:pt x="4255204" y="1566323"/>
                  </a:lnTo>
                  <a:lnTo>
                    <a:pt x="4264453" y="1560047"/>
                  </a:lnTo>
                  <a:cubicBezTo>
                    <a:pt x="4271082" y="1557224"/>
                    <a:pt x="4278371" y="1555660"/>
                    <a:pt x="4286025" y="1555660"/>
                  </a:cubicBezTo>
                  <a:cubicBezTo>
                    <a:pt x="4293738" y="1555660"/>
                    <a:pt x="4301071" y="1557224"/>
                    <a:pt x="4307733" y="1560046"/>
                  </a:cubicBezTo>
                  <a:lnTo>
                    <a:pt x="4318487" y="1567314"/>
                  </a:lnTo>
                  <a:lnTo>
                    <a:pt x="4372305" y="1465519"/>
                  </a:lnTo>
                  <a:lnTo>
                    <a:pt x="4362190" y="1458699"/>
                  </a:lnTo>
                  <a:cubicBezTo>
                    <a:pt x="4349501" y="1446010"/>
                    <a:pt x="4341654" y="1428481"/>
                    <a:pt x="4341653" y="1409118"/>
                  </a:cubicBezTo>
                  <a:cubicBezTo>
                    <a:pt x="4341653" y="1399437"/>
                    <a:pt x="4343615" y="1390213"/>
                    <a:pt x="4347163" y="1381824"/>
                  </a:cubicBezTo>
                  <a:lnTo>
                    <a:pt x="4359638" y="1363322"/>
                  </a:lnTo>
                  <a:close/>
                  <a:moveTo>
                    <a:pt x="131300" y="1588417"/>
                  </a:moveTo>
                  <a:lnTo>
                    <a:pt x="70816" y="2483545"/>
                  </a:lnTo>
                  <a:lnTo>
                    <a:pt x="234804" y="1827374"/>
                  </a:lnTo>
                  <a:lnTo>
                    <a:pt x="226448" y="1821756"/>
                  </a:lnTo>
                  <a:cubicBezTo>
                    <a:pt x="216369" y="1811705"/>
                    <a:pt x="210117" y="1797799"/>
                    <a:pt x="210116" y="1782373"/>
                  </a:cubicBezTo>
                  <a:cubicBezTo>
                    <a:pt x="210117" y="1767064"/>
                    <a:pt x="216310" y="1753216"/>
                    <a:pt x="226361" y="1743195"/>
                  </a:cubicBezTo>
                  <a:lnTo>
                    <a:pt x="228142" y="1741999"/>
                  </a:lnTo>
                  <a:lnTo>
                    <a:pt x="149908" y="1585533"/>
                  </a:lnTo>
                  <a:lnTo>
                    <a:pt x="133453" y="1588851"/>
                  </a:lnTo>
                  <a:close/>
                  <a:moveTo>
                    <a:pt x="819073" y="1390904"/>
                  </a:moveTo>
                  <a:lnTo>
                    <a:pt x="307337" y="1746893"/>
                  </a:lnTo>
                  <a:lnTo>
                    <a:pt x="316753" y="1760801"/>
                  </a:lnTo>
                  <a:cubicBezTo>
                    <a:pt x="319573" y="1767429"/>
                    <a:pt x="321136" y="1774718"/>
                    <a:pt x="321136" y="1782373"/>
                  </a:cubicBezTo>
                  <a:cubicBezTo>
                    <a:pt x="321136" y="1797682"/>
                    <a:pt x="314942" y="1811589"/>
                    <a:pt x="304921" y="1821669"/>
                  </a:cubicBezTo>
                  <a:lnTo>
                    <a:pt x="303459" y="1822661"/>
                  </a:lnTo>
                  <a:lnTo>
                    <a:pt x="838131" y="2357333"/>
                  </a:lnTo>
                  <a:lnTo>
                    <a:pt x="857071" y="2344559"/>
                  </a:lnTo>
                  <a:cubicBezTo>
                    <a:pt x="868926" y="2339541"/>
                    <a:pt x="881956" y="2336766"/>
                    <a:pt x="895629" y="2336766"/>
                  </a:cubicBezTo>
                  <a:lnTo>
                    <a:pt x="897789" y="2337202"/>
                  </a:lnTo>
                  <a:lnTo>
                    <a:pt x="874768" y="1416321"/>
                  </a:lnTo>
                  <a:lnTo>
                    <a:pt x="872254" y="1416830"/>
                  </a:lnTo>
                  <a:cubicBezTo>
                    <a:pt x="852972" y="1416830"/>
                    <a:pt x="835443" y="1409000"/>
                    <a:pt x="822735" y="1396321"/>
                  </a:cubicBezTo>
                  <a:close/>
                  <a:moveTo>
                    <a:pt x="941572" y="1350675"/>
                  </a:moveTo>
                  <a:lnTo>
                    <a:pt x="936873" y="1373937"/>
                  </a:lnTo>
                  <a:cubicBezTo>
                    <a:pt x="929788" y="1390700"/>
                    <a:pt x="916364" y="1404176"/>
                    <a:pt x="899579" y="1411297"/>
                  </a:cubicBezTo>
                  <a:lnTo>
                    <a:pt x="884776" y="1414294"/>
                  </a:lnTo>
                  <a:lnTo>
                    <a:pt x="907955" y="2339257"/>
                  </a:lnTo>
                  <a:lnTo>
                    <a:pt x="934186" y="2344559"/>
                  </a:lnTo>
                  <a:cubicBezTo>
                    <a:pt x="946040" y="2349576"/>
                    <a:pt x="956718" y="2356836"/>
                    <a:pt x="965687" y="2365805"/>
                  </a:cubicBezTo>
                  <a:lnTo>
                    <a:pt x="969880" y="2372021"/>
                  </a:lnTo>
                  <a:lnTo>
                    <a:pt x="2091632" y="1453000"/>
                  </a:lnTo>
                  <a:lnTo>
                    <a:pt x="2072275" y="1424301"/>
                  </a:lnTo>
                  <a:lnTo>
                    <a:pt x="2064501" y="1385839"/>
                  </a:lnTo>
                  <a:close/>
                  <a:moveTo>
                    <a:pt x="3852074" y="597200"/>
                  </a:moveTo>
                  <a:lnTo>
                    <a:pt x="3840985" y="604694"/>
                  </a:lnTo>
                  <a:lnTo>
                    <a:pt x="3835816" y="605738"/>
                  </a:lnTo>
                  <a:lnTo>
                    <a:pt x="3845010" y="883378"/>
                  </a:lnTo>
                  <a:lnTo>
                    <a:pt x="3855485" y="885500"/>
                  </a:lnTo>
                  <a:cubicBezTo>
                    <a:pt x="3880662" y="896181"/>
                    <a:pt x="3898278" y="921161"/>
                    <a:pt x="3898278" y="950084"/>
                  </a:cubicBezTo>
                  <a:cubicBezTo>
                    <a:pt x="3898278" y="959725"/>
                    <a:pt x="3896321" y="968928"/>
                    <a:pt x="3892778" y="977309"/>
                  </a:cubicBezTo>
                  <a:lnTo>
                    <a:pt x="3884988" y="988881"/>
                  </a:lnTo>
                  <a:lnTo>
                    <a:pt x="4367143" y="1356197"/>
                  </a:lnTo>
                  <a:lnTo>
                    <a:pt x="4374875" y="1350985"/>
                  </a:lnTo>
                  <a:close/>
                  <a:moveTo>
                    <a:pt x="1449623" y="1018333"/>
                  </a:moveTo>
                  <a:lnTo>
                    <a:pt x="934907" y="1316607"/>
                  </a:lnTo>
                  <a:lnTo>
                    <a:pt x="936872" y="1319520"/>
                  </a:lnTo>
                  <a:lnTo>
                    <a:pt x="941146" y="1340652"/>
                  </a:lnTo>
                  <a:lnTo>
                    <a:pt x="2066466" y="1375924"/>
                  </a:lnTo>
                  <a:lnTo>
                    <a:pt x="2072275" y="1347187"/>
                  </a:lnTo>
                  <a:lnTo>
                    <a:pt x="2082836" y="1331529"/>
                  </a:lnTo>
                  <a:lnTo>
                    <a:pt x="1553609" y="1020593"/>
                  </a:lnTo>
                  <a:lnTo>
                    <a:pt x="1551959" y="1023040"/>
                  </a:lnTo>
                  <a:cubicBezTo>
                    <a:pt x="1539270" y="1035728"/>
                    <a:pt x="1521741" y="1043577"/>
                    <a:pt x="1502377" y="1043577"/>
                  </a:cubicBezTo>
                  <a:cubicBezTo>
                    <a:pt x="1483015" y="1043577"/>
                    <a:pt x="1465485" y="1035729"/>
                    <a:pt x="1452797" y="1023041"/>
                  </a:cubicBezTo>
                  <a:close/>
                  <a:moveTo>
                    <a:pt x="2957839" y="705622"/>
                  </a:moveTo>
                  <a:lnTo>
                    <a:pt x="2801631" y="843909"/>
                  </a:lnTo>
                  <a:lnTo>
                    <a:pt x="2246779" y="1335167"/>
                  </a:lnTo>
                  <a:lnTo>
                    <a:pt x="2254886" y="1347187"/>
                  </a:lnTo>
                  <a:cubicBezTo>
                    <a:pt x="2259904" y="1359041"/>
                    <a:pt x="2262679" y="1372071"/>
                    <a:pt x="2262679" y="1385744"/>
                  </a:cubicBezTo>
                  <a:lnTo>
                    <a:pt x="2258037" y="1408710"/>
                  </a:lnTo>
                  <a:lnTo>
                    <a:pt x="3265295" y="1811655"/>
                  </a:lnTo>
                  <a:lnTo>
                    <a:pt x="3265722" y="1809537"/>
                  </a:lnTo>
                  <a:cubicBezTo>
                    <a:pt x="3272818" y="1792760"/>
                    <a:pt x="3286258" y="1779319"/>
                    <a:pt x="3303036" y="1772223"/>
                  </a:cubicBezTo>
                  <a:lnTo>
                    <a:pt x="3313168" y="1770178"/>
                  </a:lnTo>
                  <a:lnTo>
                    <a:pt x="3029056" y="728719"/>
                  </a:lnTo>
                  <a:lnTo>
                    <a:pt x="3011531" y="732257"/>
                  </a:lnTo>
                  <a:cubicBezTo>
                    <a:pt x="2992169" y="732256"/>
                    <a:pt x="2974640" y="724409"/>
                    <a:pt x="2961951" y="711720"/>
                  </a:cubicBezTo>
                  <a:close/>
                  <a:moveTo>
                    <a:pt x="3078019" y="680115"/>
                  </a:moveTo>
                  <a:lnTo>
                    <a:pt x="3076138" y="689433"/>
                  </a:lnTo>
                  <a:cubicBezTo>
                    <a:pt x="3072590" y="697822"/>
                    <a:pt x="3067456" y="705375"/>
                    <a:pt x="3061112" y="711720"/>
                  </a:cubicBezTo>
                  <a:lnTo>
                    <a:pt x="3039006" y="726625"/>
                  </a:lnTo>
                  <a:lnTo>
                    <a:pt x="3323153" y="1768162"/>
                  </a:lnTo>
                  <a:lnTo>
                    <a:pt x="3330329" y="1766713"/>
                  </a:lnTo>
                  <a:cubicBezTo>
                    <a:pt x="3340011" y="1766713"/>
                    <a:pt x="3349234" y="1768675"/>
                    <a:pt x="3357623" y="1772223"/>
                  </a:cubicBezTo>
                  <a:lnTo>
                    <a:pt x="3370926" y="1781192"/>
                  </a:lnTo>
                  <a:lnTo>
                    <a:pt x="3806500" y="1015826"/>
                  </a:lnTo>
                  <a:lnTo>
                    <a:pt x="3800935" y="1014702"/>
                  </a:lnTo>
                  <a:cubicBezTo>
                    <a:pt x="3775792" y="1004075"/>
                    <a:pt x="3758043" y="979184"/>
                    <a:pt x="3758043" y="950084"/>
                  </a:cubicBezTo>
                  <a:lnTo>
                    <a:pt x="3760591" y="937426"/>
                  </a:lnTo>
                  <a:close/>
                  <a:moveTo>
                    <a:pt x="610662" y="1124023"/>
                  </a:moveTo>
                  <a:lnTo>
                    <a:pt x="284041" y="1730687"/>
                  </a:lnTo>
                  <a:lnTo>
                    <a:pt x="287217" y="1731330"/>
                  </a:lnTo>
                  <a:lnTo>
                    <a:pt x="299664" y="1739713"/>
                  </a:lnTo>
                  <a:lnTo>
                    <a:pt x="813270" y="1382320"/>
                  </a:lnTo>
                  <a:lnTo>
                    <a:pt x="807670" y="1374037"/>
                  </a:lnTo>
                  <a:cubicBezTo>
                    <a:pt x="804109" y="1365644"/>
                    <a:pt x="802137" y="1356412"/>
                    <a:pt x="802137" y="1346712"/>
                  </a:cubicBezTo>
                  <a:cubicBezTo>
                    <a:pt x="802138" y="1327430"/>
                    <a:pt x="809967" y="1309901"/>
                    <a:pt x="822647" y="1297192"/>
                  </a:cubicBezTo>
                  <a:lnTo>
                    <a:pt x="826694" y="1294457"/>
                  </a:lnTo>
                  <a:lnTo>
                    <a:pt x="676713" y="1127849"/>
                  </a:lnTo>
                  <a:lnTo>
                    <a:pt x="668186" y="1133611"/>
                  </a:lnTo>
                  <a:cubicBezTo>
                    <a:pt x="661525" y="1136434"/>
                    <a:pt x="654192" y="1137997"/>
                    <a:pt x="646479" y="1137997"/>
                  </a:cubicBezTo>
                  <a:cubicBezTo>
                    <a:pt x="638825" y="1137997"/>
                    <a:pt x="631535" y="1136448"/>
                    <a:pt x="624907" y="1133644"/>
                  </a:cubicBezTo>
                  <a:close/>
                  <a:moveTo>
                    <a:pt x="599241" y="1109746"/>
                  </a:moveTo>
                  <a:lnTo>
                    <a:pt x="175690" y="1498902"/>
                  </a:lnTo>
                  <a:lnTo>
                    <a:pt x="184465" y="1511883"/>
                  </a:lnTo>
                  <a:cubicBezTo>
                    <a:pt x="187285" y="1518515"/>
                    <a:pt x="188848" y="1525804"/>
                    <a:pt x="188848" y="1533459"/>
                  </a:cubicBezTo>
                  <a:cubicBezTo>
                    <a:pt x="188848" y="1548767"/>
                    <a:pt x="182654" y="1562615"/>
                    <a:pt x="172632" y="1572636"/>
                  </a:cubicBezTo>
                  <a:lnTo>
                    <a:pt x="159466" y="1581509"/>
                  </a:lnTo>
                  <a:lnTo>
                    <a:pt x="236804" y="1736185"/>
                  </a:lnTo>
                  <a:lnTo>
                    <a:pt x="244037" y="1731330"/>
                  </a:lnTo>
                  <a:cubicBezTo>
                    <a:pt x="250698" y="1728529"/>
                    <a:pt x="258031" y="1726981"/>
                    <a:pt x="265744" y="1726981"/>
                  </a:cubicBezTo>
                  <a:lnTo>
                    <a:pt x="273588" y="1728570"/>
                  </a:lnTo>
                  <a:lnTo>
                    <a:pt x="603438" y="1115998"/>
                  </a:lnTo>
                  <a:close/>
                  <a:moveTo>
                    <a:pt x="699607" y="1069966"/>
                  </a:moveTo>
                  <a:lnTo>
                    <a:pt x="702107" y="1082372"/>
                  </a:lnTo>
                  <a:cubicBezTo>
                    <a:pt x="702107" y="1097681"/>
                    <a:pt x="695913" y="1111587"/>
                    <a:pt x="685862" y="1121666"/>
                  </a:cubicBezTo>
                  <a:lnTo>
                    <a:pt x="685226" y="1122096"/>
                  </a:lnTo>
                  <a:lnTo>
                    <a:pt x="835228" y="1288687"/>
                  </a:lnTo>
                  <a:lnTo>
                    <a:pt x="844931" y="1282127"/>
                  </a:lnTo>
                  <a:cubicBezTo>
                    <a:pt x="853324" y="1278567"/>
                    <a:pt x="862555" y="1276595"/>
                    <a:pt x="872255" y="1276595"/>
                  </a:cubicBezTo>
                  <a:cubicBezTo>
                    <a:pt x="891655" y="1276711"/>
                    <a:pt x="909184" y="1284600"/>
                    <a:pt x="921863" y="1297279"/>
                  </a:cubicBezTo>
                  <a:lnTo>
                    <a:pt x="929100" y="1308002"/>
                  </a:lnTo>
                  <a:lnTo>
                    <a:pt x="1443842" y="1009759"/>
                  </a:lnTo>
                  <a:lnTo>
                    <a:pt x="1437770" y="1000753"/>
                  </a:lnTo>
                  <a:lnTo>
                    <a:pt x="1436594" y="994926"/>
                  </a:lnTo>
                  <a:close/>
                  <a:moveTo>
                    <a:pt x="3215006" y="342306"/>
                  </a:moveTo>
                  <a:lnTo>
                    <a:pt x="3214051" y="343720"/>
                  </a:lnTo>
                  <a:cubicBezTo>
                    <a:pt x="3204001" y="353740"/>
                    <a:pt x="3190095" y="359934"/>
                    <a:pt x="3174668" y="359934"/>
                  </a:cubicBezTo>
                  <a:lnTo>
                    <a:pt x="3154546" y="355877"/>
                  </a:lnTo>
                  <a:lnTo>
                    <a:pt x="3041920" y="599618"/>
                  </a:lnTo>
                  <a:lnTo>
                    <a:pt x="3061112" y="612558"/>
                  </a:lnTo>
                  <a:cubicBezTo>
                    <a:pt x="3073800" y="625247"/>
                    <a:pt x="3081648" y="642776"/>
                    <a:pt x="3081648" y="662139"/>
                  </a:cubicBezTo>
                  <a:lnTo>
                    <a:pt x="3080091" y="669850"/>
                  </a:lnTo>
                  <a:lnTo>
                    <a:pt x="3762664" y="927131"/>
                  </a:lnTo>
                  <a:lnTo>
                    <a:pt x="3763543" y="922761"/>
                  </a:lnTo>
                  <a:lnTo>
                    <a:pt x="3776389" y="903689"/>
                  </a:lnTo>
                  <a:close/>
                  <a:moveTo>
                    <a:pt x="2122817" y="561882"/>
                  </a:moveTo>
                  <a:lnTo>
                    <a:pt x="1565822" y="944441"/>
                  </a:lnTo>
                  <a:lnTo>
                    <a:pt x="1566985" y="946166"/>
                  </a:lnTo>
                  <a:cubicBezTo>
                    <a:pt x="1570533" y="954555"/>
                    <a:pt x="1572495" y="963778"/>
                    <a:pt x="1572495" y="973460"/>
                  </a:cubicBezTo>
                  <a:cubicBezTo>
                    <a:pt x="1572495" y="983141"/>
                    <a:pt x="1570533" y="992364"/>
                    <a:pt x="1566985" y="1000753"/>
                  </a:cubicBezTo>
                  <a:lnTo>
                    <a:pt x="1559422" y="1011970"/>
                  </a:lnTo>
                  <a:lnTo>
                    <a:pt x="2088686" y="1322856"/>
                  </a:lnTo>
                  <a:lnTo>
                    <a:pt x="2093522" y="1315686"/>
                  </a:lnTo>
                  <a:cubicBezTo>
                    <a:pt x="2111461" y="1297747"/>
                    <a:pt x="2136235" y="1286645"/>
                    <a:pt x="2163580" y="1286645"/>
                  </a:cubicBezTo>
                  <a:lnTo>
                    <a:pt x="2178302" y="1289621"/>
                  </a:lnTo>
                  <a:lnTo>
                    <a:pt x="2178302" y="592112"/>
                  </a:lnTo>
                  <a:lnTo>
                    <a:pt x="2151780" y="586755"/>
                  </a:lnTo>
                  <a:cubicBezTo>
                    <a:pt x="2143398" y="583213"/>
                    <a:pt x="2135839" y="578085"/>
                    <a:pt x="2129485" y="571745"/>
                  </a:cubicBezTo>
                  <a:close/>
                  <a:moveTo>
                    <a:pt x="2247591" y="529718"/>
                  </a:moveTo>
                  <a:lnTo>
                    <a:pt x="2243622" y="549362"/>
                  </a:lnTo>
                  <a:cubicBezTo>
                    <a:pt x="2236537" y="566124"/>
                    <a:pt x="2223112" y="579600"/>
                    <a:pt x="2206328" y="586722"/>
                  </a:cubicBezTo>
                  <a:lnTo>
                    <a:pt x="2188589" y="590314"/>
                  </a:lnTo>
                  <a:lnTo>
                    <a:pt x="2188588" y="1291700"/>
                  </a:lnTo>
                  <a:lnTo>
                    <a:pt x="2202138" y="1294439"/>
                  </a:lnTo>
                  <a:cubicBezTo>
                    <a:pt x="2213992" y="1299456"/>
                    <a:pt x="2224670" y="1306717"/>
                    <a:pt x="2233639" y="1315686"/>
                  </a:cubicBezTo>
                  <a:lnTo>
                    <a:pt x="2241057" y="1326685"/>
                  </a:lnTo>
                  <a:lnTo>
                    <a:pt x="2952221" y="697290"/>
                  </a:lnTo>
                  <a:lnTo>
                    <a:pt x="2946924" y="689432"/>
                  </a:lnTo>
                  <a:cubicBezTo>
                    <a:pt x="2943376" y="681043"/>
                    <a:pt x="2941414" y="671821"/>
                    <a:pt x="2941414" y="662139"/>
                  </a:cubicBezTo>
                  <a:lnTo>
                    <a:pt x="2945038" y="644187"/>
                  </a:lnTo>
                  <a:close/>
                  <a:moveTo>
                    <a:pt x="3226769" y="322017"/>
                  </a:moveTo>
                  <a:lnTo>
                    <a:pt x="3225942" y="326114"/>
                  </a:lnTo>
                  <a:lnTo>
                    <a:pt x="3220664" y="333927"/>
                  </a:lnTo>
                  <a:lnTo>
                    <a:pt x="3783845" y="896912"/>
                  </a:lnTo>
                  <a:lnTo>
                    <a:pt x="3800837" y="885467"/>
                  </a:lnTo>
                  <a:cubicBezTo>
                    <a:pt x="3809230" y="881924"/>
                    <a:pt x="3818461" y="879967"/>
                    <a:pt x="3828161" y="879967"/>
                  </a:cubicBezTo>
                  <a:lnTo>
                    <a:pt x="3834765" y="881304"/>
                  </a:lnTo>
                  <a:lnTo>
                    <a:pt x="3825598" y="607803"/>
                  </a:lnTo>
                  <a:lnTo>
                    <a:pt x="3819277" y="609080"/>
                  </a:lnTo>
                  <a:cubicBezTo>
                    <a:pt x="3788661" y="609080"/>
                    <a:pt x="3763885" y="584308"/>
                    <a:pt x="3763886" y="553456"/>
                  </a:cubicBezTo>
                  <a:lnTo>
                    <a:pt x="3767414" y="535957"/>
                  </a:lnTo>
                  <a:close/>
                  <a:moveTo>
                    <a:pt x="603327" y="763378"/>
                  </a:moveTo>
                  <a:lnTo>
                    <a:pt x="163688" y="1488250"/>
                  </a:lnTo>
                  <a:lnTo>
                    <a:pt x="168642" y="1491606"/>
                  </a:lnTo>
                  <a:lnTo>
                    <a:pt x="594654" y="1100173"/>
                  </a:lnTo>
                  <a:lnTo>
                    <a:pt x="591087" y="1082371"/>
                  </a:lnTo>
                  <a:cubicBezTo>
                    <a:pt x="591087" y="1059407"/>
                    <a:pt x="605023" y="1039731"/>
                    <a:pt x="624907" y="1031329"/>
                  </a:cubicBezTo>
                  <a:lnTo>
                    <a:pt x="628014" y="1030702"/>
                  </a:lnTo>
                  <a:lnTo>
                    <a:pt x="628014" y="771330"/>
                  </a:lnTo>
                  <a:lnTo>
                    <a:pt x="609680" y="767640"/>
                  </a:lnTo>
                  <a:close/>
                  <a:moveTo>
                    <a:pt x="1447940" y="496067"/>
                  </a:moveTo>
                  <a:lnTo>
                    <a:pt x="683742" y="1041680"/>
                  </a:lnTo>
                  <a:lnTo>
                    <a:pt x="685863" y="1043105"/>
                  </a:lnTo>
                  <a:lnTo>
                    <a:pt x="697212" y="1059963"/>
                  </a:lnTo>
                  <a:lnTo>
                    <a:pt x="1434541" y="984757"/>
                  </a:lnTo>
                  <a:lnTo>
                    <a:pt x="1432260" y="973459"/>
                  </a:lnTo>
                  <a:cubicBezTo>
                    <a:pt x="1432260" y="944415"/>
                    <a:pt x="1449918" y="919496"/>
                    <a:pt x="1475084" y="908852"/>
                  </a:cubicBezTo>
                  <a:lnTo>
                    <a:pt x="1493481" y="905138"/>
                  </a:lnTo>
                  <a:lnTo>
                    <a:pt x="1486084" y="521574"/>
                  </a:lnTo>
                  <a:lnTo>
                    <a:pt x="1473055" y="518950"/>
                  </a:lnTo>
                  <a:cubicBezTo>
                    <a:pt x="1466405" y="516145"/>
                    <a:pt x="1460408" y="512084"/>
                    <a:pt x="1455369" y="507058"/>
                  </a:cubicBezTo>
                  <a:close/>
                  <a:moveTo>
                    <a:pt x="1549648" y="469703"/>
                  </a:moveTo>
                  <a:lnTo>
                    <a:pt x="1545706" y="489284"/>
                  </a:lnTo>
                  <a:cubicBezTo>
                    <a:pt x="1540104" y="502585"/>
                    <a:pt x="1529492" y="513271"/>
                    <a:pt x="1516235" y="518917"/>
                  </a:cubicBezTo>
                  <a:lnTo>
                    <a:pt x="1496093" y="523013"/>
                  </a:lnTo>
                  <a:lnTo>
                    <a:pt x="1503532" y="903576"/>
                  </a:lnTo>
                  <a:lnTo>
                    <a:pt x="1529671" y="908852"/>
                  </a:lnTo>
                  <a:cubicBezTo>
                    <a:pt x="1538060" y="912400"/>
                    <a:pt x="1545614" y="917534"/>
                    <a:pt x="1551959" y="923878"/>
                  </a:cubicBezTo>
                  <a:lnTo>
                    <a:pt x="1560077" y="935919"/>
                  </a:lnTo>
                  <a:lnTo>
                    <a:pt x="2117116" y="553448"/>
                  </a:lnTo>
                  <a:lnTo>
                    <a:pt x="2114420" y="549461"/>
                  </a:lnTo>
                  <a:cubicBezTo>
                    <a:pt x="2110860" y="541069"/>
                    <a:pt x="2108887" y="531837"/>
                    <a:pt x="2108888" y="522137"/>
                  </a:cubicBezTo>
                  <a:lnTo>
                    <a:pt x="2110600" y="513660"/>
                  </a:lnTo>
                  <a:close/>
                  <a:moveTo>
                    <a:pt x="1441261" y="478685"/>
                  </a:moveTo>
                  <a:lnTo>
                    <a:pt x="682481" y="695762"/>
                  </a:lnTo>
                  <a:lnTo>
                    <a:pt x="686680" y="716595"/>
                  </a:lnTo>
                  <a:cubicBezTo>
                    <a:pt x="686681" y="739559"/>
                    <a:pt x="672744" y="759236"/>
                    <a:pt x="652860" y="767640"/>
                  </a:cubicBezTo>
                  <a:lnTo>
                    <a:pt x="638298" y="770576"/>
                  </a:lnTo>
                  <a:lnTo>
                    <a:pt x="638298" y="1028629"/>
                  </a:lnTo>
                  <a:lnTo>
                    <a:pt x="646479" y="1026979"/>
                  </a:lnTo>
                  <a:cubicBezTo>
                    <a:pt x="654192" y="1026920"/>
                    <a:pt x="661526" y="1028439"/>
                    <a:pt x="668187" y="1031229"/>
                  </a:cubicBezTo>
                  <a:lnTo>
                    <a:pt x="674701" y="1035606"/>
                  </a:lnTo>
                  <a:lnTo>
                    <a:pt x="1442917" y="486881"/>
                  </a:lnTo>
                  <a:close/>
                  <a:moveTo>
                    <a:pt x="2349359" y="285838"/>
                  </a:moveTo>
                  <a:lnTo>
                    <a:pt x="2341794" y="297090"/>
                  </a:lnTo>
                  <a:cubicBezTo>
                    <a:pt x="2331744" y="307169"/>
                    <a:pt x="2317837" y="313420"/>
                    <a:pt x="2302411" y="313421"/>
                  </a:cubicBezTo>
                  <a:lnTo>
                    <a:pt x="2285814" y="310071"/>
                  </a:lnTo>
                  <a:lnTo>
                    <a:pt x="2213533" y="462518"/>
                  </a:lnTo>
                  <a:lnTo>
                    <a:pt x="2228613" y="472704"/>
                  </a:lnTo>
                  <a:cubicBezTo>
                    <a:pt x="2234953" y="479044"/>
                    <a:pt x="2240080" y="486582"/>
                    <a:pt x="2243622" y="494945"/>
                  </a:cubicBezTo>
                  <a:lnTo>
                    <a:pt x="2248616" y="519632"/>
                  </a:lnTo>
                  <a:lnTo>
                    <a:pt x="2947424" y="634104"/>
                  </a:lnTo>
                  <a:lnTo>
                    <a:pt x="2954633" y="623412"/>
                  </a:lnTo>
                  <a:close/>
                  <a:moveTo>
                    <a:pt x="3092257" y="121550"/>
                  </a:moveTo>
                  <a:lnTo>
                    <a:pt x="3081337" y="128930"/>
                  </a:lnTo>
                  <a:lnTo>
                    <a:pt x="3155760" y="252760"/>
                  </a:lnTo>
                  <a:lnTo>
                    <a:pt x="3174668" y="248914"/>
                  </a:lnTo>
                  <a:cubicBezTo>
                    <a:pt x="3205520" y="248914"/>
                    <a:pt x="3230295" y="273691"/>
                    <a:pt x="3230296" y="304542"/>
                  </a:cubicBezTo>
                  <a:lnTo>
                    <a:pt x="3228816" y="311876"/>
                  </a:lnTo>
                  <a:lnTo>
                    <a:pt x="3771691" y="526755"/>
                  </a:lnTo>
                  <a:lnTo>
                    <a:pt x="3771705" y="526735"/>
                  </a:lnTo>
                  <a:close/>
                  <a:moveTo>
                    <a:pt x="2356956" y="263168"/>
                  </a:moveTo>
                  <a:lnTo>
                    <a:pt x="2354202" y="276839"/>
                  </a:lnTo>
                  <a:lnTo>
                    <a:pt x="2960343" y="614944"/>
                  </a:lnTo>
                  <a:lnTo>
                    <a:pt x="2961951" y="612558"/>
                  </a:lnTo>
                  <a:cubicBezTo>
                    <a:pt x="2974640" y="599870"/>
                    <a:pt x="2992169" y="592022"/>
                    <a:pt x="3011531" y="592022"/>
                  </a:cubicBezTo>
                  <a:lnTo>
                    <a:pt x="3032194" y="596193"/>
                  </a:lnTo>
                  <a:lnTo>
                    <a:pt x="3145611" y="350540"/>
                  </a:lnTo>
                  <a:lnTo>
                    <a:pt x="3135491" y="343719"/>
                  </a:lnTo>
                  <a:cubicBezTo>
                    <a:pt x="3125470" y="333698"/>
                    <a:pt x="3119276" y="319850"/>
                    <a:pt x="3119276" y="304542"/>
                  </a:cubicBezTo>
                  <a:lnTo>
                    <a:pt x="3120388" y="299017"/>
                  </a:lnTo>
                  <a:close/>
                  <a:moveTo>
                    <a:pt x="2250463" y="274985"/>
                  </a:moveTo>
                  <a:lnTo>
                    <a:pt x="1546669" y="450880"/>
                  </a:lnTo>
                  <a:lnTo>
                    <a:pt x="1548360" y="459263"/>
                  </a:lnTo>
                  <a:lnTo>
                    <a:pt x="2112652" y="503503"/>
                  </a:lnTo>
                  <a:lnTo>
                    <a:pt x="2114387" y="494912"/>
                  </a:lnTo>
                  <a:cubicBezTo>
                    <a:pt x="2125014" y="469768"/>
                    <a:pt x="2149905" y="452019"/>
                    <a:pt x="2179005" y="452019"/>
                  </a:cubicBezTo>
                  <a:lnTo>
                    <a:pt x="2204822" y="457340"/>
                  </a:lnTo>
                  <a:lnTo>
                    <a:pt x="2276526" y="306155"/>
                  </a:lnTo>
                  <a:lnTo>
                    <a:pt x="2263233" y="297177"/>
                  </a:lnTo>
                  <a:cubicBezTo>
                    <a:pt x="2258223" y="292152"/>
                    <a:pt x="2254169" y="286163"/>
                    <a:pt x="2251368" y="279502"/>
                  </a:cubicBezTo>
                  <a:close/>
                  <a:moveTo>
                    <a:pt x="3011314" y="106902"/>
                  </a:moveTo>
                  <a:lnTo>
                    <a:pt x="2356454" y="249930"/>
                  </a:lnTo>
                  <a:lnTo>
                    <a:pt x="2357075" y="253015"/>
                  </a:lnTo>
                  <a:lnTo>
                    <a:pt x="3122443" y="288808"/>
                  </a:lnTo>
                  <a:lnTo>
                    <a:pt x="3123626" y="282933"/>
                  </a:lnTo>
                  <a:cubicBezTo>
                    <a:pt x="3126427" y="276283"/>
                    <a:pt x="3130480" y="270287"/>
                    <a:pt x="3135490" y="265247"/>
                  </a:cubicBezTo>
                  <a:lnTo>
                    <a:pt x="3146790" y="257579"/>
                  </a:lnTo>
                  <a:lnTo>
                    <a:pt x="3071322" y="131707"/>
                  </a:lnTo>
                  <a:lnTo>
                    <a:pt x="3058039" y="134391"/>
                  </a:lnTo>
                  <a:cubicBezTo>
                    <a:pt x="3042730" y="134391"/>
                    <a:pt x="3028882" y="128198"/>
                    <a:pt x="3018861" y="118147"/>
                  </a:cubicBezTo>
                  <a:close/>
                  <a:moveTo>
                    <a:pt x="1764526" y="72300"/>
                  </a:moveTo>
                  <a:lnTo>
                    <a:pt x="1763538" y="77198"/>
                  </a:lnTo>
                  <a:cubicBezTo>
                    <a:pt x="1755135" y="97083"/>
                    <a:pt x="1735457" y="111019"/>
                    <a:pt x="1712493" y="111019"/>
                  </a:cubicBezTo>
                  <a:lnTo>
                    <a:pt x="1695366" y="107571"/>
                  </a:lnTo>
                  <a:lnTo>
                    <a:pt x="1519023" y="418512"/>
                  </a:lnTo>
                  <a:lnTo>
                    <a:pt x="1533841" y="428499"/>
                  </a:lnTo>
                  <a:lnTo>
                    <a:pt x="1542573" y="441455"/>
                  </a:lnTo>
                  <a:lnTo>
                    <a:pt x="2248478" y="265076"/>
                  </a:lnTo>
                  <a:lnTo>
                    <a:pt x="2247019" y="257795"/>
                  </a:lnTo>
                  <a:lnTo>
                    <a:pt x="2250240" y="241821"/>
                  </a:lnTo>
                  <a:close/>
                  <a:moveTo>
                    <a:pt x="1669192" y="88898"/>
                  </a:moveTo>
                  <a:lnTo>
                    <a:pt x="675596" y="685012"/>
                  </a:lnTo>
                  <a:lnTo>
                    <a:pt x="676781" y="686773"/>
                  </a:lnTo>
                  <a:lnTo>
                    <a:pt x="1439305" y="469001"/>
                  </a:lnTo>
                  <a:lnTo>
                    <a:pt x="1439037" y="467676"/>
                  </a:lnTo>
                  <a:cubicBezTo>
                    <a:pt x="1439036" y="437060"/>
                    <a:pt x="1463812" y="412284"/>
                    <a:pt x="1494664" y="412284"/>
                  </a:cubicBezTo>
                  <a:lnTo>
                    <a:pt x="1509312" y="415237"/>
                  </a:lnTo>
                  <a:lnTo>
                    <a:pt x="1686008" y="103398"/>
                  </a:lnTo>
                  <a:lnTo>
                    <a:pt x="1673199" y="94804"/>
                  </a:lnTo>
                  <a:close/>
                  <a:moveTo>
                    <a:pt x="1767335" y="58368"/>
                  </a:moveTo>
                  <a:lnTo>
                    <a:pt x="1766541" y="62303"/>
                  </a:lnTo>
                  <a:lnTo>
                    <a:pt x="2253979" y="232350"/>
                  </a:lnTo>
                  <a:lnTo>
                    <a:pt x="2263233" y="218617"/>
                  </a:lnTo>
                  <a:cubicBezTo>
                    <a:pt x="2273254" y="208596"/>
                    <a:pt x="2287102" y="202403"/>
                    <a:pt x="2302411" y="202403"/>
                  </a:cubicBezTo>
                  <a:cubicBezTo>
                    <a:pt x="2325550" y="202226"/>
                    <a:pt x="2345271" y="216250"/>
                    <a:pt x="2353685" y="236190"/>
                  </a:cubicBezTo>
                  <a:lnTo>
                    <a:pt x="2354455" y="240013"/>
                  </a:lnTo>
                  <a:lnTo>
                    <a:pt x="3006459" y="97787"/>
                  </a:lnTo>
                  <a:lnTo>
                    <a:pt x="3006169" y="96342"/>
                  </a:lnTo>
                  <a:close/>
                  <a:moveTo>
                    <a:pt x="1690786" y="4386"/>
                  </a:moveTo>
                  <a:cubicBezTo>
                    <a:pt x="1697447" y="1563"/>
                    <a:pt x="1704780" y="0"/>
                    <a:pt x="1712493" y="0"/>
                  </a:cubicBezTo>
                  <a:cubicBezTo>
                    <a:pt x="1735457" y="0"/>
                    <a:pt x="1755134" y="13935"/>
                    <a:pt x="1763538" y="33919"/>
                  </a:cubicBezTo>
                  <a:lnTo>
                    <a:pt x="1766353" y="47971"/>
                  </a:lnTo>
                  <a:lnTo>
                    <a:pt x="3004056" y="85795"/>
                  </a:lnTo>
                  <a:lnTo>
                    <a:pt x="3002647" y="78764"/>
                  </a:lnTo>
                  <a:cubicBezTo>
                    <a:pt x="3002648" y="48146"/>
                    <a:pt x="3027421" y="23372"/>
                    <a:pt x="3058039" y="23372"/>
                  </a:cubicBezTo>
                  <a:cubicBezTo>
                    <a:pt x="3088891" y="23372"/>
                    <a:pt x="3113667" y="48146"/>
                    <a:pt x="3113667" y="78764"/>
                  </a:cubicBezTo>
                  <a:cubicBezTo>
                    <a:pt x="3113667" y="86418"/>
                    <a:pt x="3112118" y="93723"/>
                    <a:pt x="3109313" y="100373"/>
                  </a:cubicBezTo>
                  <a:lnTo>
                    <a:pt x="3100080" y="114107"/>
                  </a:lnTo>
                  <a:lnTo>
                    <a:pt x="3777449" y="518211"/>
                  </a:lnTo>
                  <a:lnTo>
                    <a:pt x="3780100" y="514277"/>
                  </a:lnTo>
                  <a:cubicBezTo>
                    <a:pt x="3790122" y="504257"/>
                    <a:pt x="3803970" y="498063"/>
                    <a:pt x="3819278" y="498063"/>
                  </a:cubicBezTo>
                  <a:cubicBezTo>
                    <a:pt x="3850130" y="497828"/>
                    <a:pt x="3874905" y="522604"/>
                    <a:pt x="3874905" y="553456"/>
                  </a:cubicBezTo>
                  <a:cubicBezTo>
                    <a:pt x="3874905" y="561110"/>
                    <a:pt x="3873357" y="568414"/>
                    <a:pt x="3870552" y="575064"/>
                  </a:cubicBezTo>
                  <a:lnTo>
                    <a:pt x="3859958" y="590821"/>
                  </a:lnTo>
                  <a:lnTo>
                    <a:pt x="4383295" y="1345307"/>
                  </a:lnTo>
                  <a:lnTo>
                    <a:pt x="4384477" y="1344510"/>
                  </a:lnTo>
                  <a:cubicBezTo>
                    <a:pt x="4392866" y="1340962"/>
                    <a:pt x="4402089" y="1339000"/>
                    <a:pt x="4411771" y="1339000"/>
                  </a:cubicBezTo>
                  <a:cubicBezTo>
                    <a:pt x="4450497" y="1339000"/>
                    <a:pt x="4481888" y="1370392"/>
                    <a:pt x="4481888" y="1409118"/>
                  </a:cubicBezTo>
                  <a:cubicBezTo>
                    <a:pt x="4481888" y="1438162"/>
                    <a:pt x="4464230" y="1463081"/>
                    <a:pt x="4439064" y="1473725"/>
                  </a:cubicBezTo>
                  <a:lnTo>
                    <a:pt x="4432311" y="1475089"/>
                  </a:lnTo>
                  <a:lnTo>
                    <a:pt x="4572391" y="2280925"/>
                  </a:lnTo>
                  <a:lnTo>
                    <a:pt x="4581685" y="2279035"/>
                  </a:lnTo>
                  <a:cubicBezTo>
                    <a:pt x="4612304" y="2279268"/>
                    <a:pt x="4637313" y="2304044"/>
                    <a:pt x="4637313" y="2334660"/>
                  </a:cubicBezTo>
                  <a:cubicBezTo>
                    <a:pt x="4637313" y="2365279"/>
                    <a:pt x="4612537" y="2390055"/>
                    <a:pt x="4581685" y="2390055"/>
                  </a:cubicBezTo>
                  <a:lnTo>
                    <a:pt x="4570941" y="2387888"/>
                  </a:lnTo>
                  <a:lnTo>
                    <a:pt x="4402736" y="3168964"/>
                  </a:lnTo>
                  <a:lnTo>
                    <a:pt x="4410979" y="3174519"/>
                  </a:lnTo>
                  <a:cubicBezTo>
                    <a:pt x="4421000" y="3184539"/>
                    <a:pt x="4427194" y="3198387"/>
                    <a:pt x="4427194" y="3213697"/>
                  </a:cubicBezTo>
                  <a:cubicBezTo>
                    <a:pt x="4427194" y="3244316"/>
                    <a:pt x="4402418" y="3269324"/>
                    <a:pt x="4371802" y="3269325"/>
                  </a:cubicBezTo>
                  <a:lnTo>
                    <a:pt x="4353772" y="3265692"/>
                  </a:lnTo>
                  <a:lnTo>
                    <a:pt x="3597975" y="4131120"/>
                  </a:lnTo>
                  <a:lnTo>
                    <a:pt x="3609744" y="4139066"/>
                  </a:lnTo>
                  <a:cubicBezTo>
                    <a:pt x="3619795" y="4149117"/>
                    <a:pt x="3625989" y="4162966"/>
                    <a:pt x="3625989" y="4178275"/>
                  </a:cubicBezTo>
                  <a:cubicBezTo>
                    <a:pt x="3625989" y="4208891"/>
                    <a:pt x="3601213" y="4233666"/>
                    <a:pt x="3570361" y="4233667"/>
                  </a:cubicBezTo>
                  <a:cubicBezTo>
                    <a:pt x="3555052" y="4233666"/>
                    <a:pt x="3541204" y="4227473"/>
                    <a:pt x="3531184" y="4217451"/>
                  </a:cubicBezTo>
                  <a:lnTo>
                    <a:pt x="3527436" y="4211890"/>
                  </a:lnTo>
                  <a:lnTo>
                    <a:pt x="3519644" y="4220812"/>
                  </a:lnTo>
                  <a:lnTo>
                    <a:pt x="3525628" y="4209208"/>
                  </a:lnTo>
                  <a:lnTo>
                    <a:pt x="3519319" y="4199846"/>
                  </a:lnTo>
                  <a:lnTo>
                    <a:pt x="3519248" y="4199497"/>
                  </a:lnTo>
                  <a:lnTo>
                    <a:pt x="2552025" y="4526052"/>
                  </a:lnTo>
                  <a:lnTo>
                    <a:pt x="2552497" y="4528395"/>
                  </a:lnTo>
                  <a:cubicBezTo>
                    <a:pt x="2552497" y="4559011"/>
                    <a:pt x="2527721" y="4583787"/>
                    <a:pt x="2497102" y="4583787"/>
                  </a:cubicBezTo>
                  <a:cubicBezTo>
                    <a:pt x="2474140" y="4583787"/>
                    <a:pt x="2454333" y="4569850"/>
                    <a:pt x="2445864" y="4549966"/>
                  </a:cubicBezTo>
                  <a:lnTo>
                    <a:pt x="2443869" y="4540158"/>
                  </a:lnTo>
                  <a:lnTo>
                    <a:pt x="1726631" y="4480338"/>
                  </a:lnTo>
                  <a:lnTo>
                    <a:pt x="1723570" y="4495544"/>
                  </a:lnTo>
                  <a:cubicBezTo>
                    <a:pt x="1715166" y="4515494"/>
                    <a:pt x="1695489" y="4529560"/>
                    <a:pt x="1672525" y="4529561"/>
                  </a:cubicBezTo>
                  <a:cubicBezTo>
                    <a:pt x="1641909" y="4529560"/>
                    <a:pt x="1616900" y="4504787"/>
                    <a:pt x="1616900" y="4473935"/>
                  </a:cubicBezTo>
                  <a:cubicBezTo>
                    <a:pt x="1616900" y="4466281"/>
                    <a:pt x="1618449" y="4458991"/>
                    <a:pt x="1621253" y="4452363"/>
                  </a:cubicBezTo>
                  <a:lnTo>
                    <a:pt x="1622509" y="4450503"/>
                  </a:lnTo>
                  <a:lnTo>
                    <a:pt x="1034851" y="4180226"/>
                  </a:lnTo>
                  <a:lnTo>
                    <a:pt x="1032450" y="4192134"/>
                  </a:lnTo>
                  <a:cubicBezTo>
                    <a:pt x="1024046" y="4212018"/>
                    <a:pt x="1004369" y="4225955"/>
                    <a:pt x="981407" y="4225955"/>
                  </a:cubicBezTo>
                  <a:cubicBezTo>
                    <a:pt x="950789" y="4225954"/>
                    <a:pt x="925780" y="4201179"/>
                    <a:pt x="925780" y="4170563"/>
                  </a:cubicBezTo>
                  <a:cubicBezTo>
                    <a:pt x="925780" y="4155253"/>
                    <a:pt x="931973" y="4141346"/>
                    <a:pt x="942023" y="4131267"/>
                  </a:cubicBezTo>
                  <a:lnTo>
                    <a:pt x="958057" y="4120431"/>
                  </a:lnTo>
                  <a:lnTo>
                    <a:pt x="390540" y="3504423"/>
                  </a:lnTo>
                  <a:lnTo>
                    <a:pt x="388282" y="3505944"/>
                  </a:lnTo>
                  <a:cubicBezTo>
                    <a:pt x="381653" y="3508745"/>
                    <a:pt x="374364" y="3510294"/>
                    <a:pt x="366709" y="3510294"/>
                  </a:cubicBezTo>
                  <a:cubicBezTo>
                    <a:pt x="336093" y="3510294"/>
                    <a:pt x="311084" y="3485518"/>
                    <a:pt x="311084" y="3454902"/>
                  </a:cubicBezTo>
                  <a:cubicBezTo>
                    <a:pt x="311084" y="3439593"/>
                    <a:pt x="317278" y="3425686"/>
                    <a:pt x="327327" y="3415607"/>
                  </a:cubicBezTo>
                  <a:lnTo>
                    <a:pt x="337455" y="3408761"/>
                  </a:lnTo>
                  <a:lnTo>
                    <a:pt x="77049" y="2603566"/>
                  </a:lnTo>
                  <a:lnTo>
                    <a:pt x="55627" y="2607886"/>
                  </a:lnTo>
                  <a:cubicBezTo>
                    <a:pt x="25009" y="2607886"/>
                    <a:pt x="0" y="2583110"/>
                    <a:pt x="0" y="2552491"/>
                  </a:cubicBezTo>
                  <a:cubicBezTo>
                    <a:pt x="0" y="2521875"/>
                    <a:pt x="24773" y="2496866"/>
                    <a:pt x="55627" y="2496866"/>
                  </a:cubicBezTo>
                  <a:lnTo>
                    <a:pt x="59664" y="2497706"/>
                  </a:lnTo>
                  <a:lnTo>
                    <a:pt x="121372" y="1586415"/>
                  </a:lnTo>
                  <a:lnTo>
                    <a:pt x="111883" y="1584501"/>
                  </a:lnTo>
                  <a:cubicBezTo>
                    <a:pt x="91998" y="1576098"/>
                    <a:pt x="78062" y="1556421"/>
                    <a:pt x="78062" y="1533459"/>
                  </a:cubicBezTo>
                  <a:cubicBezTo>
                    <a:pt x="78062" y="1502840"/>
                    <a:pt x="102838" y="1477831"/>
                    <a:pt x="133454" y="1477831"/>
                  </a:cubicBezTo>
                  <a:cubicBezTo>
                    <a:pt x="141050" y="1477890"/>
                    <a:pt x="148310" y="1479482"/>
                    <a:pt x="154928" y="1482316"/>
                  </a:cubicBezTo>
                  <a:lnTo>
                    <a:pt x="155238" y="1482526"/>
                  </a:lnTo>
                  <a:lnTo>
                    <a:pt x="594912" y="757732"/>
                  </a:lnTo>
                  <a:lnTo>
                    <a:pt x="591993" y="755774"/>
                  </a:lnTo>
                  <a:cubicBezTo>
                    <a:pt x="581914" y="745753"/>
                    <a:pt x="575661" y="731904"/>
                    <a:pt x="575661" y="716595"/>
                  </a:cubicBezTo>
                  <a:cubicBezTo>
                    <a:pt x="575661" y="685979"/>
                    <a:pt x="600437" y="660970"/>
                    <a:pt x="631289" y="660970"/>
                  </a:cubicBezTo>
                  <a:cubicBezTo>
                    <a:pt x="638943" y="661028"/>
                    <a:pt x="646232" y="662620"/>
                    <a:pt x="652860" y="665455"/>
                  </a:cubicBezTo>
                  <a:lnTo>
                    <a:pt x="669581" y="676789"/>
                  </a:lnTo>
                  <a:lnTo>
                    <a:pt x="1663446" y="80430"/>
                  </a:lnTo>
                  <a:lnTo>
                    <a:pt x="1661254" y="77198"/>
                  </a:lnTo>
                  <a:cubicBezTo>
                    <a:pt x="1658431" y="70571"/>
                    <a:pt x="1656868" y="63282"/>
                    <a:pt x="1656868" y="55628"/>
                  </a:cubicBezTo>
                  <a:cubicBezTo>
                    <a:pt x="1656868" y="32664"/>
                    <a:pt x="1670803" y="12855"/>
                    <a:pt x="1690786" y="438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lang="en-US" dirty="0">
                <a:solidFill>
                  <a:prstClr val="white"/>
                </a:solidFill>
                <a:latin typeface="Century Gothic"/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BE3546F1-F929-40C7-ABE1-D1F89EFB366E}"/>
              </a:ext>
            </a:extLst>
          </p:cNvPr>
          <p:cNvSpPr txBox="1"/>
          <p:nvPr/>
        </p:nvSpPr>
        <p:spPr>
          <a:xfrm>
            <a:off x="1270000" y="442007"/>
            <a:ext cx="4794902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defTabSz="412750" hangingPunct="0">
              <a:lnSpc>
                <a:spcPts val="3200"/>
              </a:lnSpc>
              <a:defRPr sz="2500" b="1" ker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Helvetica Neue"/>
                <a:cs typeface="Helvetica Neue"/>
              </a:defRPr>
            </a:lvl1pPr>
          </a:lstStyle>
          <a:p>
            <a:pPr algn="l" defTabSz="412771"/>
            <a:r>
              <a:rPr lang="en-US" sz="3750" kern="1200" dirty="0">
                <a:solidFill>
                  <a:srgbClr val="393636"/>
                </a:solidFill>
                <a:latin typeface="Lexend Deca SemiBold" pitchFamily="2" charset="0"/>
                <a:sym typeface="Helvetica Neue"/>
              </a:rPr>
              <a:t>McKinsey 7S Model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3A77C6-F837-40B3-8BE4-922A4C7043CA}"/>
              </a:ext>
            </a:extLst>
          </p:cNvPr>
          <p:cNvSpPr/>
          <p:nvPr/>
        </p:nvSpPr>
        <p:spPr>
          <a:xfrm>
            <a:off x="5123726" y="2718658"/>
            <a:ext cx="1947564" cy="1947564"/>
          </a:xfrm>
          <a:prstGeom prst="ellipse">
            <a:avLst/>
          </a:prstGeom>
          <a:gradFill flip="none" rotWithShape="1">
            <a:gsLst>
              <a:gs pos="46000">
                <a:srgbClr val="358DA3"/>
              </a:gs>
              <a:gs pos="85000">
                <a:schemeClr val="accent1"/>
              </a:gs>
              <a:gs pos="2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446">
              <a:lnSpc>
                <a:spcPts val="1300"/>
              </a:lnSpc>
              <a:spcAft>
                <a:spcPts val="600"/>
              </a:spcAft>
            </a:pPr>
            <a:r>
              <a:rPr lang="en-US" sz="1200" b="1" dirty="0">
                <a:solidFill>
                  <a:prstClr val="white"/>
                </a:solidFill>
                <a:latin typeface="Century Gothic" panose="020B0502020202020204" pitchFamily="34" charset="0"/>
              </a:rPr>
              <a:t>SHARED VALUE</a:t>
            </a:r>
            <a:endParaRPr lang="en-US" sz="800" dirty="0">
              <a:solidFill>
                <a:prstClr val="white"/>
              </a:solidFill>
              <a:latin typeface="Century Gothic" panose="020B0502020202020204" pitchFamily="34" charset="0"/>
            </a:endParaRPr>
          </a:p>
          <a:p>
            <a:pPr algn="ctr" defTabSz="914446">
              <a:lnSpc>
                <a:spcPts val="1300"/>
              </a:lnSpc>
            </a:pPr>
            <a:r>
              <a:rPr lang="en-US" sz="1200" dirty="0">
                <a:solidFill>
                  <a:prstClr val="white"/>
                </a:solidFill>
                <a:latin typeface="Tenorite" panose="00000500000000000000" pitchFamily="2" charset="0"/>
              </a:rPr>
              <a:t>Need to establish a clear company culture that values professionalism, innovation, and adaptability</a:t>
            </a:r>
            <a:endParaRPr lang="en-US" sz="933" dirty="0">
              <a:solidFill>
                <a:prstClr val="white"/>
              </a:solidFill>
              <a:latin typeface="Tenorite" panose="00000500000000000000" pitchFamily="2" charset="0"/>
            </a:endParaRP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3DDB5722-FCB2-4F4D-ACE1-517E08988103}"/>
              </a:ext>
            </a:extLst>
          </p:cNvPr>
          <p:cNvSpPr/>
          <p:nvPr/>
        </p:nvSpPr>
        <p:spPr>
          <a:xfrm>
            <a:off x="697009" y="2971942"/>
            <a:ext cx="3236881" cy="1440998"/>
          </a:xfrm>
          <a:prstGeom prst="roundRect">
            <a:avLst>
              <a:gd name="adj" fmla="val 7941"/>
            </a:avLst>
          </a:prstGeom>
          <a:solidFill>
            <a:schemeClr val="bg1"/>
          </a:solidFill>
          <a:ln cap="rnd">
            <a:solidFill>
              <a:schemeClr val="accent2"/>
            </a:solidFill>
          </a:ln>
          <a:effectLst>
            <a:outerShdw dist="25400" dir="2700000" algn="tl" rotWithShape="0">
              <a:schemeClr val="accent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0" rIns="137160" rtlCol="0" anchor="ctr"/>
          <a:lstStyle/>
          <a:p>
            <a:pPr algn="r" defTabSz="914446" fontAlgn="base">
              <a:lnSpc>
                <a:spcPts val="1300"/>
              </a:lnSpc>
              <a:spcAft>
                <a:spcPts val="600"/>
              </a:spcAft>
              <a:buSzPct val="170000"/>
            </a:pPr>
            <a:r>
              <a:rPr lang="en-US" sz="1200" b="1" dirty="0">
                <a:solidFill>
                  <a:srgbClr val="56C09F"/>
                </a:solidFill>
                <a:latin typeface="Lexend Deca" pitchFamily="2" charset="0"/>
              </a:rPr>
              <a:t>SKILLS</a:t>
            </a: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67" b="1" i="1" dirty="0">
                <a:solidFill>
                  <a:prstClr val="black"/>
                </a:solidFill>
                <a:latin typeface="Tenorite" panose="00000500000000000000" pitchFamily="2" charset="0"/>
              </a:rPr>
              <a:t>Competency Mapping</a:t>
            </a:r>
            <a:r>
              <a:rPr lang="en-US" altLang="en-US" sz="1067" b="1" dirty="0">
                <a:solidFill>
                  <a:prstClr val="black"/>
                </a:solidFill>
                <a:latin typeface="Tenorite" panose="00000500000000000000" pitchFamily="2" charset="0"/>
              </a:rPr>
              <a:t>:</a:t>
            </a:r>
            <a:r>
              <a:rPr lang="en-US" altLang="en-US" sz="1067" dirty="0">
                <a:solidFill>
                  <a:prstClr val="black"/>
                </a:solidFill>
                <a:latin typeface="Tenorite" panose="00000500000000000000" pitchFamily="2" charset="0"/>
              </a:rPr>
              <a:t> Need to identify and map employee skills to align with business goals.</a:t>
            </a: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67" b="1" i="1" dirty="0">
                <a:solidFill>
                  <a:prstClr val="black"/>
                </a:solidFill>
                <a:latin typeface="Tenorite" panose="00000500000000000000" pitchFamily="2" charset="0"/>
              </a:rPr>
              <a:t>Training Framework</a:t>
            </a:r>
            <a:r>
              <a:rPr lang="en-US" altLang="en-US" sz="1067" b="1" dirty="0">
                <a:solidFill>
                  <a:prstClr val="black"/>
                </a:solidFill>
                <a:latin typeface="Tenorite" panose="00000500000000000000" pitchFamily="2" charset="0"/>
              </a:rPr>
              <a:t>:</a:t>
            </a:r>
            <a:r>
              <a:rPr lang="en-US" altLang="en-US" sz="1067" dirty="0">
                <a:solidFill>
                  <a:prstClr val="black"/>
                </a:solidFill>
                <a:latin typeface="Tenorite" panose="00000500000000000000" pitchFamily="2" charset="0"/>
              </a:rPr>
              <a:t> Absence of structured training frameworks for both freshers and existing employees 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4A8A703-AB6E-4D76-805D-B84F38F889C6}"/>
              </a:ext>
            </a:extLst>
          </p:cNvPr>
          <p:cNvCxnSpPr>
            <a:cxnSpLocks/>
            <a:stCxn id="106" idx="3"/>
          </p:cNvCxnSpPr>
          <p:nvPr/>
        </p:nvCxnSpPr>
        <p:spPr>
          <a:xfrm>
            <a:off x="3933890" y="3692440"/>
            <a:ext cx="874621" cy="0"/>
          </a:xfrm>
          <a:prstGeom prst="line">
            <a:avLst/>
          </a:prstGeom>
          <a:ln w="12700" cap="rnd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E63ACDC-0009-4475-B492-E7D80B8CC755}"/>
              </a:ext>
            </a:extLst>
          </p:cNvPr>
          <p:cNvSpPr/>
          <p:nvPr/>
        </p:nvSpPr>
        <p:spPr>
          <a:xfrm>
            <a:off x="697009" y="1195758"/>
            <a:ext cx="3236881" cy="1440998"/>
          </a:xfrm>
          <a:prstGeom prst="roundRect">
            <a:avLst>
              <a:gd name="adj" fmla="val 7941"/>
            </a:avLst>
          </a:prstGeom>
          <a:solidFill>
            <a:schemeClr val="bg1"/>
          </a:solidFill>
          <a:ln cap="rnd">
            <a:solidFill>
              <a:schemeClr val="accent1"/>
            </a:solidFill>
          </a:ln>
          <a:effectLst>
            <a:outerShdw dist="25400" dir="2700000" algn="tl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0" rIns="137160" rtlCol="0" anchor="ctr"/>
          <a:lstStyle/>
          <a:p>
            <a:pPr algn="r" defTabSz="914446" fontAlgn="base">
              <a:lnSpc>
                <a:spcPts val="1300"/>
              </a:lnSpc>
              <a:spcAft>
                <a:spcPts val="600"/>
              </a:spcAft>
              <a:buSzPct val="170000"/>
            </a:pPr>
            <a:r>
              <a:rPr lang="en-US" sz="1200" b="1" dirty="0">
                <a:solidFill>
                  <a:srgbClr val="1359A7"/>
                </a:solidFill>
                <a:latin typeface="Lexend Deca" pitchFamily="2" charset="0"/>
              </a:rPr>
              <a:t>STRATEGY</a:t>
            </a:r>
          </a:p>
          <a:p>
            <a:pPr algn="r" defTabSz="914446" fontAlgn="base">
              <a:lnSpc>
                <a:spcPts val="1300"/>
              </a:lnSpc>
              <a:spcAft>
                <a:spcPts val="600"/>
              </a:spcAft>
              <a:buSzPct val="170000"/>
            </a:pPr>
            <a:r>
              <a:rPr lang="en-US" sz="1067" b="1" i="1" dirty="0">
                <a:solidFill>
                  <a:srgbClr val="333333"/>
                </a:solidFill>
                <a:latin typeface="Tenorite" panose="00000500000000000000" pitchFamily="2" charset="0"/>
              </a:rPr>
              <a:t>Business Growth Focus</a:t>
            </a:r>
            <a:r>
              <a:rPr lang="en-US" sz="1067" dirty="0">
                <a:solidFill>
                  <a:srgbClr val="333333"/>
                </a:solidFill>
                <a:latin typeface="Tenorite" panose="00000500000000000000" pitchFamily="2" charset="0"/>
              </a:rPr>
              <a:t>: The management is focused on achieving visible growth.</a:t>
            </a:r>
          </a:p>
          <a:p>
            <a:pPr algn="r" defTabSz="914446" fontAlgn="base">
              <a:lnSpc>
                <a:spcPts val="1300"/>
              </a:lnSpc>
              <a:spcAft>
                <a:spcPts val="600"/>
              </a:spcAft>
              <a:buSzPct val="170000"/>
            </a:pPr>
            <a:r>
              <a:rPr lang="en-US" sz="1067" b="1" i="1" dirty="0">
                <a:solidFill>
                  <a:srgbClr val="333333"/>
                </a:solidFill>
                <a:latin typeface="Tenorite" panose="00000500000000000000" pitchFamily="2" charset="0"/>
              </a:rPr>
              <a:t>Market Understanding</a:t>
            </a:r>
            <a:r>
              <a:rPr lang="en-US" sz="1067" dirty="0">
                <a:solidFill>
                  <a:srgbClr val="333333"/>
                </a:solidFill>
                <a:latin typeface="Tenorite" panose="00000500000000000000" pitchFamily="2" charset="0"/>
              </a:rPr>
              <a:t>: Strong understanding of markets and strategic timing of product pitches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3D1B586-99DA-2541-94AA-495989D72501}"/>
              </a:ext>
            </a:extLst>
          </p:cNvPr>
          <p:cNvGrpSpPr/>
          <p:nvPr/>
        </p:nvGrpSpPr>
        <p:grpSpPr>
          <a:xfrm>
            <a:off x="3933889" y="1916257"/>
            <a:ext cx="1252160" cy="864724"/>
            <a:chOff x="3933889" y="1916257"/>
            <a:chExt cx="1252160" cy="864724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979BC91-DA9F-4076-8E13-6CBC3ED1D133}"/>
                </a:ext>
              </a:extLst>
            </p:cNvPr>
            <p:cNvCxnSpPr>
              <a:cxnSpLocks/>
            </p:cNvCxnSpPr>
            <p:nvPr/>
          </p:nvCxnSpPr>
          <p:spPr>
            <a:xfrm>
              <a:off x="4462742" y="1916257"/>
              <a:ext cx="723307" cy="864724"/>
            </a:xfrm>
            <a:prstGeom prst="line">
              <a:avLst/>
            </a:prstGeom>
            <a:ln w="12700" cap="rnd"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7A79DA9-0D6F-4C5F-A497-12217FFDAE45}"/>
                </a:ext>
              </a:extLst>
            </p:cNvPr>
            <p:cNvCxnSpPr>
              <a:cxnSpLocks/>
              <a:endCxn id="105" idx="3"/>
            </p:cNvCxnSpPr>
            <p:nvPr/>
          </p:nvCxnSpPr>
          <p:spPr>
            <a:xfrm flipH="1">
              <a:off x="3933889" y="1916257"/>
              <a:ext cx="529006" cy="0"/>
            </a:xfrm>
            <a:prstGeom prst="line">
              <a:avLst/>
            </a:prstGeom>
            <a:ln w="127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C3C35847-4511-4378-AFF3-0FA80B934744}"/>
              </a:ext>
            </a:extLst>
          </p:cNvPr>
          <p:cNvSpPr/>
          <p:nvPr/>
        </p:nvSpPr>
        <p:spPr>
          <a:xfrm>
            <a:off x="697009" y="4748124"/>
            <a:ext cx="3236881" cy="1440998"/>
          </a:xfrm>
          <a:prstGeom prst="roundRect">
            <a:avLst>
              <a:gd name="adj" fmla="val 7941"/>
            </a:avLst>
          </a:prstGeom>
          <a:solidFill>
            <a:schemeClr val="bg1"/>
          </a:solidFill>
          <a:ln cap="rnd">
            <a:solidFill>
              <a:schemeClr val="tx2"/>
            </a:solidFill>
          </a:ln>
          <a:effectLst>
            <a:outerShdw dist="25400" dir="2700000" algn="tl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0" rIns="137160" rtlCol="0" anchor="ctr"/>
          <a:lstStyle/>
          <a:p>
            <a:pPr algn="r" defTabSz="914446" fontAlgn="base">
              <a:lnSpc>
                <a:spcPts val="1300"/>
              </a:lnSpc>
              <a:spcAft>
                <a:spcPts val="600"/>
              </a:spcAft>
              <a:buSzPct val="170000"/>
            </a:pPr>
            <a:r>
              <a:rPr lang="en-US" sz="1200" b="1" dirty="0">
                <a:solidFill>
                  <a:srgbClr val="44546A"/>
                </a:solidFill>
                <a:latin typeface="Lexend Deca" pitchFamily="2" charset="0"/>
              </a:rPr>
              <a:t>STAFF</a:t>
            </a: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67" b="1" i="1" dirty="0">
                <a:solidFill>
                  <a:prstClr val="black"/>
                </a:solidFill>
                <a:latin typeface="Tenorite" panose="00000500000000000000" pitchFamily="2" charset="0"/>
              </a:rPr>
              <a:t>Employee Stability</a:t>
            </a:r>
            <a:r>
              <a:rPr lang="en-US" altLang="en-US" sz="1067" b="1" dirty="0">
                <a:solidFill>
                  <a:prstClr val="black"/>
                </a:solidFill>
                <a:latin typeface="Tenorite" panose="00000500000000000000" pitchFamily="2" charset="0"/>
              </a:rPr>
              <a:t>:</a:t>
            </a:r>
            <a:r>
              <a:rPr lang="en-US" altLang="en-US" sz="1067" dirty="0">
                <a:solidFill>
                  <a:prstClr val="black"/>
                </a:solidFill>
                <a:latin typeface="Tenorite" panose="00000500000000000000" pitchFamily="2" charset="0"/>
              </a:rPr>
              <a:t> High turnover due to compensation issues and work environment concerns.</a:t>
            </a: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67" b="1" i="1" dirty="0">
                <a:solidFill>
                  <a:prstClr val="black"/>
                </a:solidFill>
                <a:latin typeface="Tenorite" panose="00000500000000000000" pitchFamily="2" charset="0"/>
              </a:rPr>
              <a:t>Long-Term Employees</a:t>
            </a:r>
            <a:r>
              <a:rPr lang="en-US" altLang="en-US" sz="1067" b="1" dirty="0">
                <a:solidFill>
                  <a:prstClr val="black"/>
                </a:solidFill>
                <a:latin typeface="Tenorite" panose="00000500000000000000" pitchFamily="2" charset="0"/>
              </a:rPr>
              <a:t>:</a:t>
            </a:r>
            <a:r>
              <a:rPr lang="en-US" altLang="en-US" sz="1067" dirty="0">
                <a:solidFill>
                  <a:prstClr val="black"/>
                </a:solidFill>
                <a:latin typeface="Tenorite" panose="00000500000000000000" pitchFamily="2" charset="0"/>
              </a:rPr>
              <a:t> Significant loyalty and contribution from employees employed for more than 10-18 years.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BD5C20-8C91-7E48-9BE3-AF7C4B322D25}"/>
              </a:ext>
            </a:extLst>
          </p:cNvPr>
          <p:cNvGrpSpPr/>
          <p:nvPr/>
        </p:nvGrpSpPr>
        <p:grpSpPr>
          <a:xfrm>
            <a:off x="3933889" y="4603900"/>
            <a:ext cx="1252160" cy="864970"/>
            <a:chOff x="3933889" y="4603899"/>
            <a:chExt cx="1252160" cy="864970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03267DE-0E7F-4A91-A8A5-A3CE793148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2895" y="4603899"/>
              <a:ext cx="723154" cy="864970"/>
            </a:xfrm>
            <a:prstGeom prst="line">
              <a:avLst/>
            </a:prstGeom>
            <a:ln w="12700" cap="rnd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8AA3921-E958-49D5-93EE-44079C02E78F}"/>
                </a:ext>
              </a:extLst>
            </p:cNvPr>
            <p:cNvCxnSpPr>
              <a:cxnSpLocks/>
              <a:endCxn id="107" idx="3"/>
            </p:cNvCxnSpPr>
            <p:nvPr/>
          </p:nvCxnSpPr>
          <p:spPr>
            <a:xfrm flipH="1">
              <a:off x="3933889" y="5468623"/>
              <a:ext cx="529006" cy="0"/>
            </a:xfrm>
            <a:prstGeom prst="line">
              <a:avLst/>
            </a:prstGeom>
            <a:ln w="1270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A71C81BB-983E-4684-9153-0B6376153F15}"/>
              </a:ext>
            </a:extLst>
          </p:cNvPr>
          <p:cNvSpPr/>
          <p:nvPr/>
        </p:nvSpPr>
        <p:spPr>
          <a:xfrm>
            <a:off x="8258113" y="2971942"/>
            <a:ext cx="3236881" cy="1440998"/>
          </a:xfrm>
          <a:prstGeom prst="roundRect">
            <a:avLst>
              <a:gd name="adj" fmla="val 7941"/>
            </a:avLst>
          </a:prstGeom>
          <a:solidFill>
            <a:schemeClr val="bg1"/>
          </a:solidFill>
          <a:ln cap="rnd">
            <a:solidFill>
              <a:schemeClr val="accent2"/>
            </a:solidFill>
          </a:ln>
          <a:effectLst>
            <a:outerShdw dist="25400" dir="2700000" algn="tl" rotWithShape="0">
              <a:schemeClr val="accent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0" rIns="137160" rtlCol="0" anchor="ctr"/>
          <a:lstStyle/>
          <a:p>
            <a:pPr defTabSz="914446" fontAlgn="base">
              <a:lnSpc>
                <a:spcPts val="1300"/>
              </a:lnSpc>
              <a:spcAft>
                <a:spcPts val="600"/>
              </a:spcAft>
              <a:buSzPct val="170000"/>
            </a:pPr>
            <a:r>
              <a:rPr lang="en-US" sz="1200" b="1" dirty="0">
                <a:solidFill>
                  <a:srgbClr val="56C09F"/>
                </a:solidFill>
                <a:latin typeface="Lexend Deca" pitchFamily="2" charset="0"/>
              </a:rPr>
              <a:t>SYSTEMS</a:t>
            </a: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67" b="1" i="1" dirty="0">
                <a:solidFill>
                  <a:prstClr val="black"/>
                </a:solidFill>
                <a:latin typeface="Tenorite" panose="00000500000000000000" pitchFamily="2" charset="0"/>
              </a:rPr>
              <a:t>HR Processes</a:t>
            </a:r>
            <a:r>
              <a:rPr lang="en-US" altLang="en-US" sz="1067" b="1" dirty="0">
                <a:solidFill>
                  <a:prstClr val="black"/>
                </a:solidFill>
                <a:latin typeface="Tenorite" panose="00000500000000000000" pitchFamily="2" charset="0"/>
              </a:rPr>
              <a:t>:</a:t>
            </a:r>
            <a:r>
              <a:rPr lang="en-US" altLang="en-US" sz="1067" dirty="0">
                <a:solidFill>
                  <a:prstClr val="black"/>
                </a:solidFill>
                <a:latin typeface="Tenorite" panose="00000500000000000000" pitchFamily="2" charset="0"/>
              </a:rPr>
              <a:t> Lack of standardization in HR processes and systems.</a:t>
            </a: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67" b="1" i="1" dirty="0">
                <a:solidFill>
                  <a:prstClr val="black"/>
                </a:solidFill>
                <a:latin typeface="Tenorite" panose="00000500000000000000" pitchFamily="2" charset="0"/>
              </a:rPr>
              <a:t>Financial Systems</a:t>
            </a:r>
            <a:r>
              <a:rPr lang="en-US" altLang="en-US" sz="1067" b="1" dirty="0">
                <a:solidFill>
                  <a:prstClr val="black"/>
                </a:solidFill>
                <a:latin typeface="Tenorite" panose="00000500000000000000" pitchFamily="2" charset="0"/>
              </a:rPr>
              <a:t>:</a:t>
            </a:r>
            <a:r>
              <a:rPr lang="en-US" altLang="en-US" sz="1067" dirty="0">
                <a:solidFill>
                  <a:prstClr val="black"/>
                </a:solidFill>
                <a:latin typeface="Tenorite" panose="00000500000000000000" pitchFamily="2" charset="0"/>
              </a:rPr>
              <a:t> Absence of budget allocation for L&amp;D and limited access to capital.</a:t>
            </a: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67" b="1" i="1" dirty="0">
                <a:solidFill>
                  <a:prstClr val="black"/>
                </a:solidFill>
                <a:latin typeface="Tenorite" panose="00000500000000000000" pitchFamily="2" charset="0"/>
              </a:rPr>
              <a:t>Operational Systems</a:t>
            </a:r>
            <a:r>
              <a:rPr lang="en-US" altLang="en-US" sz="1067" b="1" dirty="0">
                <a:solidFill>
                  <a:prstClr val="black"/>
                </a:solidFill>
                <a:latin typeface="Tenorite" panose="00000500000000000000" pitchFamily="2" charset="0"/>
              </a:rPr>
              <a:t>:</a:t>
            </a:r>
            <a:r>
              <a:rPr lang="en-US" altLang="en-US" sz="1067" dirty="0">
                <a:solidFill>
                  <a:prstClr val="black"/>
                </a:solidFill>
                <a:latin typeface="Tenorite" panose="00000500000000000000" pitchFamily="2" charset="0"/>
              </a:rPr>
              <a:t> Inefficient procurement processes and lack of documented policies and procedures 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C55FF35-9357-466C-9A41-CF1DF773B81A}"/>
              </a:ext>
            </a:extLst>
          </p:cNvPr>
          <p:cNvCxnSpPr>
            <a:cxnSpLocks/>
            <a:stCxn id="94" idx="1"/>
          </p:cNvCxnSpPr>
          <p:nvPr/>
        </p:nvCxnSpPr>
        <p:spPr>
          <a:xfrm flipH="1">
            <a:off x="7386506" y="3692440"/>
            <a:ext cx="871606" cy="0"/>
          </a:xfrm>
          <a:prstGeom prst="line">
            <a:avLst/>
          </a:prstGeom>
          <a:ln w="12700" cap="rnd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BE0A5672-B44D-4453-9A71-335329B8A362}"/>
              </a:ext>
            </a:extLst>
          </p:cNvPr>
          <p:cNvSpPr/>
          <p:nvPr/>
        </p:nvSpPr>
        <p:spPr>
          <a:xfrm>
            <a:off x="8258113" y="1195758"/>
            <a:ext cx="3236881" cy="1440998"/>
          </a:xfrm>
          <a:prstGeom prst="roundRect">
            <a:avLst>
              <a:gd name="adj" fmla="val 7941"/>
            </a:avLst>
          </a:prstGeom>
          <a:solidFill>
            <a:schemeClr val="bg1"/>
          </a:solidFill>
          <a:ln cap="rnd">
            <a:solidFill>
              <a:schemeClr val="accent1"/>
            </a:solidFill>
          </a:ln>
          <a:effectLst>
            <a:outerShdw dist="25400" dir="2700000" algn="tl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0" rIns="137160" rtlCol="0" anchor="ctr"/>
          <a:lstStyle/>
          <a:p>
            <a:pPr defTabSz="914446" fontAlgn="base">
              <a:lnSpc>
                <a:spcPts val="1300"/>
              </a:lnSpc>
              <a:spcAft>
                <a:spcPts val="600"/>
              </a:spcAft>
              <a:buSzPct val="170000"/>
            </a:pPr>
            <a:r>
              <a:rPr lang="en-US" sz="1200" b="1" dirty="0">
                <a:solidFill>
                  <a:srgbClr val="1359A7"/>
                </a:solidFill>
                <a:latin typeface="Lexend Deca" pitchFamily="2" charset="0"/>
              </a:rPr>
              <a:t>STRUCTURE</a:t>
            </a: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67" b="1" i="1" dirty="0">
                <a:solidFill>
                  <a:prstClr val="black"/>
                </a:solidFill>
                <a:latin typeface="Tenorite" panose="00000500000000000000" pitchFamily="2" charset="0"/>
              </a:rPr>
              <a:t>Organizational Structure</a:t>
            </a:r>
            <a:r>
              <a:rPr lang="en-US" altLang="en-US" sz="1067" b="1" dirty="0">
                <a:solidFill>
                  <a:prstClr val="black"/>
                </a:solidFill>
                <a:latin typeface="Tenorite" panose="00000500000000000000" pitchFamily="2" charset="0"/>
              </a:rPr>
              <a:t>:</a:t>
            </a:r>
            <a:r>
              <a:rPr lang="en-US" altLang="en-US" sz="1067" dirty="0">
                <a:solidFill>
                  <a:prstClr val="black"/>
                </a:solidFill>
                <a:latin typeface="Tenorite" panose="00000500000000000000" pitchFamily="2" charset="0"/>
              </a:rPr>
              <a:t> Departments operate with different processes, lacking uniformity.</a:t>
            </a: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67" dirty="0">
              <a:solidFill>
                <a:prstClr val="black"/>
              </a:solidFill>
              <a:latin typeface="Tenorite" panose="00000500000000000000" pitchFamily="2" charset="0"/>
            </a:endParaRP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67" b="1" i="1" dirty="0">
                <a:solidFill>
                  <a:prstClr val="black"/>
                </a:solidFill>
                <a:latin typeface="Tenorite" panose="00000500000000000000" pitchFamily="2" charset="0"/>
              </a:rPr>
              <a:t>Role Clarity</a:t>
            </a:r>
            <a:r>
              <a:rPr lang="en-US" altLang="en-US" sz="1067" b="1" dirty="0">
                <a:solidFill>
                  <a:prstClr val="black"/>
                </a:solidFill>
                <a:latin typeface="Tenorite" panose="00000500000000000000" pitchFamily="2" charset="0"/>
              </a:rPr>
              <a:t>:</a:t>
            </a:r>
            <a:r>
              <a:rPr lang="en-US" altLang="en-US" sz="1067" dirty="0">
                <a:solidFill>
                  <a:prstClr val="black"/>
                </a:solidFill>
                <a:latin typeface="Tenorite" panose="00000500000000000000" pitchFamily="2" charset="0"/>
              </a:rPr>
              <a:t> Roles and responsibilities are unclear, with a mix of traditional family-based and professional management approaches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BF51888-BA8B-C849-BC2C-63ED99C31E59}"/>
              </a:ext>
            </a:extLst>
          </p:cNvPr>
          <p:cNvGrpSpPr/>
          <p:nvPr/>
        </p:nvGrpSpPr>
        <p:grpSpPr>
          <a:xfrm>
            <a:off x="7008968" y="1916257"/>
            <a:ext cx="1248597" cy="864724"/>
            <a:chOff x="7008967" y="1916257"/>
            <a:chExt cx="1248597" cy="864724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D6F3B5B-F923-4457-9EAE-F7A83593B6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08967" y="1916257"/>
              <a:ext cx="719746" cy="864724"/>
            </a:xfrm>
            <a:prstGeom prst="line">
              <a:avLst/>
            </a:prstGeom>
            <a:ln w="12700" cap="rnd"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27D69CB-06A6-4B34-8661-BA8288CC139D}"/>
                </a:ext>
              </a:extLst>
            </p:cNvPr>
            <p:cNvCxnSpPr>
              <a:cxnSpLocks/>
            </p:cNvCxnSpPr>
            <p:nvPr/>
          </p:nvCxnSpPr>
          <p:spPr>
            <a:xfrm>
              <a:off x="7728558" y="1916257"/>
              <a:ext cx="529006" cy="0"/>
            </a:xfrm>
            <a:prstGeom prst="line">
              <a:avLst/>
            </a:prstGeom>
            <a:ln w="127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05FD2C38-9C8D-4065-85C9-AED9442593BA}"/>
              </a:ext>
            </a:extLst>
          </p:cNvPr>
          <p:cNvSpPr/>
          <p:nvPr/>
        </p:nvSpPr>
        <p:spPr>
          <a:xfrm>
            <a:off x="8258113" y="4748124"/>
            <a:ext cx="3236881" cy="1440998"/>
          </a:xfrm>
          <a:prstGeom prst="roundRect">
            <a:avLst>
              <a:gd name="adj" fmla="val 7941"/>
            </a:avLst>
          </a:prstGeom>
          <a:solidFill>
            <a:schemeClr val="bg1"/>
          </a:solidFill>
          <a:ln cap="rnd">
            <a:solidFill>
              <a:schemeClr val="tx2"/>
            </a:solidFill>
          </a:ln>
          <a:effectLst>
            <a:outerShdw dist="25400" dir="2700000" algn="tl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0" rIns="137160" rtlCol="0" anchor="ctr"/>
          <a:lstStyle/>
          <a:p>
            <a:pPr defTabSz="914446" fontAlgn="base">
              <a:lnSpc>
                <a:spcPts val="1300"/>
              </a:lnSpc>
              <a:spcAft>
                <a:spcPts val="600"/>
              </a:spcAft>
              <a:buSzPct val="170000"/>
            </a:pPr>
            <a:r>
              <a:rPr lang="en-US" sz="1200" b="1" dirty="0">
                <a:solidFill>
                  <a:srgbClr val="44546A"/>
                </a:solidFill>
                <a:latin typeface="Lexend Deca" pitchFamily="2" charset="0"/>
              </a:rPr>
              <a:t>STYLE</a:t>
            </a:r>
          </a:p>
          <a:p>
            <a:pPr defTabSz="914446" fontAlgn="base">
              <a:lnSpc>
                <a:spcPts val="1300"/>
              </a:lnSpc>
              <a:spcAft>
                <a:spcPts val="600"/>
              </a:spcAft>
              <a:buSzPct val="170000"/>
            </a:pPr>
            <a:r>
              <a:rPr lang="en-US" sz="1067" b="1" i="1" dirty="0">
                <a:solidFill>
                  <a:srgbClr val="333333"/>
                </a:solidFill>
                <a:latin typeface="Tenorite" panose="00000500000000000000" pitchFamily="2" charset="0"/>
              </a:rPr>
              <a:t>Management Style</a:t>
            </a:r>
            <a:r>
              <a:rPr lang="en-US" sz="1067" dirty="0">
                <a:solidFill>
                  <a:srgbClr val="333333"/>
                </a:solidFill>
                <a:latin typeface="Tenorite" panose="00000500000000000000" pitchFamily="2" charset="0"/>
              </a:rPr>
              <a:t>: Decision-making influenced by family dynamics and traditional attachment.</a:t>
            </a:r>
          </a:p>
          <a:p>
            <a:pPr defTabSz="914446" fontAlgn="base">
              <a:lnSpc>
                <a:spcPts val="1300"/>
              </a:lnSpc>
              <a:spcAft>
                <a:spcPts val="600"/>
              </a:spcAft>
              <a:buSzPct val="170000"/>
            </a:pPr>
            <a:r>
              <a:rPr lang="en-US" sz="1067" b="1" i="1" dirty="0">
                <a:solidFill>
                  <a:srgbClr val="333333"/>
                </a:solidFill>
                <a:latin typeface="Tenorite" panose="00000500000000000000" pitchFamily="2" charset="0"/>
              </a:rPr>
              <a:t>Resistance to Change</a:t>
            </a:r>
            <a:r>
              <a:rPr lang="en-US" sz="1067" dirty="0">
                <a:solidFill>
                  <a:srgbClr val="333333"/>
                </a:solidFill>
                <a:latin typeface="Tenorite" panose="00000500000000000000" pitchFamily="2" charset="0"/>
              </a:rPr>
              <a:t>: Strong attachment to tradition, leading to resistance to change and innovation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BF7896-1F79-804B-9331-4E9486729073}"/>
              </a:ext>
            </a:extLst>
          </p:cNvPr>
          <p:cNvGrpSpPr/>
          <p:nvPr/>
        </p:nvGrpSpPr>
        <p:grpSpPr>
          <a:xfrm>
            <a:off x="7008968" y="4603900"/>
            <a:ext cx="1248597" cy="864970"/>
            <a:chOff x="7008967" y="4603899"/>
            <a:chExt cx="1248597" cy="864970"/>
          </a:xfrm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030326F7-7493-4925-8606-42A7A65ACEFD}"/>
                </a:ext>
              </a:extLst>
            </p:cNvPr>
            <p:cNvCxnSpPr>
              <a:cxnSpLocks/>
            </p:cNvCxnSpPr>
            <p:nvPr/>
          </p:nvCxnSpPr>
          <p:spPr>
            <a:xfrm>
              <a:off x="7008967" y="4603899"/>
              <a:ext cx="719591" cy="864970"/>
            </a:xfrm>
            <a:prstGeom prst="line">
              <a:avLst/>
            </a:prstGeom>
            <a:ln w="12700" cap="rnd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21764A9-5D1E-447C-ABBD-E1D5D739E22C}"/>
                </a:ext>
              </a:extLst>
            </p:cNvPr>
            <p:cNvCxnSpPr>
              <a:cxnSpLocks/>
            </p:cNvCxnSpPr>
            <p:nvPr/>
          </p:nvCxnSpPr>
          <p:spPr>
            <a:xfrm>
              <a:off x="7728558" y="5468623"/>
              <a:ext cx="529006" cy="0"/>
            </a:xfrm>
            <a:prstGeom prst="line">
              <a:avLst/>
            </a:prstGeom>
            <a:ln w="1270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44794B1-B237-2A79-E772-C5DEF1FD3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83302"/>
            <a:ext cx="1121666" cy="79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7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6" grpId="0" animBg="1"/>
      <p:bldP spid="105" grpId="0" animBg="1"/>
      <p:bldP spid="107" grpId="0" animBg="1"/>
      <p:bldP spid="94" grpId="0" animBg="1"/>
      <p:bldP spid="93" grpId="0" animBg="1"/>
      <p:bldP spid="9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9A7ED9F-4059-204B-84C2-CBD540EC6AA3}"/>
              </a:ext>
            </a:extLst>
          </p:cNvPr>
          <p:cNvGrpSpPr/>
          <p:nvPr/>
        </p:nvGrpSpPr>
        <p:grpSpPr>
          <a:xfrm>
            <a:off x="644226" y="1134519"/>
            <a:ext cx="4347944" cy="5271380"/>
            <a:chOff x="644226" y="1134519"/>
            <a:chExt cx="4347944" cy="5271380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2CA94254-E634-44FB-8FC3-0D7160815915}"/>
                </a:ext>
              </a:extLst>
            </p:cNvPr>
            <p:cNvSpPr/>
            <p:nvPr/>
          </p:nvSpPr>
          <p:spPr>
            <a:xfrm>
              <a:off x="644226" y="1134519"/>
              <a:ext cx="4347944" cy="5271380"/>
            </a:xfrm>
            <a:prstGeom prst="roundRect">
              <a:avLst>
                <a:gd name="adj" fmla="val 1709"/>
              </a:avLst>
            </a:prstGeom>
            <a:gradFill>
              <a:gsLst>
                <a:gs pos="3000">
                  <a:schemeClr val="accent1"/>
                </a:gs>
                <a:gs pos="18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lang="en-US" dirty="0">
                <a:solidFill>
                  <a:prstClr val="white"/>
                </a:solidFill>
                <a:latin typeface="Tenorite" panose="00000500000000000000" pitchFamily="2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72EAEA1-027A-416C-9B1D-1727A9A3973A}"/>
                </a:ext>
              </a:extLst>
            </p:cNvPr>
            <p:cNvSpPr txBox="1"/>
            <p:nvPr/>
          </p:nvSpPr>
          <p:spPr>
            <a:xfrm>
              <a:off x="1157246" y="1147660"/>
              <a:ext cx="3315440" cy="48526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 defTabSz="914446">
                <a:lnSpc>
                  <a:spcPts val="1600"/>
                </a:lnSpc>
              </a:pPr>
              <a:r>
                <a:rPr lang="en-US" sz="1100" b="1" dirty="0">
                  <a:solidFill>
                    <a:prstClr val="white"/>
                  </a:solidFill>
                  <a:latin typeface="Lexend Deca" pitchFamily="2" charset="0"/>
                </a:rPr>
                <a:t>STRATEGIC OBJECTIVES &amp; STRATEGY MAP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F13D52C-3811-644F-B9B0-343FA6349471}"/>
              </a:ext>
            </a:extLst>
          </p:cNvPr>
          <p:cNvGrpSpPr/>
          <p:nvPr/>
        </p:nvGrpSpPr>
        <p:grpSpPr>
          <a:xfrm>
            <a:off x="7312622" y="1134519"/>
            <a:ext cx="1718604" cy="5271380"/>
            <a:chOff x="7312622" y="1134519"/>
            <a:chExt cx="1718604" cy="5271380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38F64F63-614D-446E-8BAB-B8F59765920F}"/>
                </a:ext>
              </a:extLst>
            </p:cNvPr>
            <p:cNvSpPr/>
            <p:nvPr/>
          </p:nvSpPr>
          <p:spPr>
            <a:xfrm>
              <a:off x="7312622" y="1134519"/>
              <a:ext cx="1718604" cy="5271380"/>
            </a:xfrm>
            <a:prstGeom prst="roundRect">
              <a:avLst>
                <a:gd name="adj" fmla="val 3984"/>
              </a:avLst>
            </a:prstGeom>
            <a:gradFill>
              <a:gsLst>
                <a:gs pos="3000">
                  <a:schemeClr val="accent1"/>
                </a:gs>
                <a:gs pos="18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lang="en-US" dirty="0">
                <a:solidFill>
                  <a:prstClr val="white"/>
                </a:solidFill>
                <a:latin typeface="Lexend Deca" pitchFamily="2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B47EE46-89CA-42C8-879F-A63D770E639A}"/>
                </a:ext>
              </a:extLst>
            </p:cNvPr>
            <p:cNvSpPr txBox="1"/>
            <p:nvPr/>
          </p:nvSpPr>
          <p:spPr>
            <a:xfrm>
              <a:off x="7698060" y="1250252"/>
              <a:ext cx="958919" cy="2800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algn="ctr">
                <a:lnSpc>
                  <a:spcPts val="1600"/>
                </a:lnSpc>
                <a:defRPr sz="1100" b="1">
                  <a:solidFill>
                    <a:schemeClr val="bg1"/>
                  </a:solidFill>
                  <a:latin typeface="Century Gothic" panose="020B0502020202020204" pitchFamily="34" charset="0"/>
                </a:defRPr>
              </a:lvl1pPr>
            </a:lstStyle>
            <a:p>
              <a:pPr defTabSz="914446"/>
              <a:r>
                <a:rPr lang="en-US" dirty="0">
                  <a:solidFill>
                    <a:prstClr val="white"/>
                  </a:solidFill>
                  <a:latin typeface="Lexend Deca" pitchFamily="2" charset="0"/>
                </a:rPr>
                <a:t>TARGETS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49ADDCE-950B-254D-B01D-41A96118FE71}"/>
              </a:ext>
            </a:extLst>
          </p:cNvPr>
          <p:cNvGrpSpPr/>
          <p:nvPr/>
        </p:nvGrpSpPr>
        <p:grpSpPr>
          <a:xfrm>
            <a:off x="5315215" y="1134519"/>
            <a:ext cx="1718604" cy="5271380"/>
            <a:chOff x="5315215" y="1134519"/>
            <a:chExt cx="1718604" cy="5271380"/>
          </a:xfrm>
        </p:grpSpPr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01AF4DB-3451-43ED-A571-F0D0D96D914D}"/>
                </a:ext>
              </a:extLst>
            </p:cNvPr>
            <p:cNvSpPr/>
            <p:nvPr/>
          </p:nvSpPr>
          <p:spPr>
            <a:xfrm>
              <a:off x="5315215" y="1134519"/>
              <a:ext cx="1718604" cy="5271380"/>
            </a:xfrm>
            <a:prstGeom prst="roundRect">
              <a:avLst>
                <a:gd name="adj" fmla="val 3984"/>
              </a:avLst>
            </a:prstGeom>
            <a:gradFill>
              <a:gsLst>
                <a:gs pos="3000">
                  <a:schemeClr val="accent1"/>
                </a:gs>
                <a:gs pos="18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lang="en-US" dirty="0">
                <a:solidFill>
                  <a:prstClr val="white"/>
                </a:solidFill>
                <a:latin typeface="Lexend Deca" pitchFamily="2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457CA98-93B1-432A-B59D-11D761946A5F}"/>
                </a:ext>
              </a:extLst>
            </p:cNvPr>
            <p:cNvSpPr txBox="1"/>
            <p:nvPr/>
          </p:nvSpPr>
          <p:spPr>
            <a:xfrm>
              <a:off x="5700653" y="1147660"/>
              <a:ext cx="958919" cy="48526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algn="ctr">
                <a:lnSpc>
                  <a:spcPts val="1600"/>
                </a:lnSpc>
                <a:defRPr sz="1100" b="1">
                  <a:solidFill>
                    <a:schemeClr val="bg1"/>
                  </a:solidFill>
                  <a:latin typeface="Century Gothic" panose="020B0502020202020204" pitchFamily="34" charset="0"/>
                </a:defRPr>
              </a:lvl1pPr>
            </a:lstStyle>
            <a:p>
              <a:pPr defTabSz="914446"/>
              <a:r>
                <a:rPr lang="en-US" dirty="0">
                  <a:solidFill>
                    <a:prstClr val="white"/>
                  </a:solidFill>
                  <a:latin typeface="Lexend Deca" pitchFamily="2" charset="0"/>
                </a:rPr>
                <a:t>MEASURES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2B42DF-CD20-5E4E-BDA9-C52E64E0FFAB}"/>
              </a:ext>
            </a:extLst>
          </p:cNvPr>
          <p:cNvGrpSpPr/>
          <p:nvPr/>
        </p:nvGrpSpPr>
        <p:grpSpPr>
          <a:xfrm>
            <a:off x="9300138" y="1134519"/>
            <a:ext cx="2252132" cy="5271380"/>
            <a:chOff x="9300138" y="1134519"/>
            <a:chExt cx="2252132" cy="5271380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7D532134-2B14-4BBF-B760-1E83D9015D3C}"/>
                </a:ext>
              </a:extLst>
            </p:cNvPr>
            <p:cNvSpPr/>
            <p:nvPr/>
          </p:nvSpPr>
          <p:spPr>
            <a:xfrm>
              <a:off x="9300138" y="1134519"/>
              <a:ext cx="2252132" cy="5271380"/>
            </a:xfrm>
            <a:prstGeom prst="roundRect">
              <a:avLst>
                <a:gd name="adj" fmla="val 3857"/>
              </a:avLst>
            </a:prstGeom>
            <a:gradFill>
              <a:gsLst>
                <a:gs pos="3000">
                  <a:schemeClr val="accent1"/>
                </a:gs>
                <a:gs pos="18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lang="en-US" dirty="0">
                <a:solidFill>
                  <a:prstClr val="white"/>
                </a:solidFill>
                <a:latin typeface="Lexend Deca" pitchFamily="2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32F2A39-B0EC-48E7-A086-8BE21557211B}"/>
                </a:ext>
              </a:extLst>
            </p:cNvPr>
            <p:cNvSpPr txBox="1"/>
            <p:nvPr/>
          </p:nvSpPr>
          <p:spPr>
            <a:xfrm>
              <a:off x="9805232" y="1250252"/>
              <a:ext cx="1256609" cy="2800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algn="ctr">
                <a:lnSpc>
                  <a:spcPts val="1600"/>
                </a:lnSpc>
                <a:defRPr sz="1100" b="1">
                  <a:solidFill>
                    <a:schemeClr val="bg1"/>
                  </a:solidFill>
                  <a:latin typeface="Century Gothic" panose="020B0502020202020204" pitchFamily="34" charset="0"/>
                </a:defRPr>
              </a:lvl1pPr>
            </a:lstStyle>
            <a:p>
              <a:pPr defTabSz="914446"/>
              <a:r>
                <a:rPr lang="en-US" dirty="0">
                  <a:solidFill>
                    <a:prstClr val="white"/>
                  </a:solidFill>
                  <a:latin typeface="Lexend Deca" pitchFamily="2" charset="0"/>
                </a:rPr>
                <a:t>INITIATIVES</a:t>
              </a:r>
            </a:p>
          </p:txBody>
        </p:sp>
      </p:grp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7A34DDA6-2314-4CE9-B779-170A12EEAC60}"/>
              </a:ext>
            </a:extLst>
          </p:cNvPr>
          <p:cNvSpPr/>
          <p:nvPr/>
        </p:nvSpPr>
        <p:spPr>
          <a:xfrm>
            <a:off x="544012" y="1624253"/>
            <a:ext cx="4541908" cy="4745648"/>
          </a:xfrm>
          <a:prstGeom prst="roundRect">
            <a:avLst>
              <a:gd name="adj" fmla="val 1727"/>
            </a:avLst>
          </a:prstGeom>
          <a:solidFill>
            <a:schemeClr val="bg1"/>
          </a:solidFill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marL="171459" indent="-171459" defTabSz="914446">
              <a:lnSpc>
                <a:spcPts val="1400"/>
              </a:lnSpc>
              <a:buFont typeface="Arial" panose="020B0604020202020204" pitchFamily="34" charset="0"/>
              <a:buChar char="•"/>
            </a:pPr>
            <a:endParaRPr lang="en-US" sz="900" dirty="0">
              <a:solidFill>
                <a:prstClr val="black"/>
              </a:solidFill>
              <a:latin typeface="Tenorite" panose="00000500000000000000" pitchFamily="2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8DD93EA-2271-4470-A41B-E644B499DD78}"/>
              </a:ext>
            </a:extLst>
          </p:cNvPr>
          <p:cNvSpPr/>
          <p:nvPr/>
        </p:nvSpPr>
        <p:spPr>
          <a:xfrm>
            <a:off x="2939743" y="1981831"/>
            <a:ext cx="877935" cy="607085"/>
          </a:xfrm>
          <a:prstGeom prst="roundRect">
            <a:avLst>
              <a:gd name="adj" fmla="val 882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rtlCol="0" anchor="ctr"/>
          <a:lstStyle/>
          <a:p>
            <a:pPr algn="ctr" defTabSz="914446">
              <a:lnSpc>
                <a:spcPts val="1300"/>
              </a:lnSpc>
              <a:defRPr/>
            </a:pPr>
            <a:r>
              <a:rPr lang="en-US" sz="1067" dirty="0">
                <a:solidFill>
                  <a:prstClr val="white"/>
                </a:solidFill>
                <a:latin typeface="Tenorite" panose="00000500000000000000" pitchFamily="2" charset="0"/>
              </a:rPr>
              <a:t>Increase profitability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AF79E61-873C-491A-8EBF-74D8E44FCA6D}"/>
              </a:ext>
            </a:extLst>
          </p:cNvPr>
          <p:cNvSpPr/>
          <p:nvPr/>
        </p:nvSpPr>
        <p:spPr>
          <a:xfrm>
            <a:off x="4016892" y="1981831"/>
            <a:ext cx="877935" cy="607085"/>
          </a:xfrm>
          <a:prstGeom prst="roundRect">
            <a:avLst>
              <a:gd name="adj" fmla="val 843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rtlCol="0" anchor="ctr"/>
          <a:lstStyle/>
          <a:p>
            <a:pPr algn="ctr" defTabSz="914446">
              <a:lnSpc>
                <a:spcPts val="1300"/>
              </a:lnSpc>
              <a:defRPr/>
            </a:pPr>
            <a:r>
              <a:rPr lang="en-US" sz="1067" dirty="0">
                <a:solidFill>
                  <a:prstClr val="white"/>
                </a:solidFill>
                <a:latin typeface="Tenorite" panose="00000500000000000000" pitchFamily="2" charset="0"/>
              </a:rPr>
              <a:t>Decrease operating costs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829E844E-94D1-4CAF-BC9C-04029FCC0D69}"/>
              </a:ext>
            </a:extLst>
          </p:cNvPr>
          <p:cNvSpPr/>
          <p:nvPr/>
        </p:nvSpPr>
        <p:spPr>
          <a:xfrm>
            <a:off x="2939743" y="3071315"/>
            <a:ext cx="877935" cy="607085"/>
          </a:xfrm>
          <a:prstGeom prst="roundRect">
            <a:avLst>
              <a:gd name="adj" fmla="val 72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rtlCol="0" anchor="ctr"/>
          <a:lstStyle/>
          <a:p>
            <a:pPr algn="ctr" defTabSz="914446">
              <a:lnSpc>
                <a:spcPts val="1300"/>
              </a:lnSpc>
              <a:defRPr/>
            </a:pPr>
            <a:r>
              <a:rPr lang="en-US" sz="1067" dirty="0">
                <a:solidFill>
                  <a:prstClr val="white"/>
                </a:solidFill>
                <a:latin typeface="Tenorite" panose="00000500000000000000" pitchFamily="2" charset="0"/>
              </a:rPr>
              <a:t>Improve market perception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E007DAB-F49E-480B-B2AC-1514A58251D4}"/>
              </a:ext>
            </a:extLst>
          </p:cNvPr>
          <p:cNvSpPr/>
          <p:nvPr/>
        </p:nvSpPr>
        <p:spPr>
          <a:xfrm>
            <a:off x="4016892" y="3071315"/>
            <a:ext cx="877935" cy="607085"/>
          </a:xfrm>
          <a:prstGeom prst="roundRect">
            <a:avLst>
              <a:gd name="adj" fmla="val 646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rtlCol="0" anchor="ctr"/>
          <a:lstStyle/>
          <a:p>
            <a:pPr algn="ctr" defTabSz="914446">
              <a:lnSpc>
                <a:spcPts val="1300"/>
              </a:lnSpc>
              <a:defRPr/>
            </a:pPr>
            <a:r>
              <a:rPr lang="en-US" sz="1067" dirty="0">
                <a:solidFill>
                  <a:prstClr val="white"/>
                </a:solidFill>
                <a:latin typeface="Tenorite" panose="00000500000000000000" pitchFamily="2" charset="0"/>
              </a:rPr>
              <a:t>Improve</a:t>
            </a:r>
          </a:p>
          <a:p>
            <a:pPr algn="ctr" defTabSz="914446">
              <a:lnSpc>
                <a:spcPts val="1300"/>
              </a:lnSpc>
              <a:defRPr/>
            </a:pPr>
            <a:r>
              <a:rPr lang="en-US" sz="1067" dirty="0">
                <a:solidFill>
                  <a:prstClr val="white"/>
                </a:solidFill>
                <a:latin typeface="Tenorite" panose="00000500000000000000" pitchFamily="2" charset="0"/>
              </a:rPr>
              <a:t>End-user experience</a:t>
            </a:r>
          </a:p>
        </p:txBody>
      </p: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BE60D21A-75ED-46B0-B5EF-A34165F452E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54617" y="3402493"/>
            <a:ext cx="525335" cy="1077149"/>
          </a:xfrm>
          <a:prstGeom prst="curvedConnector3">
            <a:avLst>
              <a:gd name="adj1" fmla="val 50000"/>
            </a:avLst>
          </a:prstGeom>
          <a:ln w="12700" cap="rnd">
            <a:solidFill>
              <a:srgbClr val="AFAB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2A1CA24C-5D4E-48EB-95F4-159BBEEDB6E8}"/>
              </a:ext>
            </a:extLst>
          </p:cNvPr>
          <p:cNvCxnSpPr>
            <a:cxnSpLocks/>
          </p:cNvCxnSpPr>
          <p:nvPr/>
        </p:nvCxnSpPr>
        <p:spPr>
          <a:xfrm rot="16200000" flipV="1">
            <a:off x="2577469" y="3402492"/>
            <a:ext cx="525335" cy="1077148"/>
          </a:xfrm>
          <a:prstGeom prst="curvedConnector3">
            <a:avLst>
              <a:gd name="adj1" fmla="val 50000"/>
            </a:avLst>
          </a:prstGeom>
          <a:ln w="12700" cap="rnd">
            <a:solidFill>
              <a:srgbClr val="AFAB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48" name="Straight Arrow Connector 14347">
            <a:extLst>
              <a:ext uri="{FF2B5EF4-FFF2-40B4-BE49-F238E27FC236}">
                <a16:creationId xmlns:a16="http://schemas.microsoft.com/office/drawing/2014/main" id="{CE218F35-8137-4775-BF7F-FD397D8E03FB}"/>
              </a:ext>
            </a:extLst>
          </p:cNvPr>
          <p:cNvCxnSpPr/>
          <p:nvPr/>
        </p:nvCxnSpPr>
        <p:spPr>
          <a:xfrm flipV="1">
            <a:off x="3378709" y="3678400"/>
            <a:ext cx="1" cy="525335"/>
          </a:xfrm>
          <a:prstGeom prst="straightConnector1">
            <a:avLst/>
          </a:prstGeom>
          <a:ln w="12700" cap="rnd">
            <a:solidFill>
              <a:srgbClr val="AFAB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4E1E661-6546-47F0-AA55-C128AF26BB6F}"/>
              </a:ext>
            </a:extLst>
          </p:cNvPr>
          <p:cNvCxnSpPr>
            <a:cxnSpLocks/>
          </p:cNvCxnSpPr>
          <p:nvPr/>
        </p:nvCxnSpPr>
        <p:spPr>
          <a:xfrm flipV="1">
            <a:off x="4455859" y="3678400"/>
            <a:ext cx="0" cy="525335"/>
          </a:xfrm>
          <a:prstGeom prst="straightConnector1">
            <a:avLst/>
          </a:prstGeom>
          <a:ln w="12700" cap="rnd">
            <a:solidFill>
              <a:srgbClr val="AFAB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E5B2D49-4B00-49E8-A3F8-B016167D3725}"/>
              </a:ext>
            </a:extLst>
          </p:cNvPr>
          <p:cNvCxnSpPr>
            <a:cxnSpLocks/>
          </p:cNvCxnSpPr>
          <p:nvPr/>
        </p:nvCxnSpPr>
        <p:spPr>
          <a:xfrm flipV="1">
            <a:off x="2301561" y="3678400"/>
            <a:ext cx="0" cy="525335"/>
          </a:xfrm>
          <a:prstGeom prst="straightConnector1">
            <a:avLst/>
          </a:prstGeom>
          <a:ln w="12700" cap="rnd">
            <a:solidFill>
              <a:srgbClr val="AFAB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8513F98-CB32-46A7-8755-2FF3B298206A}"/>
              </a:ext>
            </a:extLst>
          </p:cNvPr>
          <p:cNvCxnSpPr>
            <a:cxnSpLocks/>
          </p:cNvCxnSpPr>
          <p:nvPr/>
        </p:nvCxnSpPr>
        <p:spPr>
          <a:xfrm flipV="1">
            <a:off x="4455859" y="2588916"/>
            <a:ext cx="0" cy="482399"/>
          </a:xfrm>
          <a:prstGeom prst="straightConnector1">
            <a:avLst/>
          </a:prstGeom>
          <a:ln w="12700" cap="rnd">
            <a:solidFill>
              <a:srgbClr val="AFAB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DE14076-1B45-4F7B-BD11-835AFF0FD992}"/>
              </a:ext>
            </a:extLst>
          </p:cNvPr>
          <p:cNvCxnSpPr>
            <a:cxnSpLocks/>
          </p:cNvCxnSpPr>
          <p:nvPr/>
        </p:nvCxnSpPr>
        <p:spPr>
          <a:xfrm flipV="1">
            <a:off x="2301561" y="2588916"/>
            <a:ext cx="0" cy="482399"/>
          </a:xfrm>
          <a:prstGeom prst="straightConnector1">
            <a:avLst/>
          </a:prstGeom>
          <a:ln w="12700" cap="rnd">
            <a:solidFill>
              <a:srgbClr val="AFAB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5BFA9D2-03DB-4065-8786-D0899A1FE58F}"/>
              </a:ext>
            </a:extLst>
          </p:cNvPr>
          <p:cNvCxnSpPr>
            <a:cxnSpLocks/>
          </p:cNvCxnSpPr>
          <p:nvPr/>
        </p:nvCxnSpPr>
        <p:spPr>
          <a:xfrm>
            <a:off x="2740530" y="2285372"/>
            <a:ext cx="199213" cy="0"/>
          </a:xfrm>
          <a:prstGeom prst="straightConnector1">
            <a:avLst/>
          </a:prstGeom>
          <a:ln w="12700" cap="rnd">
            <a:solidFill>
              <a:srgbClr val="AFAB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48CACB3-15AD-4348-B00A-7B2203808418}"/>
              </a:ext>
            </a:extLst>
          </p:cNvPr>
          <p:cNvCxnSpPr>
            <a:cxnSpLocks/>
          </p:cNvCxnSpPr>
          <p:nvPr/>
        </p:nvCxnSpPr>
        <p:spPr>
          <a:xfrm flipH="1">
            <a:off x="3803390" y="2285372"/>
            <a:ext cx="199214" cy="0"/>
          </a:xfrm>
          <a:prstGeom prst="straightConnector1">
            <a:avLst/>
          </a:prstGeom>
          <a:ln w="12700" cap="rnd">
            <a:solidFill>
              <a:srgbClr val="AFAB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Curved 130">
            <a:extLst>
              <a:ext uri="{FF2B5EF4-FFF2-40B4-BE49-F238E27FC236}">
                <a16:creationId xmlns:a16="http://schemas.microsoft.com/office/drawing/2014/main" id="{4082C7B2-0289-4655-AEAC-41285A490D1A}"/>
              </a:ext>
            </a:extLst>
          </p:cNvPr>
          <p:cNvCxnSpPr>
            <a:cxnSpLocks/>
          </p:cNvCxnSpPr>
          <p:nvPr/>
        </p:nvCxnSpPr>
        <p:spPr>
          <a:xfrm rot="16200000" flipV="1">
            <a:off x="2598937" y="2291541"/>
            <a:ext cx="482399" cy="1077148"/>
          </a:xfrm>
          <a:prstGeom prst="curvedConnector3">
            <a:avLst>
              <a:gd name="adj1" fmla="val 50000"/>
            </a:avLst>
          </a:prstGeom>
          <a:ln w="12700" cap="rnd">
            <a:solidFill>
              <a:srgbClr val="AFAB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68" name="Arrow: Chevron 14367">
            <a:extLst>
              <a:ext uri="{FF2B5EF4-FFF2-40B4-BE49-F238E27FC236}">
                <a16:creationId xmlns:a16="http://schemas.microsoft.com/office/drawing/2014/main" id="{375703A2-286E-4ADF-A2D0-A8539C2630EF}"/>
              </a:ext>
            </a:extLst>
          </p:cNvPr>
          <p:cNvSpPr/>
          <p:nvPr/>
        </p:nvSpPr>
        <p:spPr>
          <a:xfrm rot="16200000">
            <a:off x="3316332" y="4794763"/>
            <a:ext cx="124763" cy="678545"/>
          </a:xfrm>
          <a:prstGeom prst="chevron">
            <a:avLst>
              <a:gd name="adj" fmla="val 76331"/>
            </a:avLst>
          </a:prstGeom>
          <a:solidFill>
            <a:srgbClr val="AFABAB"/>
          </a:solidFill>
          <a:ln w="12700" cap="rnd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45720" rIns="45720" rtlCol="0" anchor="ctr"/>
          <a:lstStyle/>
          <a:p>
            <a:pPr algn="ctr" defTabSz="914446">
              <a:lnSpc>
                <a:spcPts val="1300"/>
              </a:lnSpc>
              <a:defRPr/>
            </a:pPr>
            <a:endParaRPr lang="en-US" sz="800" dirty="0">
              <a:solidFill>
                <a:prstClr val="black"/>
              </a:solidFill>
              <a:latin typeface="Tenorite" panose="00000500000000000000" pitchFamily="2" charset="0"/>
            </a:endParaRP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A47AA378-BAC2-4EF4-9C81-33A737CE61FA}"/>
              </a:ext>
            </a:extLst>
          </p:cNvPr>
          <p:cNvSpPr/>
          <p:nvPr/>
        </p:nvSpPr>
        <p:spPr>
          <a:xfrm>
            <a:off x="2939743" y="4203735"/>
            <a:ext cx="877935" cy="607085"/>
          </a:xfrm>
          <a:prstGeom prst="roundRect">
            <a:avLst>
              <a:gd name="adj" fmla="val 72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rtlCol="0" anchor="ctr"/>
          <a:lstStyle/>
          <a:p>
            <a:pPr algn="ctr" defTabSz="914446">
              <a:lnSpc>
                <a:spcPts val="1300"/>
              </a:lnSpc>
              <a:defRPr/>
            </a:pPr>
            <a:r>
              <a:rPr lang="en-US" sz="1067" dirty="0">
                <a:solidFill>
                  <a:prstClr val="white"/>
                </a:solidFill>
                <a:latin typeface="Tenorite" panose="00000500000000000000" pitchFamily="2" charset="0"/>
              </a:rPr>
              <a:t>Improve integrated service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CB6D652B-6F1A-4228-AA43-713EA36A9910}"/>
              </a:ext>
            </a:extLst>
          </p:cNvPr>
          <p:cNvSpPr/>
          <p:nvPr/>
        </p:nvSpPr>
        <p:spPr>
          <a:xfrm>
            <a:off x="4016892" y="4203735"/>
            <a:ext cx="877935" cy="607085"/>
          </a:xfrm>
          <a:prstGeom prst="roundRect">
            <a:avLst>
              <a:gd name="adj" fmla="val 646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rtlCol="0" anchor="ctr"/>
          <a:lstStyle/>
          <a:p>
            <a:pPr algn="ctr" defTabSz="914446">
              <a:lnSpc>
                <a:spcPts val="1300"/>
              </a:lnSpc>
              <a:defRPr/>
            </a:pPr>
            <a:r>
              <a:rPr lang="en-US" sz="1067" dirty="0">
                <a:solidFill>
                  <a:prstClr val="white"/>
                </a:solidFill>
                <a:latin typeface="Tenorite" panose="00000500000000000000" pitchFamily="2" charset="0"/>
              </a:rPr>
              <a:t>Improve ease of use for end users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09F534CE-D9BF-4E9F-93E0-91606B712A51}"/>
              </a:ext>
            </a:extLst>
          </p:cNvPr>
          <p:cNvSpPr/>
          <p:nvPr/>
        </p:nvSpPr>
        <p:spPr>
          <a:xfrm>
            <a:off x="2939743" y="5405242"/>
            <a:ext cx="877935" cy="607085"/>
          </a:xfrm>
          <a:prstGeom prst="roundRect">
            <a:avLst>
              <a:gd name="adj" fmla="val 725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rtlCol="0" anchor="ctr"/>
          <a:lstStyle/>
          <a:p>
            <a:pPr algn="ctr" defTabSz="914446">
              <a:lnSpc>
                <a:spcPts val="1300"/>
              </a:lnSpc>
              <a:defRPr/>
            </a:pPr>
            <a:r>
              <a:rPr lang="en-US" sz="1067" dirty="0">
                <a:solidFill>
                  <a:prstClr val="white"/>
                </a:solidFill>
                <a:latin typeface="Tenorite" panose="00000500000000000000" pitchFamily="2" charset="0"/>
              </a:rPr>
              <a:t>Improve telecoms network</a:t>
            </a: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387EFB6C-D2C2-40C7-B921-91DD391E6078}"/>
              </a:ext>
            </a:extLst>
          </p:cNvPr>
          <p:cNvSpPr/>
          <p:nvPr/>
        </p:nvSpPr>
        <p:spPr>
          <a:xfrm>
            <a:off x="4016892" y="5405242"/>
            <a:ext cx="877935" cy="607085"/>
          </a:xfrm>
          <a:prstGeom prst="roundRect">
            <a:avLst>
              <a:gd name="adj" fmla="val 646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rtlCol="0" anchor="ctr"/>
          <a:lstStyle/>
          <a:p>
            <a:pPr algn="ctr" defTabSz="914446">
              <a:lnSpc>
                <a:spcPts val="1300"/>
              </a:lnSpc>
              <a:defRPr/>
            </a:pPr>
            <a:r>
              <a:rPr lang="en-US" sz="1067" dirty="0">
                <a:solidFill>
                  <a:prstClr val="white"/>
                </a:solidFill>
                <a:latin typeface="Tenorite" panose="00000500000000000000" pitchFamily="2" charset="0"/>
              </a:rPr>
              <a:t>Improve technology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78ACA66-4C06-4A59-8D8E-65752E684491}"/>
              </a:ext>
            </a:extLst>
          </p:cNvPr>
          <p:cNvSpPr/>
          <p:nvPr/>
        </p:nvSpPr>
        <p:spPr>
          <a:xfrm>
            <a:off x="1862595" y="1981831"/>
            <a:ext cx="877935" cy="607085"/>
          </a:xfrm>
          <a:prstGeom prst="roundRect">
            <a:avLst>
              <a:gd name="adj" fmla="val 843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rtlCol="0" anchor="ctr"/>
          <a:lstStyle/>
          <a:p>
            <a:pPr algn="ctr" defTabSz="914446">
              <a:lnSpc>
                <a:spcPts val="1300"/>
              </a:lnSpc>
              <a:defRPr/>
            </a:pPr>
            <a:r>
              <a:rPr lang="en-US" sz="1067" dirty="0">
                <a:solidFill>
                  <a:prstClr val="white"/>
                </a:solidFill>
                <a:latin typeface="Tenorite" panose="00000500000000000000" pitchFamily="2" charset="0"/>
              </a:rPr>
              <a:t>Increase revenue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F059454-C197-4E1E-BFDA-07B8045D42A6}"/>
              </a:ext>
            </a:extLst>
          </p:cNvPr>
          <p:cNvSpPr/>
          <p:nvPr/>
        </p:nvSpPr>
        <p:spPr>
          <a:xfrm>
            <a:off x="1862595" y="3071315"/>
            <a:ext cx="877935" cy="607085"/>
          </a:xfrm>
          <a:prstGeom prst="roundRect">
            <a:avLst>
              <a:gd name="adj" fmla="val 92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rtlCol="0" anchor="ctr"/>
          <a:lstStyle/>
          <a:p>
            <a:pPr algn="ctr" defTabSz="914446">
              <a:lnSpc>
                <a:spcPts val="1300"/>
              </a:lnSpc>
              <a:defRPr/>
            </a:pPr>
            <a:r>
              <a:rPr lang="en-US" sz="1067" dirty="0">
                <a:solidFill>
                  <a:prstClr val="white"/>
                </a:solidFill>
                <a:latin typeface="Tenorite" panose="00000500000000000000" pitchFamily="2" charset="0"/>
              </a:rPr>
              <a:t>Improve clarity of offering</a:t>
            </a: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F0B368D0-311C-4921-B2B4-2DC5A065742B}"/>
              </a:ext>
            </a:extLst>
          </p:cNvPr>
          <p:cNvSpPr/>
          <p:nvPr/>
        </p:nvSpPr>
        <p:spPr>
          <a:xfrm>
            <a:off x="1862595" y="4203735"/>
            <a:ext cx="877935" cy="607085"/>
          </a:xfrm>
          <a:prstGeom prst="roundRect">
            <a:avLst>
              <a:gd name="adj" fmla="val 92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rtlCol="0" anchor="ctr"/>
          <a:lstStyle/>
          <a:p>
            <a:pPr algn="ctr" defTabSz="914446">
              <a:lnSpc>
                <a:spcPts val="1300"/>
              </a:lnSpc>
              <a:defRPr/>
            </a:pPr>
            <a:r>
              <a:rPr lang="en-US" sz="1067" dirty="0">
                <a:solidFill>
                  <a:prstClr val="white"/>
                </a:solidFill>
                <a:latin typeface="Tenorite" panose="00000500000000000000" pitchFamily="2" charset="0"/>
              </a:rPr>
              <a:t>Improve offering selection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B7181F40-B502-4D5E-96D6-E8625460C770}"/>
              </a:ext>
            </a:extLst>
          </p:cNvPr>
          <p:cNvSpPr/>
          <p:nvPr/>
        </p:nvSpPr>
        <p:spPr>
          <a:xfrm>
            <a:off x="1862595" y="5405242"/>
            <a:ext cx="877935" cy="607085"/>
          </a:xfrm>
          <a:prstGeom prst="roundRect">
            <a:avLst>
              <a:gd name="adj" fmla="val 92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rtlCol="0" anchor="ctr"/>
          <a:lstStyle/>
          <a:p>
            <a:pPr algn="ctr" defTabSz="914446">
              <a:lnSpc>
                <a:spcPts val="1300"/>
              </a:lnSpc>
              <a:defRPr/>
            </a:pPr>
            <a:r>
              <a:rPr lang="en-US" sz="1067" dirty="0">
                <a:solidFill>
                  <a:prstClr val="white"/>
                </a:solidFill>
                <a:latin typeface="Tenorite" panose="00000500000000000000" pitchFamily="2" charset="0"/>
              </a:rPr>
              <a:t>Improve knowledge and skills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D56FFE8-49A0-46ED-A13B-961EE892BC26}"/>
              </a:ext>
            </a:extLst>
          </p:cNvPr>
          <p:cNvSpPr txBox="1"/>
          <p:nvPr/>
        </p:nvSpPr>
        <p:spPr>
          <a:xfrm>
            <a:off x="690969" y="2177651"/>
            <a:ext cx="8259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46">
              <a:defRPr/>
            </a:pPr>
            <a:r>
              <a:rPr lang="en-US" sz="1000" b="1" dirty="0">
                <a:solidFill>
                  <a:srgbClr val="44546A"/>
                </a:solidFill>
                <a:latin typeface="Lexend Deca" pitchFamily="2" charset="0"/>
              </a:rPr>
              <a:t>Financial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4CC1B84-FDCC-4EE2-8C03-FFEE18B7C8E8}"/>
              </a:ext>
            </a:extLst>
          </p:cNvPr>
          <p:cNvSpPr txBox="1"/>
          <p:nvPr/>
        </p:nvSpPr>
        <p:spPr>
          <a:xfrm>
            <a:off x="690969" y="3267135"/>
            <a:ext cx="8259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46">
              <a:defRPr/>
            </a:pPr>
            <a:r>
              <a:rPr lang="en-US" sz="1000" b="1" dirty="0">
                <a:solidFill>
                  <a:srgbClr val="44546A"/>
                </a:solidFill>
                <a:latin typeface="Lexend Deca" pitchFamily="2" charset="0"/>
              </a:rPr>
              <a:t>Customer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BBAF940-32F9-4756-AA8C-68EFD7F53844}"/>
              </a:ext>
            </a:extLst>
          </p:cNvPr>
          <p:cNvSpPr txBox="1"/>
          <p:nvPr/>
        </p:nvSpPr>
        <p:spPr>
          <a:xfrm>
            <a:off x="690969" y="4399555"/>
            <a:ext cx="8259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46">
              <a:defRPr/>
            </a:pPr>
            <a:r>
              <a:rPr lang="en-US" sz="1000" b="1" dirty="0">
                <a:solidFill>
                  <a:srgbClr val="44546A"/>
                </a:solidFill>
                <a:latin typeface="Lexend Deca" pitchFamily="2" charset="0"/>
              </a:rPr>
              <a:t>Internal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E547E60-50C3-4DFA-B0BB-35F3E4E4F569}"/>
              </a:ext>
            </a:extLst>
          </p:cNvPr>
          <p:cNvSpPr txBox="1"/>
          <p:nvPr/>
        </p:nvSpPr>
        <p:spPr>
          <a:xfrm>
            <a:off x="690968" y="5512961"/>
            <a:ext cx="1149789" cy="71173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defTabSz="914446">
              <a:lnSpc>
                <a:spcPct val="150000"/>
              </a:lnSpc>
              <a:defRPr/>
            </a:pPr>
            <a:r>
              <a:rPr lang="en-US" sz="1000" b="1" dirty="0">
                <a:solidFill>
                  <a:srgbClr val="44546A"/>
                </a:solidFill>
                <a:latin typeface="Lexend Deca" pitchFamily="2" charset="0"/>
              </a:rPr>
              <a:t>Organizational</a:t>
            </a:r>
          </a:p>
          <a:p>
            <a:pPr defTabSz="914446">
              <a:lnSpc>
                <a:spcPct val="150000"/>
              </a:lnSpc>
              <a:defRPr/>
            </a:pPr>
            <a:r>
              <a:rPr lang="en-US" sz="1000" b="1" dirty="0">
                <a:solidFill>
                  <a:srgbClr val="44546A"/>
                </a:solidFill>
                <a:latin typeface="Lexend Deca" pitchFamily="2" charset="0"/>
              </a:rPr>
              <a:t>Capacity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0B70A384-0D1B-4D6B-9EB0-EB04130C48F7}"/>
              </a:ext>
            </a:extLst>
          </p:cNvPr>
          <p:cNvSpPr/>
          <p:nvPr/>
        </p:nvSpPr>
        <p:spPr>
          <a:xfrm>
            <a:off x="7249009" y="1624253"/>
            <a:ext cx="1845828" cy="4745648"/>
          </a:xfrm>
          <a:prstGeom prst="roundRect">
            <a:avLst>
              <a:gd name="adj" fmla="val 3459"/>
            </a:avLst>
          </a:prstGeom>
          <a:solidFill>
            <a:schemeClr val="bg1"/>
          </a:solidFill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marL="171459" indent="-171459" defTabSz="914446">
              <a:lnSpc>
                <a:spcPts val="1400"/>
              </a:lnSpc>
              <a:buFont typeface="Arial" panose="020B0604020202020204" pitchFamily="34" charset="0"/>
              <a:buChar char="•"/>
            </a:pPr>
            <a:endParaRPr lang="en-US" sz="900" dirty="0">
              <a:solidFill>
                <a:prstClr val="black"/>
              </a:solidFill>
              <a:latin typeface="Tenorite" panose="00000500000000000000" pitchFamily="2" charset="0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EEF735AA-F1F6-4D72-ACFF-F2DC86F716B2}"/>
              </a:ext>
            </a:extLst>
          </p:cNvPr>
          <p:cNvSpPr/>
          <p:nvPr/>
        </p:nvSpPr>
        <p:spPr>
          <a:xfrm>
            <a:off x="5251602" y="1624253"/>
            <a:ext cx="1845828" cy="4745648"/>
          </a:xfrm>
          <a:prstGeom prst="roundRect">
            <a:avLst>
              <a:gd name="adj" fmla="val 3341"/>
            </a:avLst>
          </a:prstGeom>
          <a:solidFill>
            <a:schemeClr val="bg1"/>
          </a:solidFill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marL="171459" indent="-171459" defTabSz="914446">
              <a:lnSpc>
                <a:spcPts val="1400"/>
              </a:lnSpc>
              <a:buFont typeface="Arial" panose="020B0604020202020204" pitchFamily="34" charset="0"/>
              <a:buChar char="•"/>
            </a:pPr>
            <a:endParaRPr lang="en-US" sz="933" dirty="0">
              <a:solidFill>
                <a:prstClr val="black"/>
              </a:solidFill>
              <a:latin typeface="Tenorite" panose="00000500000000000000" pitchFamily="2" charset="0"/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6FE6CE7A-47F1-4944-A60A-0CAC4687B049}"/>
              </a:ext>
            </a:extLst>
          </p:cNvPr>
          <p:cNvSpPr/>
          <p:nvPr/>
        </p:nvSpPr>
        <p:spPr>
          <a:xfrm>
            <a:off x="9216778" y="1624253"/>
            <a:ext cx="2418851" cy="4745648"/>
          </a:xfrm>
          <a:prstGeom prst="roundRect">
            <a:avLst>
              <a:gd name="adj" fmla="val 3459"/>
            </a:avLst>
          </a:prstGeom>
          <a:solidFill>
            <a:schemeClr val="bg1"/>
          </a:solidFill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marL="171459" indent="-171459" defTabSz="914446">
              <a:lnSpc>
                <a:spcPts val="1400"/>
              </a:lnSpc>
              <a:buFont typeface="Arial" panose="020B0604020202020204" pitchFamily="34" charset="0"/>
              <a:buChar char="•"/>
            </a:pPr>
            <a:endParaRPr lang="en-US" sz="900" dirty="0">
              <a:solidFill>
                <a:prstClr val="black"/>
              </a:solidFill>
              <a:latin typeface="Tenorite" panose="000005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E24BB0-1E97-0749-9E12-42549DB54932}"/>
              </a:ext>
            </a:extLst>
          </p:cNvPr>
          <p:cNvGrpSpPr/>
          <p:nvPr/>
        </p:nvGrpSpPr>
        <p:grpSpPr>
          <a:xfrm>
            <a:off x="5358100" y="1911844"/>
            <a:ext cx="6137975" cy="747064"/>
            <a:chOff x="5358099" y="1911841"/>
            <a:chExt cx="6137975" cy="74706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3E86128-C3ED-49CA-A2D5-27CDF590E2B0}"/>
                </a:ext>
              </a:extLst>
            </p:cNvPr>
            <p:cNvSpPr txBox="1"/>
            <p:nvPr/>
          </p:nvSpPr>
          <p:spPr>
            <a:xfrm>
              <a:off x="5358099" y="1911841"/>
              <a:ext cx="1632834" cy="74706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114306" indent="-114306" defTabSz="914446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933" dirty="0">
                  <a:solidFill>
                    <a:prstClr val="black"/>
                  </a:solidFill>
                  <a:latin typeface="Tenorite" panose="00000500000000000000" pitchFamily="2" charset="0"/>
                </a:rPr>
                <a:t>Net profit</a:t>
              </a:r>
            </a:p>
            <a:p>
              <a:pPr marL="114306" indent="-114306" defTabSz="914446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933" dirty="0">
                  <a:solidFill>
                    <a:prstClr val="black"/>
                  </a:solidFill>
                  <a:latin typeface="Tenorite" panose="00000500000000000000" pitchFamily="2" charset="0"/>
                </a:rPr>
                <a:t>Operating costs</a:t>
              </a:r>
            </a:p>
            <a:p>
              <a:pPr marL="114306" indent="-114306" defTabSz="914446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933" dirty="0">
                  <a:solidFill>
                    <a:prstClr val="black"/>
                  </a:solidFill>
                  <a:latin typeface="Tenorite" panose="00000500000000000000" pitchFamily="2" charset="0"/>
                </a:rPr>
                <a:t>Revenue in target markets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22AAA99-AF9E-40A4-BFF2-CAE8617D562C}"/>
                </a:ext>
              </a:extLst>
            </p:cNvPr>
            <p:cNvSpPr txBox="1"/>
            <p:nvPr/>
          </p:nvSpPr>
          <p:spPr>
            <a:xfrm>
              <a:off x="7355506" y="1995357"/>
              <a:ext cx="1632834" cy="5800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114306" indent="-114306" defTabSz="914446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933" dirty="0">
                  <a:solidFill>
                    <a:prstClr val="black"/>
                  </a:solidFill>
                  <a:latin typeface="Tenorite" panose="00000500000000000000" pitchFamily="2" charset="0"/>
                </a:rPr>
                <a:t>↑5% per year</a:t>
              </a:r>
            </a:p>
            <a:p>
              <a:pPr marL="114306" indent="-114306" defTabSz="914446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933" dirty="0">
                  <a:solidFill>
                    <a:prstClr val="black"/>
                  </a:solidFill>
                  <a:latin typeface="Tenorite" panose="00000500000000000000" pitchFamily="2" charset="0"/>
                </a:rPr>
                <a:t>↓3% per year</a:t>
              </a:r>
            </a:p>
            <a:p>
              <a:pPr marL="114306" indent="-114306" defTabSz="914446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933" dirty="0">
                  <a:solidFill>
                    <a:prstClr val="black"/>
                  </a:solidFill>
                  <a:latin typeface="Tenorite" panose="00000500000000000000" pitchFamily="2" charset="0"/>
                </a:rPr>
                <a:t>↑12% per year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56827707-2B9E-422B-A108-45328A428560}"/>
                </a:ext>
              </a:extLst>
            </p:cNvPr>
            <p:cNvSpPr txBox="1"/>
            <p:nvPr/>
          </p:nvSpPr>
          <p:spPr>
            <a:xfrm>
              <a:off x="9356337" y="1995197"/>
              <a:ext cx="2139737" cy="58035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114306" indent="-114306" defTabSz="914446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933" dirty="0">
                  <a:solidFill>
                    <a:prstClr val="black"/>
                  </a:solidFill>
                  <a:latin typeface="Tenorite" panose="00000500000000000000" pitchFamily="2" charset="0"/>
                </a:rPr>
                <a:t>Implement new financial   accounting system</a:t>
              </a:r>
            </a:p>
            <a:p>
              <a:pPr marL="114306" indent="-114306" defTabSz="914446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933" dirty="0">
                  <a:solidFill>
                    <a:prstClr val="black"/>
                  </a:solidFill>
                  <a:latin typeface="Tenorite" panose="00000500000000000000" pitchFamily="2" charset="0"/>
                </a:rPr>
                <a:t>Simplify billing operations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3C24E-8480-304D-A02C-A4F362B70B7D}"/>
              </a:ext>
            </a:extLst>
          </p:cNvPr>
          <p:cNvGrpSpPr/>
          <p:nvPr/>
        </p:nvGrpSpPr>
        <p:grpSpPr>
          <a:xfrm>
            <a:off x="5358100" y="3001329"/>
            <a:ext cx="6137975" cy="747064"/>
            <a:chOff x="5358099" y="3001325"/>
            <a:chExt cx="6137975" cy="747064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9EEB75A-6850-45AF-87AB-9B19D73186BF}"/>
                </a:ext>
              </a:extLst>
            </p:cNvPr>
            <p:cNvSpPr txBox="1"/>
            <p:nvPr/>
          </p:nvSpPr>
          <p:spPr>
            <a:xfrm>
              <a:off x="5358099" y="3084681"/>
              <a:ext cx="1632834" cy="58035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114306" indent="-114306" defTabSz="914446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933" dirty="0">
                  <a:solidFill>
                    <a:prstClr val="black"/>
                  </a:solidFill>
                  <a:latin typeface="Tenorite" panose="00000500000000000000" pitchFamily="2" charset="0"/>
                </a:rPr>
                <a:t>% Market share index</a:t>
              </a:r>
            </a:p>
            <a:p>
              <a:pPr marL="114306" indent="-114306" defTabSz="914446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933" dirty="0">
                  <a:solidFill>
                    <a:prstClr val="black"/>
                  </a:solidFill>
                  <a:latin typeface="Tenorite" panose="00000500000000000000" pitchFamily="2" charset="0"/>
                </a:rPr>
                <a:t>% Customer satisfaction index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91B1919-DEA7-4567-B115-3FD71CA60F93}"/>
                </a:ext>
              </a:extLst>
            </p:cNvPr>
            <p:cNvSpPr txBox="1"/>
            <p:nvPr/>
          </p:nvSpPr>
          <p:spPr>
            <a:xfrm>
              <a:off x="7355506" y="3084681"/>
              <a:ext cx="1632834" cy="58035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114306" indent="-114306" defTabSz="914446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933" dirty="0">
                  <a:solidFill>
                    <a:prstClr val="black"/>
                  </a:solidFill>
                  <a:latin typeface="Tenorite" panose="00000500000000000000" pitchFamily="2" charset="0"/>
                </a:rPr>
                <a:t>↑3% per year</a:t>
              </a:r>
            </a:p>
            <a:p>
              <a:pPr marL="114306" indent="-114306" defTabSz="914446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933" dirty="0">
                  <a:solidFill>
                    <a:prstClr val="black"/>
                  </a:solidFill>
                  <a:latin typeface="Tenorite" panose="00000500000000000000" pitchFamily="2" charset="0"/>
                </a:rPr>
                <a:t>↑5% increase in index next period the stabilize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EF29742D-D12F-4164-9A1A-D67996DFD8B8}"/>
                </a:ext>
              </a:extLst>
            </p:cNvPr>
            <p:cNvSpPr txBox="1"/>
            <p:nvPr/>
          </p:nvSpPr>
          <p:spPr>
            <a:xfrm>
              <a:off x="9356337" y="3001325"/>
              <a:ext cx="2139737" cy="74706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114306" indent="-114306" defTabSz="914446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933" dirty="0">
                  <a:solidFill>
                    <a:prstClr val="black"/>
                  </a:solidFill>
                  <a:latin typeface="Tenorite" panose="00000500000000000000" pitchFamily="2" charset="0"/>
                </a:rPr>
                <a:t>Competitive end user requirements market studies for new UK regions</a:t>
              </a:r>
            </a:p>
            <a:p>
              <a:pPr marL="114306" indent="-114306" defTabSz="914446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933" dirty="0">
                  <a:solidFill>
                    <a:prstClr val="black"/>
                  </a:solidFill>
                  <a:latin typeface="Tenorite" panose="00000500000000000000" pitchFamily="2" charset="0"/>
                </a:rPr>
                <a:t>“Improve the offering” two year program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1568471-018A-6842-82D0-F69A8DD00815}"/>
              </a:ext>
            </a:extLst>
          </p:cNvPr>
          <p:cNvGrpSpPr/>
          <p:nvPr/>
        </p:nvGrpSpPr>
        <p:grpSpPr>
          <a:xfrm>
            <a:off x="5358100" y="3967033"/>
            <a:ext cx="6137974" cy="1080489"/>
            <a:chOff x="5358099" y="3967033"/>
            <a:chExt cx="6137974" cy="1080489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D0508A3-4B82-43E4-AC9D-A551503D0F12}"/>
                </a:ext>
              </a:extLst>
            </p:cNvPr>
            <p:cNvSpPr txBox="1"/>
            <p:nvPr/>
          </p:nvSpPr>
          <p:spPr>
            <a:xfrm>
              <a:off x="5358099" y="4133745"/>
              <a:ext cx="1632834" cy="74706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114306" indent="-114306" defTabSz="914446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933" dirty="0">
                  <a:solidFill>
                    <a:prstClr val="black"/>
                  </a:solidFill>
                  <a:latin typeface="Tenorite" panose="00000500000000000000" pitchFamily="2" charset="0"/>
                </a:rPr>
                <a:t>New products as % of sales</a:t>
              </a:r>
            </a:p>
            <a:p>
              <a:pPr marL="114306" indent="-114306" defTabSz="914446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933" dirty="0">
                  <a:solidFill>
                    <a:prstClr val="black"/>
                  </a:solidFill>
                  <a:latin typeface="Tenorite" panose="00000500000000000000" pitchFamily="2" charset="0"/>
                </a:rPr>
                <a:t>Brand awareness score</a:t>
              </a:r>
            </a:p>
            <a:p>
              <a:pPr marL="114306" indent="-114306" defTabSz="914446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933" dirty="0">
                  <a:solidFill>
                    <a:prstClr val="black"/>
                  </a:solidFill>
                  <a:latin typeface="Tenorite" panose="00000500000000000000" pitchFamily="2" charset="0"/>
                </a:rPr>
                <a:t>End user experience score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0D7392D-3D2E-4990-B8C7-BEEF36C3CCBC}"/>
                </a:ext>
              </a:extLst>
            </p:cNvPr>
            <p:cNvSpPr txBox="1"/>
            <p:nvPr/>
          </p:nvSpPr>
          <p:spPr>
            <a:xfrm>
              <a:off x="7355506" y="4133746"/>
              <a:ext cx="1632834" cy="74706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114306" indent="-114306" defTabSz="914446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933" dirty="0">
                  <a:solidFill>
                    <a:prstClr val="black"/>
                  </a:solidFill>
                  <a:latin typeface="Tenorite" panose="00000500000000000000" pitchFamily="2" charset="0"/>
                </a:rPr>
                <a:t>12% this year</a:t>
              </a:r>
            </a:p>
            <a:p>
              <a:pPr marL="114306" indent="-114306" defTabSz="914446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933" dirty="0">
                  <a:solidFill>
                    <a:prstClr val="black"/>
                  </a:solidFill>
                  <a:latin typeface="Tenorite" panose="00000500000000000000" pitchFamily="2" charset="0"/>
                </a:rPr>
                <a:t>↑5% per year</a:t>
              </a:r>
            </a:p>
            <a:p>
              <a:pPr marL="114306" indent="-114306" defTabSz="914446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933" dirty="0">
                  <a:solidFill>
                    <a:prstClr val="black"/>
                  </a:solidFill>
                  <a:latin typeface="Tenorite" panose="00000500000000000000" pitchFamily="2" charset="0"/>
                </a:rPr>
                <a:t>&gt;90% every reporting period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A51A5FB-F360-477E-9D1E-C1277F3178AD}"/>
                </a:ext>
              </a:extLst>
            </p:cNvPr>
            <p:cNvSpPr txBox="1"/>
            <p:nvPr/>
          </p:nvSpPr>
          <p:spPr>
            <a:xfrm>
              <a:off x="9356336" y="3967033"/>
              <a:ext cx="2139737" cy="1080489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114306" indent="-114306" defTabSz="914446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933" dirty="0">
                  <a:solidFill>
                    <a:prstClr val="black"/>
                  </a:solidFill>
                  <a:latin typeface="Tenorite" panose="00000500000000000000" pitchFamily="2" charset="0"/>
                </a:rPr>
                <a:t>Create improved offering selection process</a:t>
              </a:r>
            </a:p>
            <a:p>
              <a:pPr marL="114306" indent="-114306" defTabSz="914446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933" dirty="0">
                  <a:solidFill>
                    <a:prstClr val="black"/>
                  </a:solidFill>
                  <a:latin typeface="Tenorite" panose="00000500000000000000" pitchFamily="2" charset="0"/>
                </a:rPr>
                <a:t>Hook into “improve the offering” program</a:t>
              </a:r>
            </a:p>
            <a:p>
              <a:pPr marL="114306" indent="-114306" defTabSz="914446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933" dirty="0">
                  <a:solidFill>
                    <a:prstClr val="black"/>
                  </a:solidFill>
                  <a:latin typeface="Tenorite" panose="00000500000000000000" pitchFamily="2" charset="0"/>
                </a:rPr>
                <a:t>Training program for new offerings and user interface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DA5B3B8-936F-5E46-8686-2EAAE695FC55}"/>
              </a:ext>
            </a:extLst>
          </p:cNvPr>
          <p:cNvGrpSpPr/>
          <p:nvPr/>
        </p:nvGrpSpPr>
        <p:grpSpPr>
          <a:xfrm>
            <a:off x="5358099" y="5251897"/>
            <a:ext cx="6137976" cy="913776"/>
            <a:chOff x="5358099" y="5251897"/>
            <a:chExt cx="6137976" cy="913776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3FB0666-3699-42F6-95BB-C264B99EDAE0}"/>
                </a:ext>
              </a:extLst>
            </p:cNvPr>
            <p:cNvSpPr txBox="1"/>
            <p:nvPr/>
          </p:nvSpPr>
          <p:spPr>
            <a:xfrm>
              <a:off x="5358099" y="5335252"/>
              <a:ext cx="1632834" cy="74706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114306" indent="-114306" defTabSz="914446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933" dirty="0">
                  <a:solidFill>
                    <a:prstClr val="black"/>
                  </a:solidFill>
                  <a:latin typeface="Tenorite" panose="00000500000000000000" pitchFamily="2" charset="0"/>
                </a:rPr>
                <a:t>Employee development plans</a:t>
              </a:r>
            </a:p>
            <a:p>
              <a:pPr marL="114306" indent="-114306" defTabSz="914446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933" dirty="0">
                  <a:solidFill>
                    <a:prstClr val="black"/>
                  </a:solidFill>
                  <a:latin typeface="Tenorite" panose="00000500000000000000" pitchFamily="2" charset="0"/>
                </a:rPr>
                <a:t>Technology training index</a:t>
              </a:r>
            </a:p>
            <a:p>
              <a:pPr marL="114306" indent="-114306" defTabSz="914446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933" dirty="0">
                  <a:solidFill>
                    <a:prstClr val="black"/>
                  </a:solidFill>
                  <a:latin typeface="Tenorite" panose="00000500000000000000" pitchFamily="2" charset="0"/>
                </a:rPr>
                <a:t>Network efficiency index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9F7643B-CA73-49CF-94E2-F2E9E946C584}"/>
                </a:ext>
              </a:extLst>
            </p:cNvPr>
            <p:cNvSpPr txBox="1"/>
            <p:nvPr/>
          </p:nvSpPr>
          <p:spPr>
            <a:xfrm>
              <a:off x="7355506" y="5418608"/>
              <a:ext cx="1632834" cy="58035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114306" indent="-114306" defTabSz="914446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933" dirty="0">
                  <a:solidFill>
                    <a:prstClr val="black"/>
                  </a:solidFill>
                  <a:latin typeface="Tenorite" panose="00000500000000000000" pitchFamily="2" charset="0"/>
                </a:rPr>
                <a:t>95% in place</a:t>
              </a:r>
            </a:p>
            <a:p>
              <a:pPr marL="114306" indent="-114306" defTabSz="914446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933" dirty="0">
                  <a:solidFill>
                    <a:prstClr val="black"/>
                  </a:solidFill>
                  <a:latin typeface="Tenorite" panose="00000500000000000000" pitchFamily="2" charset="0"/>
                </a:rPr>
                <a:t>90% efficient</a:t>
              </a:r>
            </a:p>
            <a:p>
              <a:pPr marL="114306" indent="-114306" defTabSz="914446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933" dirty="0">
                  <a:solidFill>
                    <a:prstClr val="black"/>
                  </a:solidFill>
                  <a:latin typeface="Tenorite" panose="00000500000000000000" pitchFamily="2" charset="0"/>
                </a:rPr>
                <a:t>99.99% uptime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9F7F30D-2D03-4B5F-BBD0-98E4D8B294F7}"/>
                </a:ext>
              </a:extLst>
            </p:cNvPr>
            <p:cNvSpPr txBox="1"/>
            <p:nvPr/>
          </p:nvSpPr>
          <p:spPr>
            <a:xfrm>
              <a:off x="9356338" y="5251897"/>
              <a:ext cx="2139737" cy="91377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114306" indent="-114306" defTabSz="914446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933" dirty="0">
                  <a:solidFill>
                    <a:prstClr val="black"/>
                  </a:solidFill>
                  <a:latin typeface="Tenorite" panose="00000500000000000000" pitchFamily="2" charset="0"/>
                </a:rPr>
                <a:t>Product and marketing training program</a:t>
              </a:r>
            </a:p>
            <a:p>
              <a:pPr marL="114306" indent="-114306" defTabSz="914446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933" dirty="0">
                  <a:solidFill>
                    <a:prstClr val="black"/>
                  </a:solidFill>
                  <a:latin typeface="Tenorite" panose="00000500000000000000" pitchFamily="2" charset="0"/>
                </a:rPr>
                <a:t>2 year renew the network staged plan and roll-out</a:t>
              </a:r>
            </a:p>
            <a:p>
              <a:pPr marL="114306" indent="-114306" defTabSz="914446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933" dirty="0">
                  <a:solidFill>
                    <a:prstClr val="black"/>
                  </a:solidFill>
                  <a:latin typeface="Tenorite" panose="00000500000000000000" pitchFamily="2" charset="0"/>
                </a:rPr>
                <a:t>Technology improvement program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884C0F1-E4C9-124A-AE14-1E24C30166C3}"/>
              </a:ext>
            </a:extLst>
          </p:cNvPr>
          <p:cNvGrpSpPr/>
          <p:nvPr/>
        </p:nvGrpSpPr>
        <p:grpSpPr>
          <a:xfrm>
            <a:off x="5261082" y="2848903"/>
            <a:ext cx="6386906" cy="2229291"/>
            <a:chOff x="739036" y="2640248"/>
            <a:chExt cx="10828404" cy="2229291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8B5A1B5-061B-E241-B692-3A253217F8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036" y="2640248"/>
              <a:ext cx="10828404" cy="1"/>
            </a:xfrm>
            <a:prstGeom prst="line">
              <a:avLst/>
            </a:prstGeom>
            <a:ln w="12700" cap="rnd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60836D7-6076-9341-BDA7-4678CE5245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036" y="3754893"/>
              <a:ext cx="10828404" cy="1"/>
            </a:xfrm>
            <a:prstGeom prst="line">
              <a:avLst/>
            </a:prstGeom>
            <a:ln w="12700" cap="rnd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59A15AF-9FA1-0249-87CA-FBD862F2F6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036" y="4869538"/>
              <a:ext cx="10828404" cy="1"/>
            </a:xfrm>
            <a:prstGeom prst="line">
              <a:avLst/>
            </a:prstGeom>
            <a:ln w="12700" cap="rnd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44ABF2E-2D6B-2580-B79C-764ED2CF0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83302"/>
            <a:ext cx="1121666" cy="7924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46E5BF-9346-D3B3-ABE0-9AE5BBF949C0}"/>
              </a:ext>
            </a:extLst>
          </p:cNvPr>
          <p:cNvSpPr txBox="1"/>
          <p:nvPr/>
        </p:nvSpPr>
        <p:spPr>
          <a:xfrm>
            <a:off x="1270000" y="442007"/>
            <a:ext cx="3474028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defTabSz="412750" hangingPunct="0">
              <a:lnSpc>
                <a:spcPts val="3200"/>
              </a:lnSpc>
              <a:defRPr sz="2500" b="1" ker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Helvetica Neue"/>
                <a:cs typeface="Helvetica Neue"/>
              </a:defRPr>
            </a:lvl1pPr>
          </a:lstStyle>
          <a:p>
            <a:pPr algn="l" defTabSz="412771"/>
            <a:r>
              <a:rPr lang="en-US" sz="3750" kern="1200" dirty="0">
                <a:solidFill>
                  <a:srgbClr val="393636"/>
                </a:solidFill>
                <a:latin typeface="Lexend Deca SemiBold" pitchFamily="2" charset="0"/>
                <a:sym typeface="Helvetica Neue"/>
              </a:rPr>
              <a:t>Strategy Map</a:t>
            </a:r>
          </a:p>
        </p:txBody>
      </p:sp>
    </p:spTree>
    <p:extLst>
      <p:ext uri="{BB962C8B-B14F-4D97-AF65-F5344CB8AC3E}">
        <p14:creationId xmlns:p14="http://schemas.microsoft.com/office/powerpoint/2010/main" val="385544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1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5" dur="1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" dur="1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1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250"/>
                            </p:stCondLst>
                            <p:childTnLst>
                              <p:par>
                                <p:cTn id="8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10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1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1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1000"/>
                                        <p:tgtEl>
                                          <p:spTgt spid="14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5" dur="10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55" grpId="0" animBg="1"/>
      <p:bldP spid="56" grpId="0" animBg="1"/>
      <p:bldP spid="72" grpId="0" animBg="1"/>
      <p:bldP spid="73" grpId="0" animBg="1"/>
      <p:bldP spid="14368" grpId="0" animBg="1"/>
      <p:bldP spid="145" grpId="0" animBg="1"/>
      <p:bldP spid="146" grpId="0" animBg="1"/>
      <p:bldP spid="148" grpId="0" animBg="1"/>
      <p:bldP spid="149" grpId="0" animBg="1"/>
      <p:bldP spid="49" grpId="0" animBg="1"/>
      <p:bldP spid="71" grpId="0" animBg="1"/>
      <p:bldP spid="144" grpId="0" animBg="1"/>
      <p:bldP spid="147" grpId="0" animBg="1"/>
      <p:bldP spid="95" grpId="0"/>
      <p:bldP spid="96" grpId="0"/>
      <p:bldP spid="97" grpId="0"/>
      <p:bldP spid="98" grpId="0"/>
      <p:bldP spid="94" grpId="0" animBg="1"/>
      <p:bldP spid="105" grpId="0" animBg="1"/>
      <p:bldP spid="89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Custom 1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359A7"/>
      </a:accent1>
      <a:accent2>
        <a:srgbClr val="56C09F"/>
      </a:accent2>
      <a:accent3>
        <a:srgbClr val="1872D6"/>
      </a:accent3>
      <a:accent4>
        <a:srgbClr val="8CD4BE"/>
      </a:accent4>
      <a:accent5>
        <a:srgbClr val="4F99EB"/>
      </a:accent5>
      <a:accent6>
        <a:srgbClr val="BFE7DB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Helvetica Neue Medium"/>
        <a:cs typeface="Helvetica Neue Medium"/>
      </a:majorFont>
      <a:minorFont>
        <a:latin typeface="Century Gothic"/>
        <a:ea typeface="Helvetica Neue Medium"/>
        <a:cs typeface="Helvetica Neue Mediu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Microsoft Office PowerPoint</Application>
  <PresentationFormat>Widescreen</PresentationFormat>
  <Paragraphs>79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Aptos</vt:lpstr>
      <vt:lpstr>Arial</vt:lpstr>
      <vt:lpstr>Calibri</vt:lpstr>
      <vt:lpstr>Century Gothic</vt:lpstr>
      <vt:lpstr>Lexend Deca</vt:lpstr>
      <vt:lpstr>Lexend Deca SemiBold</vt:lpstr>
      <vt:lpstr>Tenorite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Balasubramanian P.G</dc:creator>
  <cp:lastModifiedBy>Balasubramanian P.G</cp:lastModifiedBy>
  <cp:revision>1</cp:revision>
  <dcterms:created xsi:type="dcterms:W3CDTF">2024-07-15T13:14:40Z</dcterms:created>
  <dcterms:modified xsi:type="dcterms:W3CDTF">2024-07-15T13:14:52Z</dcterms:modified>
</cp:coreProperties>
</file>