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620000" cy="19050000"/>
  <p:notesSz cx="6858000" cy="9144000"/>
  <p:embeddedFontLst>
    <p:embeddedFont>
      <p:font typeface="Paytone One" charset="1" panose="00000500000000000000"/>
      <p:regular r:id="rId7"/>
    </p:embeddedFont>
    <p:embeddedFont>
      <p:font typeface="Open Sauce Bold" charset="1" panose="00000800000000000000"/>
      <p:regular r:id="rId8"/>
    </p:embeddedFont>
    <p:embeddedFont>
      <p:font typeface="Open Sauce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jpeg" Type="http://schemas.openxmlformats.org/officeDocument/2006/relationships/image"/><Relationship Id="rId23" Target="../media/image22.jpeg" Type="http://schemas.openxmlformats.org/officeDocument/2006/relationships/image"/><Relationship Id="rId24" Target="../media/image23.jpeg" Type="http://schemas.openxmlformats.org/officeDocument/2006/relationships/image"/><Relationship Id="rId25" Target="../media/image24.jpeg" Type="http://schemas.openxmlformats.org/officeDocument/2006/relationships/image"/><Relationship Id="rId26" Target="../media/image25.jpeg" Type="http://schemas.openxmlformats.org/officeDocument/2006/relationships/image"/><Relationship Id="rId27" Target="../media/image26.jpeg" Type="http://schemas.openxmlformats.org/officeDocument/2006/relationships/image"/><Relationship Id="rId28" Target="../media/image27.jpeg" Type="http://schemas.openxmlformats.org/officeDocument/2006/relationships/image"/><Relationship Id="rId29" Target="../media/image28.pn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3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84718" y="-1148781"/>
            <a:ext cx="11396429" cy="20809057"/>
            <a:chOff x="0" y="0"/>
            <a:chExt cx="15195238" cy="27745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95238" cy="15195238"/>
            </a:xfrm>
            <a:custGeom>
              <a:avLst/>
              <a:gdLst/>
              <a:ahLst/>
              <a:cxnLst/>
              <a:rect r="r" b="b" t="t" l="l"/>
              <a:pathLst>
                <a:path h="15195238" w="15195238">
                  <a:moveTo>
                    <a:pt x="0" y="0"/>
                  </a:moveTo>
                  <a:lnTo>
                    <a:pt x="15195238" y="0"/>
                  </a:lnTo>
                  <a:lnTo>
                    <a:pt x="15195238" y="15195238"/>
                  </a:lnTo>
                  <a:lnTo>
                    <a:pt x="0" y="151952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2550170"/>
              <a:ext cx="15195238" cy="15195238"/>
            </a:xfrm>
            <a:custGeom>
              <a:avLst/>
              <a:gdLst/>
              <a:ahLst/>
              <a:cxnLst/>
              <a:rect r="r" b="b" t="t" l="l"/>
              <a:pathLst>
                <a:path h="15195238" w="15195238">
                  <a:moveTo>
                    <a:pt x="0" y="0"/>
                  </a:moveTo>
                  <a:lnTo>
                    <a:pt x="15195238" y="0"/>
                  </a:lnTo>
                  <a:lnTo>
                    <a:pt x="15195238" y="15195239"/>
                  </a:lnTo>
                  <a:lnTo>
                    <a:pt x="0" y="15195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762000" y="2878702"/>
            <a:ext cx="2765241" cy="0"/>
          </a:xfrm>
          <a:prstGeom prst="line">
            <a:avLst/>
          </a:prstGeom>
          <a:ln cap="flat" w="19050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46349" y="16354948"/>
            <a:ext cx="3200882" cy="1585530"/>
          </a:xfrm>
          <a:custGeom>
            <a:avLst/>
            <a:gdLst/>
            <a:ahLst/>
            <a:cxnLst/>
            <a:rect r="r" b="b" t="t" l="l"/>
            <a:pathLst>
              <a:path h="1585530" w="3200882">
                <a:moveTo>
                  <a:pt x="0" y="0"/>
                </a:moveTo>
                <a:lnTo>
                  <a:pt x="3200882" y="0"/>
                </a:lnTo>
                <a:lnTo>
                  <a:pt x="3200882" y="1585530"/>
                </a:lnTo>
                <a:lnTo>
                  <a:pt x="0" y="1585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6487" y="16622154"/>
            <a:ext cx="148497" cy="175883"/>
          </a:xfrm>
          <a:custGeom>
            <a:avLst/>
            <a:gdLst/>
            <a:ahLst/>
            <a:cxnLst/>
            <a:rect r="r" b="b" t="t" l="l"/>
            <a:pathLst>
              <a:path h="175883" w="148497">
                <a:moveTo>
                  <a:pt x="0" y="0"/>
                </a:moveTo>
                <a:lnTo>
                  <a:pt x="148498" y="0"/>
                </a:lnTo>
                <a:lnTo>
                  <a:pt x="148498" y="175883"/>
                </a:lnTo>
                <a:lnTo>
                  <a:pt x="0" y="17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47135" y="17499545"/>
            <a:ext cx="148497" cy="175883"/>
          </a:xfrm>
          <a:custGeom>
            <a:avLst/>
            <a:gdLst/>
            <a:ahLst/>
            <a:cxnLst/>
            <a:rect r="r" b="b" t="t" l="l"/>
            <a:pathLst>
              <a:path h="175883" w="148497">
                <a:moveTo>
                  <a:pt x="0" y="0"/>
                </a:moveTo>
                <a:lnTo>
                  <a:pt x="148497" y="0"/>
                </a:lnTo>
                <a:lnTo>
                  <a:pt x="148497" y="175883"/>
                </a:lnTo>
                <a:lnTo>
                  <a:pt x="0" y="17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11944" y="16534212"/>
            <a:ext cx="148497" cy="175883"/>
          </a:xfrm>
          <a:custGeom>
            <a:avLst/>
            <a:gdLst/>
            <a:ahLst/>
            <a:cxnLst/>
            <a:rect r="r" b="b" t="t" l="l"/>
            <a:pathLst>
              <a:path h="175883" w="148497">
                <a:moveTo>
                  <a:pt x="0" y="0"/>
                </a:moveTo>
                <a:lnTo>
                  <a:pt x="148498" y="0"/>
                </a:lnTo>
                <a:lnTo>
                  <a:pt x="148498" y="175883"/>
                </a:lnTo>
                <a:lnTo>
                  <a:pt x="0" y="17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46790" y="17190212"/>
            <a:ext cx="148497" cy="175883"/>
          </a:xfrm>
          <a:custGeom>
            <a:avLst/>
            <a:gdLst/>
            <a:ahLst/>
            <a:cxnLst/>
            <a:rect r="r" b="b" t="t" l="l"/>
            <a:pathLst>
              <a:path h="175883" w="148497">
                <a:moveTo>
                  <a:pt x="0" y="0"/>
                </a:moveTo>
                <a:lnTo>
                  <a:pt x="148498" y="0"/>
                </a:lnTo>
                <a:lnTo>
                  <a:pt x="148498" y="175883"/>
                </a:lnTo>
                <a:lnTo>
                  <a:pt x="0" y="17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5464" y="16710095"/>
            <a:ext cx="148497" cy="175883"/>
          </a:xfrm>
          <a:custGeom>
            <a:avLst/>
            <a:gdLst/>
            <a:ahLst/>
            <a:cxnLst/>
            <a:rect r="r" b="b" t="t" l="l"/>
            <a:pathLst>
              <a:path h="175883" w="148497">
                <a:moveTo>
                  <a:pt x="0" y="0"/>
                </a:moveTo>
                <a:lnTo>
                  <a:pt x="148498" y="0"/>
                </a:lnTo>
                <a:lnTo>
                  <a:pt x="148498" y="175883"/>
                </a:lnTo>
                <a:lnTo>
                  <a:pt x="0" y="17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29638" y="16172442"/>
            <a:ext cx="2190076" cy="639975"/>
          </a:xfrm>
          <a:prstGeom prst="rect">
            <a:avLst/>
          </a:prstGeom>
        </p:spPr>
      </p:pic>
      <p:sp>
        <p:nvSpPr>
          <p:cNvPr name="Freeform 13" id="13"/>
          <p:cNvSpPr/>
          <p:nvPr/>
        </p:nvSpPr>
        <p:spPr>
          <a:xfrm flipH="false" flipV="false" rot="0">
            <a:off x="1564012" y="17411603"/>
            <a:ext cx="148497" cy="175883"/>
          </a:xfrm>
          <a:custGeom>
            <a:avLst/>
            <a:gdLst/>
            <a:ahLst/>
            <a:cxnLst/>
            <a:rect r="r" b="b" t="t" l="l"/>
            <a:pathLst>
              <a:path h="175883" w="148497">
                <a:moveTo>
                  <a:pt x="0" y="0"/>
                </a:moveTo>
                <a:lnTo>
                  <a:pt x="148497" y="0"/>
                </a:lnTo>
                <a:lnTo>
                  <a:pt x="148497" y="175883"/>
                </a:lnTo>
                <a:lnTo>
                  <a:pt x="0" y="17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829638" y="16684580"/>
            <a:ext cx="2190076" cy="639975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829638" y="17193108"/>
            <a:ext cx="2190076" cy="639975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>
            <a:off x="4391447" y="16748024"/>
            <a:ext cx="2466553" cy="0"/>
          </a:xfrm>
          <a:prstGeom prst="line">
            <a:avLst/>
          </a:prstGeom>
          <a:ln cap="rnd" w="9525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4391447" y="17256551"/>
            <a:ext cx="2466553" cy="0"/>
          </a:xfrm>
          <a:prstGeom prst="line">
            <a:avLst/>
          </a:prstGeom>
          <a:ln cap="rnd" w="9525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783835" y="15498811"/>
            <a:ext cx="6074165" cy="0"/>
          </a:xfrm>
          <a:prstGeom prst="line">
            <a:avLst/>
          </a:prstGeom>
          <a:ln cap="flat" w="19050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4092437" y="2878702"/>
            <a:ext cx="2765563" cy="0"/>
          </a:xfrm>
          <a:prstGeom prst="line">
            <a:avLst/>
          </a:prstGeom>
          <a:ln cap="flat" w="19050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5896" y="3940269"/>
            <a:ext cx="3361797" cy="3485435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flipH="true" flipV="true">
            <a:off x="5472992" y="4230722"/>
            <a:ext cx="0" cy="4225178"/>
          </a:xfrm>
          <a:prstGeom prst="line">
            <a:avLst/>
          </a:prstGeom>
          <a:ln cap="rnd" w="28575">
            <a:solidFill>
              <a:srgbClr val="2E425A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5220886" y="4475437"/>
            <a:ext cx="504213" cy="50421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4D2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5354359" y="4573530"/>
            <a:ext cx="210444" cy="308027"/>
          </a:xfrm>
          <a:custGeom>
            <a:avLst/>
            <a:gdLst/>
            <a:ahLst/>
            <a:cxnLst/>
            <a:rect r="r" b="b" t="t" l="l"/>
            <a:pathLst>
              <a:path h="308027" w="210444">
                <a:moveTo>
                  <a:pt x="0" y="0"/>
                </a:moveTo>
                <a:lnTo>
                  <a:pt x="210444" y="0"/>
                </a:lnTo>
                <a:lnTo>
                  <a:pt x="210444" y="308027"/>
                </a:lnTo>
                <a:lnTo>
                  <a:pt x="0" y="3080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220886" y="5280016"/>
            <a:ext cx="504213" cy="50421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425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0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352263" y="5424804"/>
            <a:ext cx="214638" cy="214638"/>
          </a:xfrm>
          <a:custGeom>
            <a:avLst/>
            <a:gdLst/>
            <a:ahLst/>
            <a:cxnLst/>
            <a:rect r="r" b="b" t="t" l="l"/>
            <a:pathLst>
              <a:path h="214638" w="214638">
                <a:moveTo>
                  <a:pt x="0" y="0"/>
                </a:moveTo>
                <a:lnTo>
                  <a:pt x="214637" y="0"/>
                </a:lnTo>
                <a:lnTo>
                  <a:pt x="214637" y="214638"/>
                </a:lnTo>
                <a:lnTo>
                  <a:pt x="0" y="214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5220886" y="6088207"/>
            <a:ext cx="504213" cy="50421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4D2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0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5364958" y="6234305"/>
            <a:ext cx="218013" cy="218013"/>
          </a:xfrm>
          <a:custGeom>
            <a:avLst/>
            <a:gdLst/>
            <a:ahLst/>
            <a:cxnLst/>
            <a:rect r="r" b="b" t="t" l="l"/>
            <a:pathLst>
              <a:path h="218013" w="218013">
                <a:moveTo>
                  <a:pt x="0" y="0"/>
                </a:moveTo>
                <a:lnTo>
                  <a:pt x="218013" y="0"/>
                </a:lnTo>
                <a:lnTo>
                  <a:pt x="218013" y="218013"/>
                </a:lnTo>
                <a:lnTo>
                  <a:pt x="0" y="2180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220886" y="6896397"/>
            <a:ext cx="504213" cy="50421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425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5364958" y="7071935"/>
            <a:ext cx="216068" cy="153138"/>
          </a:xfrm>
          <a:custGeom>
            <a:avLst/>
            <a:gdLst/>
            <a:ahLst/>
            <a:cxnLst/>
            <a:rect r="r" b="b" t="t" l="l"/>
            <a:pathLst>
              <a:path h="153138" w="216068">
                <a:moveTo>
                  <a:pt x="0" y="0"/>
                </a:moveTo>
                <a:lnTo>
                  <a:pt x="216068" y="0"/>
                </a:lnTo>
                <a:lnTo>
                  <a:pt x="216068" y="153138"/>
                </a:lnTo>
                <a:lnTo>
                  <a:pt x="0" y="15313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5220886" y="7704588"/>
            <a:ext cx="504213" cy="504213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4D2D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00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5378493" y="7851375"/>
            <a:ext cx="215819" cy="210640"/>
          </a:xfrm>
          <a:custGeom>
            <a:avLst/>
            <a:gdLst/>
            <a:ahLst/>
            <a:cxnLst/>
            <a:rect r="r" b="b" t="t" l="l"/>
            <a:pathLst>
              <a:path h="210640" w="215819">
                <a:moveTo>
                  <a:pt x="0" y="0"/>
                </a:moveTo>
                <a:lnTo>
                  <a:pt x="215820" y="0"/>
                </a:lnTo>
                <a:lnTo>
                  <a:pt x="215820" y="210639"/>
                </a:lnTo>
                <a:lnTo>
                  <a:pt x="0" y="21063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>
            <a:off x="776432" y="7792476"/>
            <a:ext cx="2765241" cy="0"/>
          </a:xfrm>
          <a:prstGeom prst="line">
            <a:avLst/>
          </a:prstGeom>
          <a:ln cap="flat" w="19050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4724954" y="9415876"/>
            <a:ext cx="458873" cy="0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4724954" y="10177740"/>
            <a:ext cx="458873" cy="0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4724954" y="10934444"/>
            <a:ext cx="458873" cy="0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2772725" y="10934444"/>
            <a:ext cx="623261" cy="0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>
            <a:off x="2772725" y="9415876"/>
            <a:ext cx="623261" cy="0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2461094" y="10134692"/>
            <a:ext cx="623261" cy="0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762000" y="9860516"/>
            <a:ext cx="1742640" cy="548352"/>
            <a:chOff x="0" y="0"/>
            <a:chExt cx="566515" cy="17826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F44D2D"/>
            </a:solidFill>
            <a:ln cap="sq">
              <a:noFill/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2" id="52"/>
          <p:cNvGrpSpPr>
            <a:grpSpLocks noChangeAspect="true"/>
          </p:cNvGrpSpPr>
          <p:nvPr/>
        </p:nvGrpSpPr>
        <p:grpSpPr>
          <a:xfrm rot="0">
            <a:off x="853279" y="9944498"/>
            <a:ext cx="380389" cy="380387"/>
            <a:chOff x="0" y="0"/>
            <a:chExt cx="6350000" cy="634997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2"/>
              <a:stretch>
                <a:fillRect l="0" t="0" r="0" b="-50094"/>
              </a:stretch>
            </a:blip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3042971" y="9141700"/>
            <a:ext cx="1742640" cy="548352"/>
            <a:chOff x="0" y="0"/>
            <a:chExt cx="566515" cy="17826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F44D2D"/>
            </a:solidFill>
            <a:ln cap="sq">
              <a:noFill/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7" id="57"/>
          <p:cNvGrpSpPr>
            <a:grpSpLocks noChangeAspect="true"/>
          </p:cNvGrpSpPr>
          <p:nvPr/>
        </p:nvGrpSpPr>
        <p:grpSpPr>
          <a:xfrm rot="0">
            <a:off x="3134250" y="9225683"/>
            <a:ext cx="380389" cy="380387"/>
            <a:chOff x="0" y="0"/>
            <a:chExt cx="6350000" cy="634997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3"/>
              <a:stretch>
                <a:fillRect l="0" t="0" r="-79186" b="-18935"/>
              </a:stretch>
            </a:blip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3042971" y="9903564"/>
            <a:ext cx="1742640" cy="548352"/>
            <a:chOff x="0" y="0"/>
            <a:chExt cx="566515" cy="178264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2E425A"/>
            </a:solidFill>
            <a:ln cap="sq">
              <a:noFill/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2" id="62"/>
          <p:cNvGrpSpPr>
            <a:grpSpLocks noChangeAspect="true"/>
          </p:cNvGrpSpPr>
          <p:nvPr/>
        </p:nvGrpSpPr>
        <p:grpSpPr>
          <a:xfrm rot="0">
            <a:off x="3134250" y="9987546"/>
            <a:ext cx="380389" cy="380387"/>
            <a:chOff x="0" y="0"/>
            <a:chExt cx="6350000" cy="634997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4"/>
              <a:stretch>
                <a:fillRect l="0" t="-11522" r="0" b="-38571"/>
              </a:stretch>
            </a:blip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3042971" y="10660268"/>
            <a:ext cx="1742640" cy="548352"/>
            <a:chOff x="0" y="0"/>
            <a:chExt cx="566515" cy="178264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F44D2D"/>
            </a:solidFill>
            <a:ln cap="sq">
              <a:noFill/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7" id="67"/>
          <p:cNvGrpSpPr>
            <a:grpSpLocks noChangeAspect="true"/>
          </p:cNvGrpSpPr>
          <p:nvPr/>
        </p:nvGrpSpPr>
        <p:grpSpPr>
          <a:xfrm rot="0">
            <a:off x="3134250" y="10744250"/>
            <a:ext cx="380389" cy="380387"/>
            <a:chOff x="0" y="0"/>
            <a:chExt cx="6350000" cy="6349975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5"/>
              <a:stretch>
                <a:fillRect l="-40261" t="-8452" r="-70701" b="-32101"/>
              </a:stretch>
            </a:blip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5115360" y="9141700"/>
            <a:ext cx="1742640" cy="548352"/>
            <a:chOff x="0" y="0"/>
            <a:chExt cx="566515" cy="178264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2E425A"/>
            </a:solidFill>
            <a:ln cap="sq">
              <a:noFill/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2" id="72"/>
          <p:cNvGrpSpPr>
            <a:grpSpLocks noChangeAspect="true"/>
          </p:cNvGrpSpPr>
          <p:nvPr/>
        </p:nvGrpSpPr>
        <p:grpSpPr>
          <a:xfrm rot="0">
            <a:off x="5206639" y="9225683"/>
            <a:ext cx="380389" cy="380387"/>
            <a:chOff x="0" y="0"/>
            <a:chExt cx="6350000" cy="634997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5115360" y="9903564"/>
            <a:ext cx="1742640" cy="548352"/>
            <a:chOff x="0" y="0"/>
            <a:chExt cx="566515" cy="178264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F44D2D"/>
            </a:solidFill>
            <a:ln cap="sq">
              <a:noFill/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7" id="77"/>
          <p:cNvGrpSpPr>
            <a:grpSpLocks noChangeAspect="true"/>
          </p:cNvGrpSpPr>
          <p:nvPr/>
        </p:nvGrpSpPr>
        <p:grpSpPr>
          <a:xfrm rot="0">
            <a:off x="5206639" y="9987546"/>
            <a:ext cx="380389" cy="380387"/>
            <a:chOff x="0" y="0"/>
            <a:chExt cx="6350000" cy="6349975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7"/>
              <a:stretch>
                <a:fillRect l="-31483" t="-4497" r="-14992" b="-41978"/>
              </a:stretch>
            </a:blip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5115360" y="10660268"/>
            <a:ext cx="1742640" cy="548352"/>
            <a:chOff x="0" y="0"/>
            <a:chExt cx="566515" cy="178264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566515" cy="178264"/>
            </a:xfrm>
            <a:custGeom>
              <a:avLst/>
              <a:gdLst/>
              <a:ahLst/>
              <a:cxnLst/>
              <a:rect r="r" b="b" t="t" l="l"/>
              <a:pathLst>
                <a:path h="178264" w="566515">
                  <a:moveTo>
                    <a:pt x="22213" y="0"/>
                  </a:moveTo>
                  <a:lnTo>
                    <a:pt x="544302" y="0"/>
                  </a:lnTo>
                  <a:cubicBezTo>
                    <a:pt x="556570" y="0"/>
                    <a:pt x="566515" y="9945"/>
                    <a:pt x="566515" y="22213"/>
                  </a:cubicBezTo>
                  <a:lnTo>
                    <a:pt x="566515" y="156051"/>
                  </a:lnTo>
                  <a:cubicBezTo>
                    <a:pt x="566515" y="161942"/>
                    <a:pt x="564175" y="167592"/>
                    <a:pt x="560009" y="171758"/>
                  </a:cubicBezTo>
                  <a:cubicBezTo>
                    <a:pt x="555844" y="175924"/>
                    <a:pt x="550194" y="178264"/>
                    <a:pt x="544302" y="178264"/>
                  </a:cubicBezTo>
                  <a:lnTo>
                    <a:pt x="22213" y="178264"/>
                  </a:lnTo>
                  <a:cubicBezTo>
                    <a:pt x="9945" y="178264"/>
                    <a:pt x="0" y="168319"/>
                    <a:pt x="0" y="156051"/>
                  </a:cubicBezTo>
                  <a:lnTo>
                    <a:pt x="0" y="22213"/>
                  </a:lnTo>
                  <a:cubicBezTo>
                    <a:pt x="0" y="16322"/>
                    <a:pt x="2340" y="10672"/>
                    <a:pt x="6506" y="6506"/>
                  </a:cubicBezTo>
                  <a:cubicBezTo>
                    <a:pt x="10672" y="2340"/>
                    <a:pt x="16322" y="0"/>
                    <a:pt x="22213" y="0"/>
                  </a:cubicBezTo>
                  <a:close/>
                </a:path>
              </a:pathLst>
            </a:custGeom>
            <a:solidFill>
              <a:srgbClr val="2E425A"/>
            </a:solidFill>
            <a:ln cap="sq">
              <a:noFill/>
              <a:prstDash val="solid"/>
              <a:miter/>
            </a:ln>
          </p:spPr>
        </p:sp>
        <p:sp>
          <p:nvSpPr>
            <p:cNvPr name="TextBox 81" id="81"/>
            <p:cNvSpPr txBox="true"/>
            <p:nvPr/>
          </p:nvSpPr>
          <p:spPr>
            <a:xfrm>
              <a:off x="0" y="-38100"/>
              <a:ext cx="566515" cy="21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2" id="82"/>
          <p:cNvGrpSpPr>
            <a:grpSpLocks noChangeAspect="true"/>
          </p:cNvGrpSpPr>
          <p:nvPr/>
        </p:nvGrpSpPr>
        <p:grpSpPr>
          <a:xfrm rot="0">
            <a:off x="5206639" y="10744250"/>
            <a:ext cx="380389" cy="380387"/>
            <a:chOff x="0" y="0"/>
            <a:chExt cx="6350000" cy="634997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8"/>
              <a:stretch>
                <a:fillRect l="0" t="0" r="0" b="-50094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>
            <a:off x="2777322" y="9410667"/>
            <a:ext cx="0" cy="1518568"/>
          </a:xfrm>
          <a:prstGeom prst="line">
            <a:avLst/>
          </a:prstGeom>
          <a:ln cap="flat" w="9525">
            <a:solidFill>
              <a:srgbClr val="2E425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>
            <a:off x="776432" y="11865845"/>
            <a:ext cx="2765241" cy="0"/>
          </a:xfrm>
          <a:prstGeom prst="line">
            <a:avLst/>
          </a:prstGeom>
          <a:ln cap="flat" w="19050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>
            <a:off x="4106869" y="11865845"/>
            <a:ext cx="2765563" cy="0"/>
          </a:xfrm>
          <a:prstGeom prst="line">
            <a:avLst/>
          </a:prstGeom>
          <a:ln cap="flat" w="19050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7" id="87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516061" y="12965770"/>
            <a:ext cx="3124452" cy="2138135"/>
          </a:xfrm>
          <a:prstGeom prst="rect">
            <a:avLst/>
          </a:prstGeom>
        </p:spPr>
      </p:pic>
      <p:pic>
        <p:nvPicPr>
          <p:cNvPr name="Picture 88" id="88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5088477" y="13056393"/>
            <a:ext cx="1904113" cy="1904113"/>
          </a:xfrm>
          <a:prstGeom prst="rect">
            <a:avLst/>
          </a:prstGeom>
        </p:spPr>
      </p:pic>
      <p:grpSp>
        <p:nvGrpSpPr>
          <p:cNvPr name="Group 89" id="89"/>
          <p:cNvGrpSpPr/>
          <p:nvPr/>
        </p:nvGrpSpPr>
        <p:grpSpPr>
          <a:xfrm rot="0">
            <a:off x="273108" y="18357589"/>
            <a:ext cx="7088215" cy="561471"/>
            <a:chOff x="0" y="0"/>
            <a:chExt cx="2520254" cy="199634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2520254" cy="199634"/>
            </a:xfrm>
            <a:custGeom>
              <a:avLst/>
              <a:gdLst/>
              <a:ahLst/>
              <a:cxnLst/>
              <a:rect r="r" b="b" t="t" l="l"/>
              <a:pathLst>
                <a:path h="199634" w="2520254">
                  <a:moveTo>
                    <a:pt x="41505" y="0"/>
                  </a:moveTo>
                  <a:lnTo>
                    <a:pt x="2478750" y="0"/>
                  </a:lnTo>
                  <a:cubicBezTo>
                    <a:pt x="2489758" y="0"/>
                    <a:pt x="2500314" y="4373"/>
                    <a:pt x="2508098" y="12156"/>
                  </a:cubicBezTo>
                  <a:cubicBezTo>
                    <a:pt x="2515882" y="19940"/>
                    <a:pt x="2520254" y="30497"/>
                    <a:pt x="2520254" y="41505"/>
                  </a:cubicBezTo>
                  <a:lnTo>
                    <a:pt x="2520254" y="158129"/>
                  </a:lnTo>
                  <a:cubicBezTo>
                    <a:pt x="2520254" y="181052"/>
                    <a:pt x="2501672" y="199634"/>
                    <a:pt x="2478750" y="199634"/>
                  </a:cubicBezTo>
                  <a:lnTo>
                    <a:pt x="41505" y="199634"/>
                  </a:lnTo>
                  <a:cubicBezTo>
                    <a:pt x="30497" y="199634"/>
                    <a:pt x="19940" y="195261"/>
                    <a:pt x="12156" y="187478"/>
                  </a:cubicBezTo>
                  <a:cubicBezTo>
                    <a:pt x="4373" y="179694"/>
                    <a:pt x="0" y="169137"/>
                    <a:pt x="0" y="158129"/>
                  </a:cubicBezTo>
                  <a:lnTo>
                    <a:pt x="0" y="41505"/>
                  </a:lnTo>
                  <a:cubicBezTo>
                    <a:pt x="0" y="18582"/>
                    <a:pt x="18582" y="0"/>
                    <a:pt x="41505" y="0"/>
                  </a:cubicBezTo>
                  <a:close/>
                </a:path>
              </a:pathLst>
            </a:custGeom>
            <a:solidFill>
              <a:srgbClr val="2E425A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0"/>
              <a:ext cx="2520254" cy="199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9"/>
                </a:lnSpc>
              </a:pPr>
            </a:p>
          </p:txBody>
        </p:sp>
      </p:grpSp>
      <p:sp>
        <p:nvSpPr>
          <p:cNvPr name="TextBox 92" id="92"/>
          <p:cNvSpPr txBox="true"/>
          <p:nvPr/>
        </p:nvSpPr>
        <p:spPr>
          <a:xfrm rot="0">
            <a:off x="747568" y="899140"/>
            <a:ext cx="6124864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2E425A"/>
                </a:solidFill>
                <a:latin typeface="Paytone One"/>
                <a:ea typeface="Paytone One"/>
                <a:cs typeface="Paytone One"/>
                <a:sym typeface="Paytone One"/>
              </a:rPr>
              <a:t>DATA INFOGRAPHIC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762000" y="563964"/>
            <a:ext cx="609600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959">
                <a:solidFill>
                  <a:srgbClr val="F44D2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INSIGHTS: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608426" y="1887589"/>
            <a:ext cx="6403147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u="none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Infographic makes it easier for readers to absorb chunks of information. Shortly explain here what will this infographic cover.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3947231" y="15719948"/>
            <a:ext cx="291076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0"/>
              </a:lnSpc>
            </a:pPr>
            <a:r>
              <a:rPr lang="en-US" sz="1000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Include data like percentages and average. It helps the reader get insight about the topic.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4391447" y="16367969"/>
            <a:ext cx="620697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0"/>
              </a:lnSpc>
            </a:pPr>
            <a:r>
              <a:rPr lang="en-US" sz="1400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2017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4391447" y="16880108"/>
            <a:ext cx="620697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0"/>
              </a:lnSpc>
            </a:pPr>
            <a:r>
              <a:rPr lang="en-US" sz="1400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2020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4391447" y="17388635"/>
            <a:ext cx="620697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0"/>
              </a:lnSpc>
            </a:pPr>
            <a:r>
              <a:rPr lang="en-US" sz="1400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2023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762000" y="15710423"/>
            <a:ext cx="1828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56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6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747568" y="3431001"/>
            <a:ext cx="1959705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0"/>
              </a:lnSpc>
            </a:pPr>
            <a:r>
              <a:rPr lang="en-US" sz="1000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Include data like percentages and average. It helps the reader get insight about the topic.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762000" y="3088252"/>
            <a:ext cx="1828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56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1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4898295" y="3431001"/>
            <a:ext cx="1959705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00"/>
              </a:lnSpc>
            </a:pPr>
            <a:r>
              <a:rPr lang="en-US" sz="1000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Include data like percentages and average. It helps the reader get insight about the topic.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5029969" y="3088252"/>
            <a:ext cx="1828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60"/>
              </a:lnSpc>
            </a:pPr>
            <a:r>
              <a:rPr lang="en-US" sz="1400" spc="56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2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5839399" y="4619077"/>
            <a:ext cx="58260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9"/>
              </a:lnSpc>
            </a:pPr>
            <a:r>
              <a:rPr lang="en-US" sz="999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1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5839399" y="6224780"/>
            <a:ext cx="58260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9"/>
              </a:lnSpc>
            </a:pPr>
            <a:r>
              <a:rPr lang="en-US" sz="999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3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5839399" y="7830483"/>
            <a:ext cx="58260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9"/>
              </a:lnSpc>
            </a:pPr>
            <a:r>
              <a:rPr lang="en-US" sz="999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5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4523977" y="5431993"/>
            <a:ext cx="58260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299"/>
              </a:lnSpc>
            </a:pPr>
            <a:r>
              <a:rPr lang="en-US" sz="999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2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4523977" y="7037696"/>
            <a:ext cx="58260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299"/>
              </a:lnSpc>
            </a:pPr>
            <a:r>
              <a:rPr lang="en-US" sz="999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4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762000" y="8344775"/>
            <a:ext cx="1959705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0"/>
              </a:lnSpc>
            </a:pPr>
            <a:r>
              <a:rPr lang="en-US" sz="1000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Include data like percentages and average. It helps the reader get insight about the topic.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776432" y="8002026"/>
            <a:ext cx="1828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56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3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349924" y="9999399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Francois Mercer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355167" y="10186735"/>
            <a:ext cx="613900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CEO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3630895" y="9273634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Aaron Loeb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3636138" y="9467100"/>
            <a:ext cx="1026476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Manager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3630895" y="10014595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Kyrie Petrakis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3636138" y="10207666"/>
            <a:ext cx="1046945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Manager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3636138" y="10778642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Harper Russo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3641381" y="10971713"/>
            <a:ext cx="1034702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Manager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5679199" y="9255747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Bailey Dupont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5684442" y="9449213"/>
            <a:ext cx="1054474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Staff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5679199" y="10035695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Samira Hadid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5684442" y="10228766"/>
            <a:ext cx="1054474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Staff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5684442" y="10775766"/>
            <a:ext cx="115471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Shawn Garcia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5689685" y="10968837"/>
            <a:ext cx="1054474" cy="1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Staff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762000" y="12418145"/>
            <a:ext cx="1959705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0"/>
              </a:lnSpc>
            </a:pPr>
            <a:r>
              <a:rPr lang="en-US" sz="1000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Include data like percentages and average. It helps the reader get insight about the topic.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776432" y="12075395"/>
            <a:ext cx="1828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56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4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4898295" y="12418145"/>
            <a:ext cx="1959705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00"/>
              </a:lnSpc>
            </a:pPr>
            <a:r>
              <a:rPr lang="en-US" sz="1000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Include data like percentages and average. It helps the reader get insight about the topic.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5029969" y="12075395"/>
            <a:ext cx="1828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60"/>
              </a:lnSpc>
            </a:pPr>
            <a:r>
              <a:rPr lang="en-US" sz="1400" spc="56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5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5575781" y="13777044"/>
            <a:ext cx="93329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E42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67%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2342350" y="18503704"/>
            <a:ext cx="2935299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8F1E2"/>
                </a:solidFill>
                <a:latin typeface="Open Sauce"/>
                <a:ea typeface="Open Sauce"/>
                <a:cs typeface="Open Sauce"/>
                <a:sym typeface="Open Sauce"/>
              </a:rPr>
              <a:t>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DAGKwR8RL4Q</dc:identifier>
  <dcterms:modified xsi:type="dcterms:W3CDTF">2011-08-01T06:04:30Z</dcterms:modified>
  <cp:revision>1</cp:revision>
  <dc:title>Dark Blue and Orange Informational Data Infographic</dc:title>
</cp:coreProperties>
</file>