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Proxima Nova Bold" charset="1" panose="02000506030000020004"/>
      <p:regular r:id="rId7"/>
    </p:embeddedFont>
    <p:embeddedFont>
      <p:font typeface="Proxima Nova" charset="1" panose="020005060300000200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41040" y="2102149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441040" y="1851819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458960" y="3429439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58960" y="3179109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441040" y="4598434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441040" y="4348104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458960" y="7216390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458960" y="6966060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458960" y="9284837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458960" y="9034507"/>
            <a:ext cx="6660000" cy="0"/>
          </a:xfrm>
          <a:prstGeom prst="line">
            <a:avLst/>
          </a:prstGeom>
          <a:ln cap="rnd" w="9525">
            <a:solidFill>
              <a:srgbClr val="1E62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441040" y="1873532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</a:t>
            </a:r>
            <a:r>
              <a:rPr lang="en-US" sz="1200">
                <a:solidFill>
                  <a:srgbClr val="1E62CB"/>
                </a:solidFill>
                <a:latin typeface="Proxima Nova Bold"/>
              </a:rPr>
              <a:t>SUMMARY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1040" y="9337225"/>
            <a:ext cx="6372000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Languages: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English, French, Mandarin.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Certifications: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Professional Design Engineer (PDE) License, Project Management Tech (PMT).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Awards/Activities: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Most Innovative Employer of the Year (2021), Overall Best Employee Division Two (2024), Onboarding Project Lead (2023)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01040" y="8189005"/>
            <a:ext cx="18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 May 2014 - May 2016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1040" y="8189005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Bachelor of Design in Process Engineering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1040" y="8381410"/>
            <a:ext cx="6372000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Engineering University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Relevant coursework in Structural Design and Project Management.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86270" y="7268777"/>
            <a:ext cx="191477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 Aug 2016 - Oct 2019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1040" y="7268777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UX Industrial Basics and General Application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1040" y="7461182"/>
            <a:ext cx="637200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University of Engineering UX Cohort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Major in Automotive Technology.</a:t>
            </a:r>
          </a:p>
          <a:p>
            <a:pPr algn="l" marL="237491" indent="-118745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Thesis on "Technological Advancements within the current Mechatronics Industry”.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01040" y="5930057"/>
            <a:ext cx="18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Feb 2021 - Dec 2022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1040" y="5930057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System UX Engineer, XarrowAI Industries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1040" y="6122462"/>
            <a:ext cx="637200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Designed and optimised a robotic control system, realizing a 12% performance improvement.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Coordinated testing and validation, ensuring compliance with industry standards.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Provided technical expertise, contributing to a 15% reduction in system failures.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01040" y="4650822"/>
            <a:ext cx="18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Jan 2023 - Present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1040" y="4650822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Instant Chartz App, Morcelle Program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1040" y="4842302"/>
            <a:ext cx="6372000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Led development of an advanced automation system, achieving a 15% increase in operational efficiency.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Streamlined manufacturing processes, reducing production costs by 10%.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Implemented preventive maintenance strategies, resulting in a 20% decrease in equipment downtime.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1040" y="2154537"/>
            <a:ext cx="6660000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UX Designer with a focus on delivering impactful results, eager to tackle dynamic challenges and apply creativity to craft intuitive user experiences. Demonstrated proficiency in project management, user-centric problem-solving, and seamless collaboration across teams. Skilled in leveraging state-of-the-art tools and methodologies to streamline processes and elevate user satisfaction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1040" y="544515"/>
            <a:ext cx="66600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E62CB"/>
                </a:solidFill>
                <a:latin typeface="Proxima Nova Bold"/>
              </a:rPr>
              <a:t>ESTELLE DARCY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1040" y="1358686"/>
            <a:ext cx="666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123 Anywhere St., Any City 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|  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hello@reallygreatsite.com | www.reallygreatsite.com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1040" y="1030658"/>
            <a:ext cx="666000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1E1E1E"/>
                </a:solidFill>
                <a:latin typeface="Proxima Nova Bold"/>
              </a:rPr>
              <a:t>UX DESIGNER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8960" y="3200822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TECHNICAL SKILLS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41040" y="4369817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PROFESSIONAL EXPERIENCE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8960" y="6987772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EDUCATION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8960" y="9056220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ADDITIONAL INFORMATION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8960" y="3481827"/>
            <a:ext cx="2081598" cy="5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Prototyping Tools</a:t>
            </a:r>
          </a:p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User Research</a:t>
            </a:r>
            <a:r>
              <a:rPr lang="en-US" sz="1098">
                <a:solidFill>
                  <a:srgbClr val="000000"/>
                </a:solidFill>
                <a:latin typeface="Proxima Nova"/>
              </a:rPr>
              <a:t> </a:t>
            </a:r>
          </a:p>
          <a:p>
            <a:pPr algn="l">
              <a:lnSpc>
                <a:spcPts val="1537"/>
              </a:lnSpc>
              <a:spcBef>
                <a:spcPct val="0"/>
              </a:spcBef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Information Architecture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637336" y="3481827"/>
            <a:ext cx="2285329" cy="55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Interaction Design</a:t>
            </a:r>
          </a:p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Visual Design</a:t>
            </a:r>
          </a:p>
          <a:p>
            <a:pPr algn="l">
              <a:lnSpc>
                <a:spcPts val="1537"/>
              </a:lnSpc>
              <a:spcBef>
                <a:spcPct val="0"/>
              </a:spcBef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Usability Heuristics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019442" y="3481827"/>
            <a:ext cx="2081598" cy="55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Accessibility</a:t>
            </a:r>
          </a:p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Responsive Design</a:t>
            </a:r>
          </a:p>
          <a:p>
            <a:pPr algn="l">
              <a:lnSpc>
                <a:spcPts val="1537"/>
              </a:lnSpc>
              <a:spcBef>
                <a:spcPct val="0"/>
              </a:spcBef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User Testing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DAGJcfx2r8c</dc:identifier>
  <dcterms:modified xsi:type="dcterms:W3CDTF">2011-08-01T06:04:30Z</dcterms:modified>
  <cp:revision>1</cp:revision>
  <dc:title>Blue Geometric Lines Professional UX Design Tech Resume</dc:title>
</cp:coreProperties>
</file>