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7556500" cy="10693400"/>
  <p:notesSz cx="6858000" cy="9144000"/>
  <p:embeddedFontLst>
    <p:embeddedFont>
      <p:font typeface="Assistant Semi-Bold" charset="1" panose="00000700000000000000"/>
      <p:regular r:id="rId7"/>
    </p:embeddedFont>
    <p:embeddedFont>
      <p:font typeface="Glacial Indifference Bold" charset="1" panose="00000800000000000000"/>
      <p:regular r:id="rId8"/>
    </p:embeddedFont>
    <p:embeddedFont>
      <p:font typeface="Source Sans Pro Bold" charset="1" panose="020B0703030403020204"/>
      <p:regular r:id="rId9"/>
    </p:embeddedFont>
    <p:embeddedFont>
      <p:font typeface="Assistant" charset="1" panose="0000050000000000000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29644" y="860024"/>
            <a:ext cx="6174356" cy="166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30"/>
              </a:lnSpc>
              <a:spcBef>
                <a:spcPct val="0"/>
              </a:spcBef>
            </a:pPr>
            <a:r>
              <a:rPr lang="en-US" sz="950" spc="47" u="none">
                <a:solidFill>
                  <a:srgbClr val="000000"/>
                </a:solidFill>
                <a:latin typeface="Assistant Semi-Bold"/>
              </a:rPr>
              <a:t>Address | Mail | Website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29644" y="517257"/>
            <a:ext cx="6300712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 spc="72">
                <a:solidFill>
                  <a:srgbClr val="1E62CB"/>
                </a:solidFill>
                <a:latin typeface="Glacial Indifference Bold"/>
              </a:rPr>
              <a:t>OLIVIA WILSON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31112" y="1212724"/>
            <a:ext cx="6300712" cy="2369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8"/>
              </a:lnSpc>
            </a:pPr>
            <a:r>
              <a:rPr lang="en-US" sz="1400" spc="140">
                <a:solidFill>
                  <a:srgbClr val="1E62CB"/>
                </a:solidFill>
                <a:latin typeface="Source Sans Pro Bold"/>
              </a:rPr>
              <a:t>CHEMICAL ENGINEER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31112" y="1466666"/>
            <a:ext cx="6300712" cy="369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562"/>
              </a:lnSpc>
            </a:pPr>
            <a:r>
              <a:rPr lang="en-US" sz="1100" spc="55">
                <a:solidFill>
                  <a:srgbClr val="000000"/>
                </a:solidFill>
                <a:latin typeface="Assistant"/>
              </a:rPr>
              <a:t>A practical Chemical Engineer with Significant Experience in Process Designs, I have worked with some organizations, ensuring a grounded approach to my profession.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29644" y="5682994"/>
            <a:ext cx="6300712" cy="237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987"/>
              </a:lnSpc>
              <a:spcBef>
                <a:spcPct val="0"/>
              </a:spcBef>
            </a:pPr>
            <a:r>
              <a:rPr lang="en-US" sz="1399" spc="139">
                <a:solidFill>
                  <a:srgbClr val="1E62CB"/>
                </a:solidFill>
                <a:latin typeface="Source Sans Pro Bold"/>
              </a:rPr>
              <a:t>EDUCATION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56000" y="6283356"/>
            <a:ext cx="6174356" cy="380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81610" indent="-90805" lvl="1">
              <a:lnSpc>
                <a:spcPts val="1539"/>
              </a:lnSpc>
              <a:buFont typeface="Arial"/>
              <a:buChar char="•"/>
            </a:pPr>
            <a:r>
              <a:rPr lang="en-US" sz="1100" spc="54">
                <a:solidFill>
                  <a:srgbClr val="000000"/>
                </a:solidFill>
                <a:latin typeface="Assistant"/>
              </a:rPr>
              <a:t>Studied Process planning, coordination, and efficiency</a:t>
            </a:r>
          </a:p>
          <a:p>
            <a:pPr algn="l" marL="181610" indent="-90805" lvl="1">
              <a:lnSpc>
                <a:spcPts val="1539"/>
              </a:lnSpc>
              <a:buFont typeface="Arial"/>
              <a:buChar char="•"/>
            </a:pPr>
            <a:r>
              <a:rPr lang="en-US" sz="1100" spc="54" u="none">
                <a:solidFill>
                  <a:srgbClr val="000000"/>
                </a:solidFill>
                <a:latin typeface="Assistant"/>
              </a:rPr>
              <a:t>Worked with various industries on launching efficient Process Systems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29644" y="6061177"/>
            <a:ext cx="4103926" cy="20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680"/>
              </a:lnSpc>
              <a:spcBef>
                <a:spcPct val="0"/>
              </a:spcBef>
            </a:pPr>
            <a:r>
              <a:rPr lang="en-US" sz="1200" spc="60">
                <a:solidFill>
                  <a:srgbClr val="000000"/>
                </a:solidFill>
                <a:latin typeface="Assistant Semi-Bold"/>
              </a:rPr>
              <a:t>MAsc Process Engineering | Dandilton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733569" y="6064748"/>
            <a:ext cx="2196787" cy="198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679"/>
              </a:lnSpc>
              <a:spcBef>
                <a:spcPct val="0"/>
              </a:spcBef>
            </a:pPr>
            <a:r>
              <a:rPr lang="en-US" sz="1200" spc="60" u="none">
                <a:solidFill>
                  <a:srgbClr val="000000"/>
                </a:solidFill>
                <a:latin typeface="Assistant"/>
              </a:rPr>
              <a:t>Oct 2017 - Sept 2018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56000" y="7108637"/>
            <a:ext cx="6174356" cy="574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81610" indent="-90805" lvl="1">
              <a:lnSpc>
                <a:spcPts val="1539"/>
              </a:lnSpc>
              <a:buFont typeface="Arial"/>
              <a:buChar char="•"/>
            </a:pPr>
            <a:r>
              <a:rPr lang="en-US" sz="1099" spc="54">
                <a:solidFill>
                  <a:srgbClr val="000000"/>
                </a:solidFill>
                <a:latin typeface="Assistant"/>
              </a:rPr>
              <a:t>GPA: 3.19</a:t>
            </a:r>
          </a:p>
          <a:p>
            <a:pPr algn="l" marL="181610" indent="-90805" lvl="1">
              <a:lnSpc>
                <a:spcPts val="1540"/>
              </a:lnSpc>
              <a:buFont typeface="Arial"/>
              <a:buChar char="•"/>
            </a:pPr>
            <a:r>
              <a:rPr lang="en-US" sz="1100" spc="55">
                <a:solidFill>
                  <a:srgbClr val="000000"/>
                </a:solidFill>
                <a:latin typeface="Assistant"/>
              </a:rPr>
              <a:t>Minor in Process Management</a:t>
            </a:r>
          </a:p>
          <a:p>
            <a:pPr algn="l" marL="181610" indent="-90805" lvl="1">
              <a:lnSpc>
                <a:spcPts val="1540"/>
              </a:lnSpc>
              <a:buFont typeface="Arial"/>
              <a:buChar char="•"/>
            </a:pPr>
            <a:r>
              <a:rPr lang="en-US" sz="1100" spc="55" u="none">
                <a:solidFill>
                  <a:srgbClr val="000000"/>
                </a:solidFill>
                <a:latin typeface="Assistant"/>
              </a:rPr>
              <a:t>Thesis in Modelling and Analysis of Process Efficiency in a Cement Plant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29644" y="6854029"/>
            <a:ext cx="4103926" cy="20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680"/>
              </a:lnSpc>
              <a:spcBef>
                <a:spcPct val="0"/>
              </a:spcBef>
            </a:pPr>
            <a:r>
              <a:rPr lang="en-US" sz="1200" spc="60">
                <a:solidFill>
                  <a:srgbClr val="000000"/>
                </a:solidFill>
                <a:latin typeface="Assistant Semi-Bold"/>
              </a:rPr>
              <a:t>BEng Chemical Engineering | Royal Clickton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733569" y="6874077"/>
            <a:ext cx="2196787" cy="181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540"/>
              </a:lnSpc>
              <a:spcBef>
                <a:spcPct val="0"/>
              </a:spcBef>
            </a:pPr>
            <a:r>
              <a:rPr lang="en-US" sz="1100" spc="55" u="none">
                <a:solidFill>
                  <a:srgbClr val="000000"/>
                </a:solidFill>
                <a:latin typeface="Assistant"/>
              </a:rPr>
              <a:t>Jan 2012 - Sept 2016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92822" y="9248476"/>
            <a:ext cx="6300712" cy="237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987"/>
              </a:lnSpc>
              <a:spcBef>
                <a:spcPct val="0"/>
              </a:spcBef>
            </a:pPr>
            <a:r>
              <a:rPr lang="en-US" sz="1399" spc="139">
                <a:solidFill>
                  <a:srgbClr val="1E62CB"/>
                </a:solidFill>
                <a:latin typeface="Source Sans Pro Bold"/>
              </a:rPr>
              <a:t>AWARDS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92822" y="9620098"/>
            <a:ext cx="6300712" cy="617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98120" indent="-99060" lvl="1">
              <a:lnSpc>
                <a:spcPts val="1679"/>
              </a:lnSpc>
              <a:buFont typeface="Arial"/>
              <a:buChar char="•"/>
            </a:pPr>
            <a:r>
              <a:rPr lang="en-US" sz="1200" spc="60">
                <a:solidFill>
                  <a:srgbClr val="000000"/>
                </a:solidFill>
                <a:latin typeface="Assistant"/>
              </a:rPr>
              <a:t>Most Innovative Employee of the Year, LexraMax (2020)</a:t>
            </a:r>
          </a:p>
          <a:p>
            <a:pPr algn="l" marL="198120" indent="-99060" lvl="1">
              <a:lnSpc>
                <a:spcPts val="1679"/>
              </a:lnSpc>
              <a:buFont typeface="Arial"/>
              <a:buChar char="•"/>
            </a:pPr>
            <a:r>
              <a:rPr lang="en-US" sz="1200" spc="60" u="none">
                <a:solidFill>
                  <a:srgbClr val="000000"/>
                </a:solidFill>
                <a:latin typeface="Assistant"/>
              </a:rPr>
              <a:t>Overall Best Employee of the Year, CrystaPointe (2019)</a:t>
            </a:r>
          </a:p>
          <a:p>
            <a:pPr algn="l" marL="198120" indent="-99060" lvl="1">
              <a:lnSpc>
                <a:spcPts val="1679"/>
              </a:lnSpc>
              <a:buFont typeface="Arial"/>
              <a:buChar char="•"/>
            </a:pPr>
            <a:r>
              <a:rPr lang="en-US" sz="1200" spc="60" u="none">
                <a:solidFill>
                  <a:srgbClr val="000000"/>
                </a:solidFill>
                <a:latin typeface="Assistant"/>
              </a:rPr>
              <a:t>Project Leader, Dandilton (2018)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31112" y="7978559"/>
            <a:ext cx="6300712" cy="237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987"/>
              </a:lnSpc>
              <a:spcBef>
                <a:spcPct val="0"/>
              </a:spcBef>
            </a:pPr>
            <a:r>
              <a:rPr lang="en-US" sz="1399" spc="139">
                <a:solidFill>
                  <a:srgbClr val="1E62CB"/>
                </a:solidFill>
                <a:latin typeface="Source Sans Pro Bold"/>
              </a:rPr>
              <a:t>INTERESTS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29644" y="4408488"/>
            <a:ext cx="6300712" cy="237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987"/>
              </a:lnSpc>
              <a:spcBef>
                <a:spcPct val="0"/>
              </a:spcBef>
            </a:pPr>
            <a:r>
              <a:rPr lang="en-US" sz="1399" spc="139">
                <a:solidFill>
                  <a:srgbClr val="1E62CB"/>
                </a:solidFill>
                <a:latin typeface="Source Sans Pro Bold"/>
              </a:rPr>
              <a:t>SKILLS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31112" y="2131388"/>
            <a:ext cx="6300712" cy="237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987"/>
              </a:lnSpc>
              <a:spcBef>
                <a:spcPct val="0"/>
              </a:spcBef>
            </a:pPr>
            <a:r>
              <a:rPr lang="en-US" sz="1399" spc="139" u="none">
                <a:solidFill>
                  <a:srgbClr val="1E62CB"/>
                </a:solidFill>
                <a:latin typeface="Source Sans Pro Bold"/>
              </a:rPr>
              <a:t>WORK EXPERIENCE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56000" y="2713286"/>
            <a:ext cx="6175824" cy="380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81610" indent="-90805" lvl="1">
              <a:lnSpc>
                <a:spcPts val="1539"/>
              </a:lnSpc>
              <a:buFont typeface="Arial"/>
              <a:buChar char="•"/>
            </a:pPr>
            <a:r>
              <a:rPr lang="en-US" sz="1100" spc="54">
                <a:solidFill>
                  <a:srgbClr val="000000"/>
                </a:solidFill>
                <a:latin typeface="Assistant"/>
              </a:rPr>
              <a:t>Formulate and review policies as regards Industry Improvement</a:t>
            </a:r>
          </a:p>
          <a:p>
            <a:pPr algn="l" marL="181610" indent="-90805" lvl="1">
              <a:lnSpc>
                <a:spcPts val="1539"/>
              </a:lnSpc>
              <a:buFont typeface="Arial"/>
              <a:buChar char="•"/>
            </a:pPr>
            <a:r>
              <a:rPr lang="en-US" sz="1100" spc="54" u="none">
                <a:solidFill>
                  <a:srgbClr val="000000"/>
                </a:solidFill>
                <a:latin typeface="Assistant"/>
              </a:rPr>
              <a:t>Create a functional and technical application of set policies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31112" y="2494677"/>
            <a:ext cx="4102458" cy="20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680"/>
              </a:lnSpc>
              <a:spcBef>
                <a:spcPct val="0"/>
              </a:spcBef>
            </a:pPr>
            <a:r>
              <a:rPr lang="en-US" sz="1200" spc="60" u="none">
                <a:solidFill>
                  <a:srgbClr val="000000"/>
                </a:solidFill>
                <a:latin typeface="Assistant Semi-Bold"/>
              </a:rPr>
              <a:t>Policy Manager | Lexramax Inc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733569" y="2498120"/>
            <a:ext cx="2198255" cy="198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679"/>
              </a:lnSpc>
              <a:spcBef>
                <a:spcPct val="0"/>
              </a:spcBef>
            </a:pPr>
            <a:r>
              <a:rPr lang="en-US" sz="1200" spc="60" u="none">
                <a:solidFill>
                  <a:srgbClr val="000000"/>
                </a:solidFill>
                <a:latin typeface="Assistant"/>
              </a:rPr>
              <a:t>Oct 2020 - present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56000" y="3538566"/>
            <a:ext cx="6175824" cy="574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81610" indent="-90805" lvl="1">
              <a:lnSpc>
                <a:spcPts val="1540"/>
              </a:lnSpc>
              <a:buFont typeface="Arial"/>
              <a:buChar char="•"/>
            </a:pPr>
            <a:r>
              <a:rPr lang="en-US" sz="1100" spc="55">
                <a:solidFill>
                  <a:srgbClr val="000000"/>
                </a:solidFill>
                <a:latin typeface="Assistant"/>
              </a:rPr>
              <a:t>Collect and Analyse water samples from different stages of Production</a:t>
            </a:r>
          </a:p>
          <a:p>
            <a:pPr algn="l" marL="181610" indent="-90805" lvl="1">
              <a:lnSpc>
                <a:spcPts val="1540"/>
              </a:lnSpc>
              <a:buFont typeface="Arial"/>
              <a:buChar char="•"/>
            </a:pPr>
            <a:r>
              <a:rPr lang="en-US" sz="1100" spc="55" u="none">
                <a:solidFill>
                  <a:srgbClr val="000000"/>
                </a:solidFill>
                <a:latin typeface="Assistant"/>
              </a:rPr>
              <a:t>Make Recommendations on Improvement based on my analysis </a:t>
            </a:r>
          </a:p>
          <a:p>
            <a:pPr algn="l" marL="181610" indent="-90805" lvl="1">
              <a:lnSpc>
                <a:spcPts val="1540"/>
              </a:lnSpc>
              <a:buFont typeface="Arial"/>
              <a:buChar char="•"/>
            </a:pPr>
            <a:r>
              <a:rPr lang="en-US" sz="1100" spc="55" u="none">
                <a:solidFill>
                  <a:srgbClr val="000000"/>
                </a:solidFill>
                <a:latin typeface="Assistant"/>
              </a:rPr>
              <a:t>Supervise Implementations of Recommendations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31112" y="3283958"/>
            <a:ext cx="4102458" cy="201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680"/>
              </a:lnSpc>
              <a:spcBef>
                <a:spcPct val="0"/>
              </a:spcBef>
            </a:pPr>
            <a:r>
              <a:rPr lang="en-US" sz="1200" spc="60">
                <a:solidFill>
                  <a:srgbClr val="000000"/>
                </a:solidFill>
                <a:latin typeface="Assistant Semi-Bold"/>
              </a:rPr>
              <a:t>Quality Control Engineer | KrystaPointe Water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733569" y="3287401"/>
            <a:ext cx="2198255" cy="198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679"/>
              </a:lnSpc>
              <a:spcBef>
                <a:spcPct val="0"/>
              </a:spcBef>
            </a:pPr>
            <a:r>
              <a:rPr lang="en-US" sz="1200" spc="60" u="none">
                <a:solidFill>
                  <a:srgbClr val="000000"/>
                </a:solidFill>
                <a:latin typeface="Assistant"/>
              </a:rPr>
              <a:t>Jan 2019 - Sept 2020</a:t>
            </a:r>
          </a:p>
        </p:txBody>
      </p:sp>
      <p:sp>
        <p:nvSpPr>
          <p:cNvPr name="AutoShape 24" id="24"/>
          <p:cNvSpPr/>
          <p:nvPr/>
        </p:nvSpPr>
        <p:spPr>
          <a:xfrm rot="2082">
            <a:off x="-149731" y="2392492"/>
            <a:ext cx="7862398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5" id="25"/>
          <p:cNvSpPr/>
          <p:nvPr/>
        </p:nvSpPr>
        <p:spPr>
          <a:xfrm rot="2082">
            <a:off x="-87287" y="4669592"/>
            <a:ext cx="7862398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6" id="26"/>
          <p:cNvSpPr txBox="true"/>
          <p:nvPr/>
        </p:nvSpPr>
        <p:spPr>
          <a:xfrm rot="0">
            <a:off x="756000" y="4770448"/>
            <a:ext cx="3087912" cy="617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59078" indent="-129539" lvl="1">
              <a:lnSpc>
                <a:spcPts val="1679"/>
              </a:lnSpc>
              <a:buFont typeface="Arial"/>
              <a:buChar char="•"/>
            </a:pPr>
            <a:r>
              <a:rPr lang="en-US" sz="1199">
                <a:solidFill>
                  <a:srgbClr val="000000"/>
                </a:solidFill>
                <a:latin typeface="Assistant"/>
              </a:rPr>
              <a:t>Effective Time Management </a:t>
            </a:r>
          </a:p>
          <a:p>
            <a:pPr algn="l" marL="259078" indent="-129539" lvl="1">
              <a:lnSpc>
                <a:spcPts val="1679"/>
              </a:lnSpc>
              <a:buFont typeface="Arial"/>
              <a:buChar char="•"/>
            </a:pPr>
            <a:r>
              <a:rPr lang="en-US" sz="1199">
                <a:solidFill>
                  <a:srgbClr val="000000"/>
                </a:solidFill>
                <a:latin typeface="Assistant"/>
              </a:rPr>
              <a:t>Creative Problem-Solving </a:t>
            </a:r>
          </a:p>
          <a:p>
            <a:pPr algn="l" marL="259078" indent="-129539" lvl="1">
              <a:lnSpc>
                <a:spcPts val="1679"/>
              </a:lnSpc>
              <a:buFont typeface="Arial"/>
              <a:buChar char="•"/>
            </a:pPr>
            <a:r>
              <a:rPr lang="en-US" sz="1199">
                <a:solidFill>
                  <a:srgbClr val="000000"/>
                </a:solidFill>
                <a:latin typeface="Assistant"/>
              </a:rPr>
              <a:t>Active Listening 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3843912" y="4770448"/>
            <a:ext cx="2960088" cy="617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59078" indent="-129539" lvl="1">
              <a:lnSpc>
                <a:spcPts val="1679"/>
              </a:lnSpc>
              <a:buFont typeface="Arial"/>
              <a:buChar char="•"/>
            </a:pPr>
            <a:r>
              <a:rPr lang="en-US" sz="1199">
                <a:solidFill>
                  <a:srgbClr val="000000"/>
                </a:solidFill>
                <a:latin typeface="Assistant"/>
              </a:rPr>
              <a:t>Efficiency Under Pressure </a:t>
            </a:r>
          </a:p>
          <a:p>
            <a:pPr algn="l" marL="259078" indent="-129539" lvl="1">
              <a:lnSpc>
                <a:spcPts val="1679"/>
              </a:lnSpc>
              <a:buFont typeface="Arial"/>
              <a:buChar char="•"/>
            </a:pPr>
            <a:r>
              <a:rPr lang="en-US" sz="1199">
                <a:solidFill>
                  <a:srgbClr val="000000"/>
                </a:solidFill>
                <a:latin typeface="Assistant"/>
              </a:rPr>
              <a:t>Critical Thinking </a:t>
            </a:r>
          </a:p>
          <a:p>
            <a:pPr algn="l" marL="259078" indent="-129539" lvl="1">
              <a:lnSpc>
                <a:spcPts val="1679"/>
              </a:lnSpc>
              <a:buFont typeface="Arial"/>
              <a:buChar char="•"/>
            </a:pPr>
            <a:r>
              <a:rPr lang="en-US" sz="1199">
                <a:solidFill>
                  <a:srgbClr val="000000"/>
                </a:solidFill>
                <a:latin typeface="Assistant"/>
              </a:rPr>
              <a:t>Talented Customer Services</a:t>
            </a:r>
          </a:p>
        </p:txBody>
      </p:sp>
      <p:sp>
        <p:nvSpPr>
          <p:cNvPr name="AutoShape 28" id="28"/>
          <p:cNvSpPr/>
          <p:nvPr/>
        </p:nvSpPr>
        <p:spPr>
          <a:xfrm rot="2082">
            <a:off x="-187199" y="5958386"/>
            <a:ext cx="7862398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9" id="29"/>
          <p:cNvSpPr/>
          <p:nvPr/>
        </p:nvSpPr>
        <p:spPr>
          <a:xfrm rot="2082">
            <a:off x="-214377" y="8253950"/>
            <a:ext cx="7862398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0" id="30"/>
          <p:cNvSpPr txBox="true"/>
          <p:nvPr/>
        </p:nvSpPr>
        <p:spPr>
          <a:xfrm rot="0">
            <a:off x="756000" y="8340519"/>
            <a:ext cx="3087912" cy="617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59078" indent="-129539" lvl="1">
              <a:lnSpc>
                <a:spcPts val="1679"/>
              </a:lnSpc>
              <a:buFont typeface="Arial"/>
              <a:buChar char="•"/>
            </a:pPr>
            <a:r>
              <a:rPr lang="en-US" sz="1199">
                <a:solidFill>
                  <a:srgbClr val="000000"/>
                </a:solidFill>
                <a:latin typeface="Assistant"/>
              </a:rPr>
              <a:t>Simulation Design</a:t>
            </a:r>
          </a:p>
          <a:p>
            <a:pPr algn="l" marL="259078" indent="-129539" lvl="1">
              <a:lnSpc>
                <a:spcPts val="1679"/>
              </a:lnSpc>
              <a:buFont typeface="Arial"/>
              <a:buChar char="•"/>
            </a:pPr>
            <a:r>
              <a:rPr lang="en-US" sz="1199">
                <a:solidFill>
                  <a:srgbClr val="000000"/>
                </a:solidFill>
                <a:latin typeface="Assistant"/>
              </a:rPr>
              <a:t>Chess</a:t>
            </a:r>
          </a:p>
          <a:p>
            <a:pPr algn="l" marL="259078" indent="-129539" lvl="1">
              <a:lnSpc>
                <a:spcPts val="1679"/>
              </a:lnSpc>
              <a:buFont typeface="Arial"/>
              <a:buChar char="•"/>
            </a:pPr>
            <a:r>
              <a:rPr lang="en-US" sz="1199">
                <a:solidFill>
                  <a:srgbClr val="000000"/>
                </a:solidFill>
                <a:latin typeface="Assistant"/>
              </a:rPr>
              <a:t>Volunteer Work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3843912" y="8340519"/>
            <a:ext cx="2960088" cy="617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59078" indent="-129539" lvl="1">
              <a:lnSpc>
                <a:spcPts val="1679"/>
              </a:lnSpc>
              <a:buFont typeface="Arial"/>
              <a:buChar char="•"/>
            </a:pPr>
            <a:r>
              <a:rPr lang="en-US" sz="1199">
                <a:solidFill>
                  <a:srgbClr val="000000"/>
                </a:solidFill>
                <a:latin typeface="Assistant"/>
              </a:rPr>
              <a:t>International Affairs</a:t>
            </a:r>
          </a:p>
          <a:p>
            <a:pPr algn="l" marL="259078" indent="-129539" lvl="1">
              <a:lnSpc>
                <a:spcPts val="1679"/>
              </a:lnSpc>
              <a:buFont typeface="Arial"/>
              <a:buChar char="•"/>
            </a:pPr>
            <a:r>
              <a:rPr lang="en-US" sz="1199">
                <a:solidFill>
                  <a:srgbClr val="000000"/>
                </a:solidFill>
                <a:latin typeface="Assistant"/>
              </a:rPr>
              <a:t>Particulate Matters</a:t>
            </a:r>
          </a:p>
          <a:p>
            <a:pPr algn="l" marL="259078" indent="-129539" lvl="1">
              <a:lnSpc>
                <a:spcPts val="1679"/>
              </a:lnSpc>
              <a:buFont typeface="Arial"/>
              <a:buChar char="•"/>
            </a:pPr>
            <a:r>
              <a:rPr lang="en-US" sz="1199">
                <a:solidFill>
                  <a:srgbClr val="000000"/>
                </a:solidFill>
                <a:latin typeface="Assistant"/>
              </a:rPr>
              <a:t>Football</a:t>
            </a:r>
          </a:p>
        </p:txBody>
      </p:sp>
      <p:sp>
        <p:nvSpPr>
          <p:cNvPr name="AutoShape 32" id="32"/>
          <p:cNvSpPr/>
          <p:nvPr/>
        </p:nvSpPr>
        <p:spPr>
          <a:xfrm rot="2082">
            <a:off x="-187199" y="9523867"/>
            <a:ext cx="7862398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DAGJcfuRem8</dc:identifier>
  <dcterms:modified xsi:type="dcterms:W3CDTF">2011-08-01T06:04:30Z</dcterms:modified>
  <cp:revision>1</cp:revision>
  <dc:title>Blue Minimalist Professional Resume</dc:title>
</cp:coreProperties>
</file>