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428" r:id="rId3"/>
    <p:sldId id="420" r:id="rId4"/>
    <p:sldId id="429" r:id="rId5"/>
    <p:sldId id="430" r:id="rId6"/>
    <p:sldId id="432" r:id="rId7"/>
    <p:sldId id="421" r:id="rId8"/>
  </p:sldIdLst>
  <p:sldSz cx="18288000" cy="10287000"/>
  <p:notesSz cx="6858000" cy="9144000"/>
  <p:embeddedFontLst>
    <p:embeddedFont>
      <p:font typeface="Century Gothic" panose="020B0502020202020204" pitchFamily="34" charset="0"/>
      <p:regular r:id="rId10"/>
      <p:bold r:id="rId11"/>
      <p:italic r:id="rId12"/>
      <p:boldItalic r:id="rId13"/>
    </p:embeddedFont>
    <p:embeddedFont>
      <p:font typeface="DM Sans Bold" pitchFamily="2" charset="0"/>
      <p:regular r:id="rId14"/>
      <p:bold r:id="rId15"/>
    </p:embeddedFont>
    <p:embeddedFont>
      <p:font typeface="Tenorite" panose="00000500000000000000"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4BA"/>
    <a:srgbClr val="293A42"/>
    <a:srgbClr val="F1F1F3"/>
    <a:srgbClr val="F0F0F2"/>
    <a:srgbClr val="F2F4F6"/>
    <a:srgbClr val="2C9F98"/>
    <a:srgbClr val="27847F"/>
    <a:srgbClr val="154E47"/>
    <a:srgbClr val="227C76"/>
    <a:srgbClr val="425E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74" autoAdjust="0"/>
  </p:normalViewPr>
  <p:slideViewPr>
    <p:cSldViewPr>
      <p:cViewPr varScale="1">
        <p:scale>
          <a:sx n="60" d="100"/>
          <a:sy n="60" d="100"/>
        </p:scale>
        <p:origin x="43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0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Jhunjhunwala" userId="94415268831bc599" providerId="LiveId" clId="{9E31D2BA-9970-4B94-994D-58254B92C9C2}"/>
    <pc:docChg chg="undo redo custSel addSld delSld modSld sldOrd">
      <pc:chgData name="Samarth Jhunjhunwala" userId="94415268831bc599" providerId="LiveId" clId="{9E31D2BA-9970-4B94-994D-58254B92C9C2}" dt="2024-06-14T09:30:31.470" v="2511" actId="47"/>
      <pc:docMkLst>
        <pc:docMk/>
      </pc:docMkLst>
      <pc:sldChg chg="modSp mod">
        <pc:chgData name="Samarth Jhunjhunwala" userId="94415268831bc599" providerId="LiveId" clId="{9E31D2BA-9970-4B94-994D-58254B92C9C2}" dt="2024-06-14T08:50:14.737" v="1548" actId="20577"/>
        <pc:sldMkLst>
          <pc:docMk/>
          <pc:sldMk cId="0" sldId="256"/>
        </pc:sldMkLst>
        <pc:spChg chg="mod">
          <ac:chgData name="Samarth Jhunjhunwala" userId="94415268831bc599" providerId="LiveId" clId="{9E31D2BA-9970-4B94-994D-58254B92C9C2}" dt="2024-06-14T08:50:14.737" v="1548" actId="20577"/>
          <ac:spMkLst>
            <pc:docMk/>
            <pc:sldMk cId="0" sldId="256"/>
            <ac:spMk id="3" creationId="{6D03DDFE-2501-B9A6-A699-A3E0F4242FE5}"/>
          </ac:spMkLst>
        </pc:spChg>
        <pc:spChg chg="mod">
          <ac:chgData name="Samarth Jhunjhunwala" userId="94415268831bc599" providerId="LiveId" clId="{9E31D2BA-9970-4B94-994D-58254B92C9C2}" dt="2024-06-14T06:53:00.500" v="73" actId="1036"/>
          <ac:spMkLst>
            <pc:docMk/>
            <pc:sldMk cId="0" sldId="256"/>
            <ac:spMk id="13" creationId="{00000000-0000-0000-0000-000000000000}"/>
          </ac:spMkLst>
        </pc:spChg>
      </pc:sldChg>
      <pc:sldChg chg="del">
        <pc:chgData name="Samarth Jhunjhunwala" userId="94415268831bc599" providerId="LiveId" clId="{9E31D2BA-9970-4B94-994D-58254B92C9C2}" dt="2024-06-14T08:49:07.080" v="1540" actId="47"/>
        <pc:sldMkLst>
          <pc:docMk/>
          <pc:sldMk cId="0" sldId="257"/>
        </pc:sldMkLst>
      </pc:sldChg>
      <pc:sldChg chg="del">
        <pc:chgData name="Samarth Jhunjhunwala" userId="94415268831bc599" providerId="LiveId" clId="{9E31D2BA-9970-4B94-994D-58254B92C9C2}" dt="2024-06-14T08:49:07.808" v="1541" actId="47"/>
        <pc:sldMkLst>
          <pc:docMk/>
          <pc:sldMk cId="0" sldId="260"/>
        </pc:sldMkLst>
      </pc:sldChg>
      <pc:sldChg chg="del">
        <pc:chgData name="Samarth Jhunjhunwala" userId="94415268831bc599" providerId="LiveId" clId="{9E31D2BA-9970-4B94-994D-58254B92C9C2}" dt="2024-06-14T08:49:08.520" v="1542" actId="47"/>
        <pc:sldMkLst>
          <pc:docMk/>
          <pc:sldMk cId="0" sldId="261"/>
        </pc:sldMkLst>
      </pc:sldChg>
      <pc:sldChg chg="del">
        <pc:chgData name="Samarth Jhunjhunwala" userId="94415268831bc599" providerId="LiveId" clId="{9E31D2BA-9970-4B94-994D-58254B92C9C2}" dt="2024-06-14T07:43:58.393" v="1023" actId="47"/>
        <pc:sldMkLst>
          <pc:docMk/>
          <pc:sldMk cId="3443629775" sldId="267"/>
        </pc:sldMkLst>
      </pc:sldChg>
      <pc:sldChg chg="del">
        <pc:chgData name="Samarth Jhunjhunwala" userId="94415268831bc599" providerId="LiveId" clId="{9E31D2BA-9970-4B94-994D-58254B92C9C2}" dt="2024-06-14T07:44:04.785" v="1030" actId="47"/>
        <pc:sldMkLst>
          <pc:docMk/>
          <pc:sldMk cId="0" sldId="273"/>
        </pc:sldMkLst>
      </pc:sldChg>
      <pc:sldChg chg="del">
        <pc:chgData name="Samarth Jhunjhunwala" userId="94415268831bc599" providerId="LiveId" clId="{9E31D2BA-9970-4B94-994D-58254B92C9C2}" dt="2024-06-14T07:44:05.235" v="1031" actId="47"/>
        <pc:sldMkLst>
          <pc:docMk/>
          <pc:sldMk cId="3338113675" sldId="296"/>
        </pc:sldMkLst>
      </pc:sldChg>
      <pc:sldChg chg="del">
        <pc:chgData name="Samarth Jhunjhunwala" userId="94415268831bc599" providerId="LiveId" clId="{9E31D2BA-9970-4B94-994D-58254B92C9C2}" dt="2024-06-14T07:44:03.753" v="1028" actId="47"/>
        <pc:sldMkLst>
          <pc:docMk/>
          <pc:sldMk cId="0" sldId="297"/>
        </pc:sldMkLst>
      </pc:sldChg>
      <pc:sldChg chg="del">
        <pc:chgData name="Samarth Jhunjhunwala" userId="94415268831bc599" providerId="LiveId" clId="{9E31D2BA-9970-4B94-994D-58254B92C9C2}" dt="2024-06-14T07:44:03.365" v="1027" actId="47"/>
        <pc:sldMkLst>
          <pc:docMk/>
          <pc:sldMk cId="0" sldId="299"/>
        </pc:sldMkLst>
      </pc:sldChg>
      <pc:sldChg chg="del">
        <pc:chgData name="Samarth Jhunjhunwala" userId="94415268831bc599" providerId="LiveId" clId="{9E31D2BA-9970-4B94-994D-58254B92C9C2}" dt="2024-06-14T07:44:05.646" v="1032" actId="47"/>
        <pc:sldMkLst>
          <pc:docMk/>
          <pc:sldMk cId="2112743090" sldId="354"/>
        </pc:sldMkLst>
      </pc:sldChg>
      <pc:sldChg chg="del">
        <pc:chgData name="Samarth Jhunjhunwala" userId="94415268831bc599" providerId="LiveId" clId="{9E31D2BA-9970-4B94-994D-58254B92C9C2}" dt="2024-06-14T07:44:03.115" v="1026" actId="47"/>
        <pc:sldMkLst>
          <pc:docMk/>
          <pc:sldMk cId="1359561115" sldId="418"/>
        </pc:sldMkLst>
      </pc:sldChg>
      <pc:sldChg chg="addSp delSp modSp mod modNotesTx">
        <pc:chgData name="Samarth Jhunjhunwala" userId="94415268831bc599" providerId="LiveId" clId="{9E31D2BA-9970-4B94-994D-58254B92C9C2}" dt="2024-06-14T09:15:48.121" v="1914" actId="1036"/>
        <pc:sldMkLst>
          <pc:docMk/>
          <pc:sldMk cId="32536806" sldId="420"/>
        </pc:sldMkLst>
        <pc:spChg chg="mod">
          <ac:chgData name="Samarth Jhunjhunwala" userId="94415268831bc599" providerId="LiveId" clId="{9E31D2BA-9970-4B94-994D-58254B92C9C2}" dt="2024-06-14T08:50:52.339" v="1549"/>
          <ac:spMkLst>
            <pc:docMk/>
            <pc:sldMk cId="32536806" sldId="420"/>
            <ac:spMk id="2" creationId="{D4775B18-5CF1-1DB5-8443-B326450838D1}"/>
          </ac:spMkLst>
        </pc:spChg>
        <pc:spChg chg="mod topLvl">
          <ac:chgData name="Samarth Jhunjhunwala" userId="94415268831bc599" providerId="LiveId" clId="{9E31D2BA-9970-4B94-994D-58254B92C9C2}" dt="2024-06-14T06:58:53.821" v="150" actId="164"/>
          <ac:spMkLst>
            <pc:docMk/>
            <pc:sldMk cId="32536806" sldId="420"/>
            <ac:spMk id="12" creationId="{152BE31C-C0D8-0049-C9B0-D61D37801DB6}"/>
          </ac:spMkLst>
        </pc:spChg>
        <pc:spChg chg="mod topLvl">
          <ac:chgData name="Samarth Jhunjhunwala" userId="94415268831bc599" providerId="LiveId" clId="{9E31D2BA-9970-4B94-994D-58254B92C9C2}" dt="2024-06-14T06:58:53.821" v="150" actId="164"/>
          <ac:spMkLst>
            <pc:docMk/>
            <pc:sldMk cId="32536806" sldId="420"/>
            <ac:spMk id="13" creationId="{00FFF160-613F-F13F-A171-890C78515EAC}"/>
          </ac:spMkLst>
        </pc:spChg>
        <pc:spChg chg="mod topLvl">
          <ac:chgData name="Samarth Jhunjhunwala" userId="94415268831bc599" providerId="LiveId" clId="{9E31D2BA-9970-4B94-994D-58254B92C9C2}" dt="2024-06-14T06:58:53.821" v="150" actId="164"/>
          <ac:spMkLst>
            <pc:docMk/>
            <pc:sldMk cId="32536806" sldId="420"/>
            <ac:spMk id="25" creationId="{8993AB0D-F9DA-458F-7CB3-CC6355B7F1BF}"/>
          </ac:spMkLst>
        </pc:spChg>
        <pc:spChg chg="del mod topLvl">
          <ac:chgData name="Samarth Jhunjhunwala" userId="94415268831bc599" providerId="LiveId" clId="{9E31D2BA-9970-4B94-994D-58254B92C9C2}" dt="2024-06-14T07:13:10.291" v="320" actId="478"/>
          <ac:spMkLst>
            <pc:docMk/>
            <pc:sldMk cId="32536806" sldId="420"/>
            <ac:spMk id="26" creationId="{2263868F-6365-D561-3E7A-443929576ED5}"/>
          </ac:spMkLst>
        </pc:spChg>
        <pc:spChg chg="add mod">
          <ac:chgData name="Samarth Jhunjhunwala" userId="94415268831bc599" providerId="LiveId" clId="{9E31D2BA-9970-4B94-994D-58254B92C9C2}" dt="2024-06-14T07:09:07.852" v="233"/>
          <ac:spMkLst>
            <pc:docMk/>
            <pc:sldMk cId="32536806" sldId="420"/>
            <ac:spMk id="33" creationId="{7308C046-69CF-6F2F-03AA-42FB04749715}"/>
          </ac:spMkLst>
        </pc:spChg>
        <pc:spChg chg="add mod">
          <ac:chgData name="Samarth Jhunjhunwala" userId="94415268831bc599" providerId="LiveId" clId="{9E31D2BA-9970-4B94-994D-58254B92C9C2}" dt="2024-06-14T07:09:26.089" v="235"/>
          <ac:spMkLst>
            <pc:docMk/>
            <pc:sldMk cId="32536806" sldId="420"/>
            <ac:spMk id="34" creationId="{20BC68F1-A6A7-8489-9615-C153DCAF4CD6}"/>
          </ac:spMkLst>
        </pc:spChg>
        <pc:spChg chg="add mod">
          <ac:chgData name="Samarth Jhunjhunwala" userId="94415268831bc599" providerId="LiveId" clId="{9E31D2BA-9970-4B94-994D-58254B92C9C2}" dt="2024-06-14T09:15:48.121" v="1914" actId="1036"/>
          <ac:spMkLst>
            <pc:docMk/>
            <pc:sldMk cId="32536806" sldId="420"/>
            <ac:spMk id="35" creationId="{1F27DA53-5175-93A7-ABFF-4CB95B24A634}"/>
          </ac:spMkLst>
        </pc:spChg>
        <pc:spChg chg="add">
          <ac:chgData name="Samarth Jhunjhunwala" userId="94415268831bc599" providerId="LiveId" clId="{9E31D2BA-9970-4B94-994D-58254B92C9C2}" dt="2024-06-14T07:34:36.948" v="734"/>
          <ac:spMkLst>
            <pc:docMk/>
            <pc:sldMk cId="32536806" sldId="420"/>
            <ac:spMk id="39" creationId="{8313EE2D-01AD-52A5-41C8-6425489FAA18}"/>
          </ac:spMkLst>
        </pc:spChg>
        <pc:grpChg chg="del mod">
          <ac:chgData name="Samarth Jhunjhunwala" userId="94415268831bc599" providerId="LiveId" clId="{9E31D2BA-9970-4B94-994D-58254B92C9C2}" dt="2024-06-14T06:58:49.369" v="149" actId="165"/>
          <ac:grpSpMkLst>
            <pc:docMk/>
            <pc:sldMk cId="32536806" sldId="420"/>
            <ac:grpSpMk id="9" creationId="{59F05F73-F331-D365-1E80-9EBC76E055F5}"/>
          </ac:grpSpMkLst>
        </pc:grpChg>
        <pc:grpChg chg="del">
          <ac:chgData name="Samarth Jhunjhunwala" userId="94415268831bc599" providerId="LiveId" clId="{9E31D2BA-9970-4B94-994D-58254B92C9C2}" dt="2024-06-14T06:55:56.729" v="124" actId="478"/>
          <ac:grpSpMkLst>
            <pc:docMk/>
            <pc:sldMk cId="32536806" sldId="420"/>
            <ac:grpSpMk id="10" creationId="{59398158-57D8-BA7C-E956-A417909D3C6A}"/>
          </ac:grpSpMkLst>
        </pc:grpChg>
        <pc:grpChg chg="del mod">
          <ac:chgData name="Samarth Jhunjhunwala" userId="94415268831bc599" providerId="LiveId" clId="{9E31D2BA-9970-4B94-994D-58254B92C9C2}" dt="2024-06-14T06:57:28.563" v="135" actId="478"/>
          <ac:grpSpMkLst>
            <pc:docMk/>
            <pc:sldMk cId="32536806" sldId="420"/>
            <ac:grpSpMk id="15" creationId="{F0B2BC50-DDB8-3BDC-5A7F-88E5B0D1DEFB}"/>
          </ac:grpSpMkLst>
        </pc:grpChg>
        <pc:grpChg chg="add del mod">
          <ac:chgData name="Samarth Jhunjhunwala" userId="94415268831bc599" providerId="LiveId" clId="{9E31D2BA-9970-4B94-994D-58254B92C9C2}" dt="2024-06-14T09:15:48.121" v="1914" actId="1036"/>
          <ac:grpSpMkLst>
            <pc:docMk/>
            <pc:sldMk cId="32536806" sldId="420"/>
            <ac:grpSpMk id="20" creationId="{CF1683EA-75B2-0D42-2257-973BB49A9782}"/>
          </ac:grpSpMkLst>
        </pc:grpChg>
        <pc:picChg chg="del mod topLvl">
          <ac:chgData name="Samarth Jhunjhunwala" userId="94415268831bc599" providerId="LiveId" clId="{9E31D2BA-9970-4B94-994D-58254B92C9C2}" dt="2024-06-14T07:04:48.322" v="153" actId="478"/>
          <ac:picMkLst>
            <pc:docMk/>
            <pc:sldMk cId="32536806" sldId="420"/>
            <ac:picMk id="14" creationId="{6424AAAD-B6F1-3D72-53F5-67A2E12AC0E8}"/>
          </ac:picMkLst>
        </pc:picChg>
        <pc:picChg chg="add del mod">
          <ac:chgData name="Samarth Jhunjhunwala" userId="94415268831bc599" providerId="LiveId" clId="{9E31D2BA-9970-4B94-994D-58254B92C9C2}" dt="2024-06-14T07:05:31.350" v="162" actId="21"/>
          <ac:picMkLst>
            <pc:docMk/>
            <pc:sldMk cId="32536806" sldId="420"/>
            <ac:picMk id="23" creationId="{B4ADC36A-9335-992B-793D-1C665B024F6D}"/>
          </ac:picMkLst>
        </pc:picChg>
        <pc:picChg chg="add del mod">
          <ac:chgData name="Samarth Jhunjhunwala" userId="94415268831bc599" providerId="LiveId" clId="{9E31D2BA-9970-4B94-994D-58254B92C9C2}" dt="2024-06-14T07:05:31.350" v="162" actId="21"/>
          <ac:picMkLst>
            <pc:docMk/>
            <pc:sldMk cId="32536806" sldId="420"/>
            <ac:picMk id="27" creationId="{33E7A41C-95A6-FF27-7451-B4ED3DFE603A}"/>
          </ac:picMkLst>
        </pc:picChg>
        <pc:picChg chg="add del mod">
          <ac:chgData name="Samarth Jhunjhunwala" userId="94415268831bc599" providerId="LiveId" clId="{9E31D2BA-9970-4B94-994D-58254B92C9C2}" dt="2024-06-14T07:05:31.350" v="162" actId="21"/>
          <ac:picMkLst>
            <pc:docMk/>
            <pc:sldMk cId="32536806" sldId="420"/>
            <ac:picMk id="30" creationId="{2BFAC505-ACBE-6C9D-6BAB-9A6437079A66}"/>
          </ac:picMkLst>
        </pc:picChg>
        <pc:picChg chg="add del mod">
          <ac:chgData name="Samarth Jhunjhunwala" userId="94415268831bc599" providerId="LiveId" clId="{9E31D2BA-9970-4B94-994D-58254B92C9C2}" dt="2024-06-14T09:15:48.121" v="1914" actId="1036"/>
          <ac:picMkLst>
            <pc:docMk/>
            <pc:sldMk cId="32536806" sldId="420"/>
            <ac:picMk id="32" creationId="{9F6D5A78-E83F-3FF7-B103-8188487B68A7}"/>
          </ac:picMkLst>
        </pc:picChg>
        <pc:picChg chg="add del mod">
          <ac:chgData name="Samarth Jhunjhunwala" userId="94415268831bc599" providerId="LiveId" clId="{9E31D2BA-9970-4B94-994D-58254B92C9C2}" dt="2024-06-14T07:35:35.144" v="752" actId="21"/>
          <ac:picMkLst>
            <pc:docMk/>
            <pc:sldMk cId="32536806" sldId="420"/>
            <ac:picMk id="37" creationId="{3098CCB7-FADD-7E70-3667-CCD56BF57DCC}"/>
          </ac:picMkLst>
        </pc:picChg>
        <pc:picChg chg="add mod">
          <ac:chgData name="Samarth Jhunjhunwala" userId="94415268831bc599" providerId="LiveId" clId="{9E31D2BA-9970-4B94-994D-58254B92C9C2}" dt="2024-06-14T07:35:03.764" v="745" actId="1076"/>
          <ac:picMkLst>
            <pc:docMk/>
            <pc:sldMk cId="32536806" sldId="420"/>
            <ac:picMk id="38" creationId="{1E9319C3-B3D6-7189-B184-1D744ECA75AC}"/>
          </ac:picMkLst>
        </pc:picChg>
        <pc:cxnChg chg="add del mod">
          <ac:chgData name="Samarth Jhunjhunwala" userId="94415268831bc599" providerId="LiveId" clId="{9E31D2BA-9970-4B94-994D-58254B92C9C2}" dt="2024-06-14T09:15:48.121" v="1914" actId="1036"/>
          <ac:cxnSpMkLst>
            <pc:docMk/>
            <pc:sldMk cId="32536806" sldId="420"/>
            <ac:cxnSpMk id="18" creationId="{5D492CAA-0DC3-4B29-A1CB-54BE25CBFCDF}"/>
          </ac:cxnSpMkLst>
        </pc:cxnChg>
      </pc:sldChg>
      <pc:sldChg chg="delSp modSp add del mod">
        <pc:chgData name="Samarth Jhunjhunwala" userId="94415268831bc599" providerId="LiveId" clId="{9E31D2BA-9970-4B94-994D-58254B92C9C2}" dt="2024-06-14T09:27:50.844" v="2510" actId="207"/>
        <pc:sldMkLst>
          <pc:docMk/>
          <pc:sldMk cId="1525423658" sldId="421"/>
        </pc:sldMkLst>
        <pc:spChg chg="mod">
          <ac:chgData name="Samarth Jhunjhunwala" userId="94415268831bc599" providerId="LiveId" clId="{9E31D2BA-9970-4B94-994D-58254B92C9C2}" dt="2024-06-14T09:27:50.844" v="2510" actId="207"/>
          <ac:spMkLst>
            <pc:docMk/>
            <pc:sldMk cId="1525423658" sldId="421"/>
            <ac:spMk id="2" creationId="{4D60AD65-8A33-4A5B-5CE3-32812FBF852C}"/>
          </ac:spMkLst>
        </pc:spChg>
        <pc:spChg chg="del mod">
          <ac:chgData name="Samarth Jhunjhunwala" userId="94415268831bc599" providerId="LiveId" clId="{9E31D2BA-9970-4B94-994D-58254B92C9C2}" dt="2024-06-14T09:25:07.415" v="2452" actId="478"/>
          <ac:spMkLst>
            <pc:docMk/>
            <pc:sldMk cId="1525423658" sldId="421"/>
            <ac:spMk id="3" creationId="{B62A35AB-712A-78FD-867A-C5E896D0A8B5}"/>
          </ac:spMkLst>
        </pc:spChg>
        <pc:spChg chg="mod">
          <ac:chgData name="Samarth Jhunjhunwala" userId="94415268831bc599" providerId="LiveId" clId="{9E31D2BA-9970-4B94-994D-58254B92C9C2}" dt="2024-06-14T09:25:31.328" v="2472" actId="1076"/>
          <ac:spMkLst>
            <pc:docMk/>
            <pc:sldMk cId="1525423658" sldId="421"/>
            <ac:spMk id="6" creationId="{F1E59865-ACD0-F77B-7F63-AEE180DC9A08}"/>
          </ac:spMkLst>
        </pc:spChg>
        <pc:spChg chg="mod">
          <ac:chgData name="Samarth Jhunjhunwala" userId="94415268831bc599" providerId="LiveId" clId="{9E31D2BA-9970-4B94-994D-58254B92C9C2}" dt="2024-06-14T09:25:23.971" v="2470" actId="1037"/>
          <ac:spMkLst>
            <pc:docMk/>
            <pc:sldMk cId="1525423658" sldId="421"/>
            <ac:spMk id="7" creationId="{9D996F0E-2881-4D24-09CE-827AECB072DF}"/>
          </ac:spMkLst>
        </pc:spChg>
        <pc:spChg chg="mod">
          <ac:chgData name="Samarth Jhunjhunwala" userId="94415268831bc599" providerId="LiveId" clId="{9E31D2BA-9970-4B94-994D-58254B92C9C2}" dt="2024-06-14T09:25:23.971" v="2470" actId="1037"/>
          <ac:spMkLst>
            <pc:docMk/>
            <pc:sldMk cId="1525423658" sldId="421"/>
            <ac:spMk id="8" creationId="{69DCCC7A-4E7C-209E-A014-A46716F3FF9B}"/>
          </ac:spMkLst>
        </pc:spChg>
        <pc:spChg chg="mod">
          <ac:chgData name="Samarth Jhunjhunwala" userId="94415268831bc599" providerId="LiveId" clId="{9E31D2BA-9970-4B94-994D-58254B92C9C2}" dt="2024-06-14T09:25:23.971" v="2470" actId="1037"/>
          <ac:spMkLst>
            <pc:docMk/>
            <pc:sldMk cId="1525423658" sldId="421"/>
            <ac:spMk id="9" creationId="{AB6DECCD-E945-09B1-3D06-02D340FCB211}"/>
          </ac:spMkLst>
        </pc:spChg>
        <pc:picChg chg="mod">
          <ac:chgData name="Samarth Jhunjhunwala" userId="94415268831bc599" providerId="LiveId" clId="{9E31D2BA-9970-4B94-994D-58254B92C9C2}" dt="2024-06-14T09:25:23.971" v="2470" actId="1037"/>
          <ac:picMkLst>
            <pc:docMk/>
            <pc:sldMk cId="1525423658" sldId="421"/>
            <ac:picMk id="4" creationId="{9D53108B-15C3-92CD-89E2-A641E655F241}"/>
          </ac:picMkLst>
        </pc:picChg>
      </pc:sldChg>
      <pc:sldChg chg="del">
        <pc:chgData name="Samarth Jhunjhunwala" userId="94415268831bc599" providerId="LiveId" clId="{9E31D2BA-9970-4B94-994D-58254B92C9C2}" dt="2024-06-14T07:44:01.909" v="1024" actId="47"/>
        <pc:sldMkLst>
          <pc:docMk/>
          <pc:sldMk cId="1843632207" sldId="423"/>
        </pc:sldMkLst>
      </pc:sldChg>
      <pc:sldChg chg="del">
        <pc:chgData name="Samarth Jhunjhunwala" userId="94415268831bc599" providerId="LiveId" clId="{9E31D2BA-9970-4B94-994D-58254B92C9C2}" dt="2024-06-14T07:44:04.275" v="1029" actId="47"/>
        <pc:sldMkLst>
          <pc:docMk/>
          <pc:sldMk cId="562193499" sldId="426"/>
        </pc:sldMkLst>
      </pc:sldChg>
      <pc:sldChg chg="del">
        <pc:chgData name="Samarth Jhunjhunwala" userId="94415268831bc599" providerId="LiveId" clId="{9E31D2BA-9970-4B94-994D-58254B92C9C2}" dt="2024-06-14T08:49:03.619" v="1539" actId="47"/>
        <pc:sldMkLst>
          <pc:docMk/>
          <pc:sldMk cId="2207359537" sldId="427"/>
        </pc:sldMkLst>
      </pc:sldChg>
      <pc:sldChg chg="addSp delSp modSp mod ord">
        <pc:chgData name="Samarth Jhunjhunwala" userId="94415268831bc599" providerId="LiveId" clId="{9E31D2BA-9970-4B94-994D-58254B92C9C2}" dt="2024-06-14T08:48:51.289" v="1538" actId="1037"/>
        <pc:sldMkLst>
          <pc:docMk/>
          <pc:sldMk cId="2914943229" sldId="428"/>
        </pc:sldMkLst>
        <pc:spChg chg="mod">
          <ac:chgData name="Samarth Jhunjhunwala" userId="94415268831bc599" providerId="LiveId" clId="{9E31D2BA-9970-4B94-994D-58254B92C9C2}" dt="2024-06-14T07:24:27.572" v="624" actId="1036"/>
          <ac:spMkLst>
            <pc:docMk/>
            <pc:sldMk cId="2914943229" sldId="428"/>
            <ac:spMk id="2" creationId="{D4775B18-5CF1-1DB5-8443-B326450838D1}"/>
          </ac:spMkLst>
        </pc:spChg>
        <pc:spChg chg="add del mod">
          <ac:chgData name="Samarth Jhunjhunwala" userId="94415268831bc599" providerId="LiveId" clId="{9E31D2BA-9970-4B94-994D-58254B92C9C2}" dt="2024-06-14T07:27:36.166" v="685" actId="478"/>
          <ac:spMkLst>
            <pc:docMk/>
            <pc:sldMk cId="2914943229" sldId="428"/>
            <ac:spMk id="4" creationId="{DA3A98D4-A833-1BB1-89F6-0611BD5739B8}"/>
          </ac:spMkLst>
        </pc:spChg>
        <pc:spChg chg="add mod">
          <ac:chgData name="Samarth Jhunjhunwala" userId="94415268831bc599" providerId="LiveId" clId="{9E31D2BA-9970-4B94-994D-58254B92C9C2}" dt="2024-06-14T07:54:04.372" v="1476"/>
          <ac:spMkLst>
            <pc:docMk/>
            <pc:sldMk cId="2914943229" sldId="428"/>
            <ac:spMk id="5" creationId="{DDC88B66-72DA-A4C6-E421-BD83071B1D76}"/>
          </ac:spMkLst>
        </pc:spChg>
        <pc:spChg chg="add mod">
          <ac:chgData name="Samarth Jhunjhunwala" userId="94415268831bc599" providerId="LiveId" clId="{9E31D2BA-9970-4B94-994D-58254B92C9C2}" dt="2024-06-14T08:48:51.289" v="1538" actId="1037"/>
          <ac:spMkLst>
            <pc:docMk/>
            <pc:sldMk cId="2914943229" sldId="428"/>
            <ac:spMk id="6" creationId="{91151D92-0298-348D-1D27-5B7EE1888C32}"/>
          </ac:spMkLst>
        </pc:spChg>
        <pc:spChg chg="add mod">
          <ac:chgData name="Samarth Jhunjhunwala" userId="94415268831bc599" providerId="LiveId" clId="{9E31D2BA-9970-4B94-994D-58254B92C9C2}" dt="2024-06-14T08:48:46.412" v="1537" actId="1038"/>
          <ac:spMkLst>
            <pc:docMk/>
            <pc:sldMk cId="2914943229" sldId="428"/>
            <ac:spMk id="7" creationId="{CCA233B8-6078-334C-3B9B-F34DF7CBAD81}"/>
          </ac:spMkLst>
        </pc:spChg>
        <pc:spChg chg="add mod">
          <ac:chgData name="Samarth Jhunjhunwala" userId="94415268831bc599" providerId="LiveId" clId="{9E31D2BA-9970-4B94-994D-58254B92C9C2}" dt="2024-06-14T08:47:56.238" v="1531" actId="20577"/>
          <ac:spMkLst>
            <pc:docMk/>
            <pc:sldMk cId="2914943229" sldId="428"/>
            <ac:spMk id="8" creationId="{70B9D77A-1B07-EEF6-30A2-798B877F757F}"/>
          </ac:spMkLst>
        </pc:spChg>
        <pc:spChg chg="mod">
          <ac:chgData name="Samarth Jhunjhunwala" userId="94415268831bc599" providerId="LiveId" clId="{9E31D2BA-9970-4B94-994D-58254B92C9C2}" dt="2024-06-14T07:56:39.395" v="1514" actId="1582"/>
          <ac:spMkLst>
            <pc:docMk/>
            <pc:sldMk cId="2914943229" sldId="428"/>
            <ac:spMk id="11" creationId="{7890F2EC-8564-7BAF-731D-A4574FE36572}"/>
          </ac:spMkLst>
        </pc:spChg>
        <pc:spChg chg="mod">
          <ac:chgData name="Samarth Jhunjhunwala" userId="94415268831bc599" providerId="LiveId" clId="{9E31D2BA-9970-4B94-994D-58254B92C9C2}" dt="2024-06-14T07:56:39.395" v="1514" actId="1582"/>
          <ac:spMkLst>
            <pc:docMk/>
            <pc:sldMk cId="2914943229" sldId="428"/>
            <ac:spMk id="18" creationId="{EF042023-9AD6-21FE-A99F-E4FD74D9EE6F}"/>
          </ac:spMkLst>
        </pc:spChg>
        <pc:spChg chg="mod">
          <ac:chgData name="Samarth Jhunjhunwala" userId="94415268831bc599" providerId="LiveId" clId="{9E31D2BA-9970-4B94-994D-58254B92C9C2}" dt="2024-06-14T07:56:39.395" v="1514" actId="1582"/>
          <ac:spMkLst>
            <pc:docMk/>
            <pc:sldMk cId="2914943229" sldId="428"/>
            <ac:spMk id="20" creationId="{8071968A-3927-F43D-8944-0D9DFE54C089}"/>
          </ac:spMkLst>
        </pc:spChg>
        <pc:spChg chg="del">
          <ac:chgData name="Samarth Jhunjhunwala" userId="94415268831bc599" providerId="LiveId" clId="{9E31D2BA-9970-4B94-994D-58254B92C9C2}" dt="2024-06-14T07:27:38.791" v="686" actId="478"/>
          <ac:spMkLst>
            <pc:docMk/>
            <pc:sldMk cId="2914943229" sldId="428"/>
            <ac:spMk id="21" creationId="{0B0254FA-0496-BAF4-A6CB-E493B52F7415}"/>
          </ac:spMkLst>
        </pc:spChg>
        <pc:spChg chg="del mod">
          <ac:chgData name="Samarth Jhunjhunwala" userId="94415268831bc599" providerId="LiveId" clId="{9E31D2BA-9970-4B94-994D-58254B92C9C2}" dt="2024-06-14T07:27:34.231" v="684" actId="478"/>
          <ac:spMkLst>
            <pc:docMk/>
            <pc:sldMk cId="2914943229" sldId="428"/>
            <ac:spMk id="23" creationId="{D7078A55-0773-2BDB-741F-077EF36FB113}"/>
          </ac:spMkLst>
        </pc:spChg>
      </pc:sldChg>
      <pc:sldChg chg="addSp delSp modSp add mod">
        <pc:chgData name="Samarth Jhunjhunwala" userId="94415268831bc599" providerId="LiveId" clId="{9E31D2BA-9970-4B94-994D-58254B92C9C2}" dt="2024-06-14T07:22:54.142" v="563" actId="1037"/>
        <pc:sldMkLst>
          <pc:docMk/>
          <pc:sldMk cId="1454605673" sldId="429"/>
        </pc:sldMkLst>
        <pc:spChg chg="mod">
          <ac:chgData name="Samarth Jhunjhunwala" userId="94415268831bc599" providerId="LiveId" clId="{9E31D2BA-9970-4B94-994D-58254B92C9C2}" dt="2024-06-14T07:22:54.142" v="563" actId="1037"/>
          <ac:spMkLst>
            <pc:docMk/>
            <pc:sldMk cId="1454605673" sldId="429"/>
            <ac:spMk id="2" creationId="{D4775B18-5CF1-1DB5-8443-B326450838D1}"/>
          </ac:spMkLst>
        </pc:spChg>
        <pc:spChg chg="add mod">
          <ac:chgData name="Samarth Jhunjhunwala" userId="94415268831bc599" providerId="LiveId" clId="{9E31D2BA-9970-4B94-994D-58254B92C9C2}" dt="2024-06-14T07:19:56.109" v="508" actId="20577"/>
          <ac:spMkLst>
            <pc:docMk/>
            <pc:sldMk cId="1454605673" sldId="429"/>
            <ac:spMk id="4" creationId="{537CBEA5-14BF-4BD3-6CFD-3B4075AA05F5}"/>
          </ac:spMkLst>
        </pc:spChg>
        <pc:spChg chg="add mod">
          <ac:chgData name="Samarth Jhunjhunwala" userId="94415268831bc599" providerId="LiveId" clId="{9E31D2BA-9970-4B94-994D-58254B92C9C2}" dt="2024-06-14T07:11:49.896" v="299"/>
          <ac:spMkLst>
            <pc:docMk/>
            <pc:sldMk cId="1454605673" sldId="429"/>
            <ac:spMk id="5" creationId="{F237BF62-979E-3EAC-BAED-6D5F675B78A7}"/>
          </ac:spMkLst>
        </pc:spChg>
        <pc:spChg chg="mod">
          <ac:chgData name="Samarth Jhunjhunwala" userId="94415268831bc599" providerId="LiveId" clId="{9E31D2BA-9970-4B94-994D-58254B92C9C2}" dt="2024-06-14T07:11:27.197" v="296" actId="14100"/>
          <ac:spMkLst>
            <pc:docMk/>
            <pc:sldMk cId="1454605673" sldId="429"/>
            <ac:spMk id="25" creationId="{8993AB0D-F9DA-458F-7CB3-CC6355B7F1BF}"/>
          </ac:spMkLst>
        </pc:spChg>
        <pc:spChg chg="del">
          <ac:chgData name="Samarth Jhunjhunwala" userId="94415268831bc599" providerId="LiveId" clId="{9E31D2BA-9970-4B94-994D-58254B92C9C2}" dt="2024-06-14T07:11:42.817" v="297" actId="478"/>
          <ac:spMkLst>
            <pc:docMk/>
            <pc:sldMk cId="1454605673" sldId="429"/>
            <ac:spMk id="26" creationId="{2263868F-6365-D561-3E7A-443929576ED5}"/>
          </ac:spMkLst>
        </pc:spChg>
        <pc:picChg chg="add mod">
          <ac:chgData name="Samarth Jhunjhunwala" userId="94415268831bc599" providerId="LiveId" clId="{9E31D2BA-9970-4B94-994D-58254B92C9C2}" dt="2024-06-14T07:11:14.628" v="283" actId="1038"/>
          <ac:picMkLst>
            <pc:docMk/>
            <pc:sldMk cId="1454605673" sldId="429"/>
            <ac:picMk id="23" creationId="{B4ADC36A-9335-992B-793D-1C665B024F6D}"/>
          </ac:picMkLst>
        </pc:picChg>
        <pc:picChg chg="add mod">
          <ac:chgData name="Samarth Jhunjhunwala" userId="94415268831bc599" providerId="LiveId" clId="{9E31D2BA-9970-4B94-994D-58254B92C9C2}" dt="2024-06-14T07:11:10.667" v="282" actId="1035"/>
          <ac:picMkLst>
            <pc:docMk/>
            <pc:sldMk cId="1454605673" sldId="429"/>
            <ac:picMk id="27" creationId="{33E7A41C-95A6-FF27-7451-B4ED3DFE603A}"/>
          </ac:picMkLst>
        </pc:picChg>
        <pc:picChg chg="add mod">
          <ac:chgData name="Samarth Jhunjhunwala" userId="94415268831bc599" providerId="LiveId" clId="{9E31D2BA-9970-4B94-994D-58254B92C9C2}" dt="2024-06-14T07:10:45.042" v="275" actId="1076"/>
          <ac:picMkLst>
            <pc:docMk/>
            <pc:sldMk cId="1454605673" sldId="429"/>
            <ac:picMk id="30" creationId="{2BFAC505-ACBE-6C9D-6BAB-9A6437079A66}"/>
          </ac:picMkLst>
        </pc:picChg>
        <pc:picChg chg="del">
          <ac:chgData name="Samarth Jhunjhunwala" userId="94415268831bc599" providerId="LiveId" clId="{9E31D2BA-9970-4B94-994D-58254B92C9C2}" dt="2024-06-14T07:10:03.909" v="259" actId="478"/>
          <ac:picMkLst>
            <pc:docMk/>
            <pc:sldMk cId="1454605673" sldId="429"/>
            <ac:picMk id="32" creationId="{9F6D5A78-E83F-3FF7-B103-8188487B68A7}"/>
          </ac:picMkLst>
        </pc:picChg>
      </pc:sldChg>
      <pc:sldChg chg="addSp delSp modSp add mod modNotesTx">
        <pc:chgData name="Samarth Jhunjhunwala" userId="94415268831bc599" providerId="LiveId" clId="{9E31D2BA-9970-4B94-994D-58254B92C9C2}" dt="2024-06-14T09:13:04.776" v="1870" actId="20577"/>
        <pc:sldMkLst>
          <pc:docMk/>
          <pc:sldMk cId="4143046704" sldId="430"/>
        </pc:sldMkLst>
        <pc:spChg chg="mod">
          <ac:chgData name="Samarth Jhunjhunwala" userId="94415268831bc599" providerId="LiveId" clId="{9E31D2BA-9970-4B94-994D-58254B92C9C2}" dt="2024-06-14T07:43:46.086" v="1022" actId="1036"/>
          <ac:spMkLst>
            <pc:docMk/>
            <pc:sldMk cId="4143046704" sldId="430"/>
            <ac:spMk id="2" creationId="{D4775B18-5CF1-1DB5-8443-B326450838D1}"/>
          </ac:spMkLst>
        </pc:spChg>
        <pc:spChg chg="del">
          <ac:chgData name="Samarth Jhunjhunwala" userId="94415268831bc599" providerId="LiveId" clId="{9E31D2BA-9970-4B94-994D-58254B92C9C2}" dt="2024-06-14T07:35:28.806" v="751" actId="478"/>
          <ac:spMkLst>
            <pc:docMk/>
            <pc:sldMk cId="4143046704" sldId="430"/>
            <ac:spMk id="4" creationId="{537CBEA5-14BF-4BD3-6CFD-3B4075AA05F5}"/>
          </ac:spMkLst>
        </pc:spChg>
        <pc:spChg chg="add mod">
          <ac:chgData name="Samarth Jhunjhunwala" userId="94415268831bc599" providerId="LiveId" clId="{9E31D2BA-9970-4B94-994D-58254B92C9C2}" dt="2024-06-14T09:13:04.776" v="1870" actId="20577"/>
          <ac:spMkLst>
            <pc:docMk/>
            <pc:sldMk cId="4143046704" sldId="430"/>
            <ac:spMk id="6" creationId="{E6C3BB82-8C6D-94EE-D65F-7EA1AC789715}"/>
          </ac:spMkLst>
        </pc:spChg>
        <pc:grpChg chg="add mod">
          <ac:chgData name="Samarth Jhunjhunwala" userId="94415268831bc599" providerId="LiveId" clId="{9E31D2BA-9970-4B94-994D-58254B92C9C2}" dt="2024-06-14T07:47:18.054" v="1187" actId="1076"/>
          <ac:grpSpMkLst>
            <pc:docMk/>
            <pc:sldMk cId="4143046704" sldId="430"/>
            <ac:grpSpMk id="8" creationId="{FED52F96-0047-9E53-CDBC-D840F4651D1A}"/>
          </ac:grpSpMkLst>
        </pc:grpChg>
        <pc:grpChg chg="del">
          <ac:chgData name="Samarth Jhunjhunwala" userId="94415268831bc599" providerId="LiveId" clId="{9E31D2BA-9970-4B94-994D-58254B92C9C2}" dt="2024-06-14T07:35:42.074" v="753" actId="478"/>
          <ac:grpSpMkLst>
            <pc:docMk/>
            <pc:sldMk cId="4143046704" sldId="430"/>
            <ac:grpSpMk id="20" creationId="{CF1683EA-75B2-0D42-2257-973BB49A9782}"/>
          </ac:grpSpMkLst>
        </pc:grpChg>
        <pc:picChg chg="add mod">
          <ac:chgData name="Samarth Jhunjhunwala" userId="94415268831bc599" providerId="LiveId" clId="{9E31D2BA-9970-4B94-994D-58254B92C9C2}" dt="2024-06-14T07:47:14.736" v="1186" actId="164"/>
          <ac:picMkLst>
            <pc:docMk/>
            <pc:sldMk cId="4143046704" sldId="430"/>
            <ac:picMk id="7" creationId="{86792C7F-4FAF-F6FA-A746-80D40BD02D9C}"/>
          </ac:picMkLst>
        </pc:picChg>
        <pc:picChg chg="del">
          <ac:chgData name="Samarth Jhunjhunwala" userId="94415268831bc599" providerId="LiveId" clId="{9E31D2BA-9970-4B94-994D-58254B92C9C2}" dt="2024-06-14T07:35:42.074" v="753" actId="478"/>
          <ac:picMkLst>
            <pc:docMk/>
            <pc:sldMk cId="4143046704" sldId="430"/>
            <ac:picMk id="23" creationId="{B4ADC36A-9335-992B-793D-1C665B024F6D}"/>
          </ac:picMkLst>
        </pc:picChg>
        <pc:picChg chg="del">
          <ac:chgData name="Samarth Jhunjhunwala" userId="94415268831bc599" providerId="LiveId" clId="{9E31D2BA-9970-4B94-994D-58254B92C9C2}" dt="2024-06-14T07:35:42.074" v="753" actId="478"/>
          <ac:picMkLst>
            <pc:docMk/>
            <pc:sldMk cId="4143046704" sldId="430"/>
            <ac:picMk id="27" creationId="{33E7A41C-95A6-FF27-7451-B4ED3DFE603A}"/>
          </ac:picMkLst>
        </pc:picChg>
        <pc:picChg chg="del">
          <ac:chgData name="Samarth Jhunjhunwala" userId="94415268831bc599" providerId="LiveId" clId="{9E31D2BA-9970-4B94-994D-58254B92C9C2}" dt="2024-06-14T07:35:42.074" v="753" actId="478"/>
          <ac:picMkLst>
            <pc:docMk/>
            <pc:sldMk cId="4143046704" sldId="430"/>
            <ac:picMk id="30" creationId="{2BFAC505-ACBE-6C9D-6BAB-9A6437079A66}"/>
          </ac:picMkLst>
        </pc:picChg>
        <pc:picChg chg="add mod">
          <ac:chgData name="Samarth Jhunjhunwala" userId="94415268831bc599" providerId="LiveId" clId="{9E31D2BA-9970-4B94-994D-58254B92C9C2}" dt="2024-06-14T07:47:14.736" v="1186" actId="164"/>
          <ac:picMkLst>
            <pc:docMk/>
            <pc:sldMk cId="4143046704" sldId="430"/>
            <ac:picMk id="37" creationId="{3098CCB7-FADD-7E70-3667-CCD56BF57DCC}"/>
          </ac:picMkLst>
        </pc:picChg>
        <pc:cxnChg chg="del">
          <ac:chgData name="Samarth Jhunjhunwala" userId="94415268831bc599" providerId="LiveId" clId="{9E31D2BA-9970-4B94-994D-58254B92C9C2}" dt="2024-06-14T07:35:42.074" v="753" actId="478"/>
          <ac:cxnSpMkLst>
            <pc:docMk/>
            <pc:sldMk cId="4143046704" sldId="430"/>
            <ac:cxnSpMk id="18" creationId="{5D492CAA-0DC3-4B29-A1CB-54BE25CBFCDF}"/>
          </ac:cxnSpMkLst>
        </pc:cxnChg>
      </pc:sldChg>
      <pc:sldChg chg="add del">
        <pc:chgData name="Samarth Jhunjhunwala" userId="94415268831bc599" providerId="LiveId" clId="{9E31D2BA-9970-4B94-994D-58254B92C9C2}" dt="2024-06-14T09:30:31.470" v="2511" actId="47"/>
        <pc:sldMkLst>
          <pc:docMk/>
          <pc:sldMk cId="4144655088" sldId="431"/>
        </pc:sldMkLst>
      </pc:sldChg>
      <pc:sldChg chg="addSp delSp modSp add mod">
        <pc:chgData name="Samarth Jhunjhunwala" userId="94415268831bc599" providerId="LiveId" clId="{9E31D2BA-9970-4B94-994D-58254B92C9C2}" dt="2024-06-14T09:21:13.266" v="2435" actId="1036"/>
        <pc:sldMkLst>
          <pc:docMk/>
          <pc:sldMk cId="28138184" sldId="432"/>
        </pc:sldMkLst>
        <pc:spChg chg="add mod">
          <ac:chgData name="Samarth Jhunjhunwala" userId="94415268831bc599" providerId="LiveId" clId="{9E31D2BA-9970-4B94-994D-58254B92C9C2}" dt="2024-06-14T09:16:04.513" v="1915" actId="1076"/>
          <ac:spMkLst>
            <pc:docMk/>
            <pc:sldMk cId="28138184" sldId="432"/>
            <ac:spMk id="4" creationId="{414439A3-1A58-9D7F-5345-4358CBBF456C}"/>
          </ac:spMkLst>
        </pc:spChg>
        <pc:spChg chg="mod">
          <ac:chgData name="Samarth Jhunjhunwala" userId="94415268831bc599" providerId="LiveId" clId="{9E31D2BA-9970-4B94-994D-58254B92C9C2}" dt="2024-06-14T09:16:36.111" v="1930" actId="20577"/>
          <ac:spMkLst>
            <pc:docMk/>
            <pc:sldMk cId="28138184" sldId="432"/>
            <ac:spMk id="6" creationId="{E6C3BB82-8C6D-94EE-D65F-7EA1AC789715}"/>
          </ac:spMkLst>
        </pc:spChg>
        <pc:spChg chg="add mod">
          <ac:chgData name="Samarth Jhunjhunwala" userId="94415268831bc599" providerId="LiveId" clId="{9E31D2BA-9970-4B94-994D-58254B92C9C2}" dt="2024-06-14T09:20:24.032" v="2427" actId="114"/>
          <ac:spMkLst>
            <pc:docMk/>
            <pc:sldMk cId="28138184" sldId="432"/>
            <ac:spMk id="9" creationId="{9F089564-A14A-D53A-9346-A4D011F4A0C1}"/>
          </ac:spMkLst>
        </pc:spChg>
        <pc:spChg chg="add mod">
          <ac:chgData name="Samarth Jhunjhunwala" userId="94415268831bc599" providerId="LiveId" clId="{9E31D2BA-9970-4B94-994D-58254B92C9C2}" dt="2024-06-14T09:21:13.266" v="2435" actId="1036"/>
          <ac:spMkLst>
            <pc:docMk/>
            <pc:sldMk cId="28138184" sldId="432"/>
            <ac:spMk id="10" creationId="{232C1C3E-ADAE-95D8-0FE8-F2CB4BBE49EE}"/>
          </ac:spMkLst>
        </pc:spChg>
        <pc:grpChg chg="mod">
          <ac:chgData name="Samarth Jhunjhunwala" userId="94415268831bc599" providerId="LiveId" clId="{9E31D2BA-9970-4B94-994D-58254B92C9C2}" dt="2024-06-14T09:13:59.653" v="1899" actId="1035"/>
          <ac:grpSpMkLst>
            <pc:docMk/>
            <pc:sldMk cId="28138184" sldId="432"/>
            <ac:grpSpMk id="8" creationId="{FED52F96-0047-9E53-CDBC-D840F4651D1A}"/>
          </ac:grpSpMkLst>
        </pc:grpChg>
        <pc:picChg chg="del">
          <ac:chgData name="Samarth Jhunjhunwala" userId="94415268831bc599" providerId="LiveId" clId="{9E31D2BA-9970-4B94-994D-58254B92C9C2}" dt="2024-06-14T09:13:37.032" v="1878" actId="478"/>
          <ac:picMkLst>
            <pc:docMk/>
            <pc:sldMk cId="28138184" sldId="432"/>
            <ac:picMk id="7" creationId="{86792C7F-4FAF-F6FA-A746-80D40BD02D9C}"/>
          </ac:picMkLst>
        </pc:picChg>
      </pc:sldChg>
      <pc:sldChg chg="new del">
        <pc:chgData name="Samarth Jhunjhunwala" userId="94415268831bc599" providerId="LiveId" clId="{9E31D2BA-9970-4B94-994D-58254B92C9C2}" dt="2024-06-14T09:23:01.450" v="2439" actId="680"/>
        <pc:sldMkLst>
          <pc:docMk/>
          <pc:sldMk cId="914756762" sldId="433"/>
        </pc:sldMkLst>
      </pc:sldChg>
      <pc:sldMasterChg chg="delSldLayout">
        <pc:chgData name="Samarth Jhunjhunwala" userId="94415268831bc599" providerId="LiveId" clId="{9E31D2BA-9970-4B94-994D-58254B92C9C2}" dt="2024-06-14T07:44:03.365" v="1027" actId="47"/>
        <pc:sldMasterMkLst>
          <pc:docMk/>
          <pc:sldMasterMk cId="0" sldId="2147483648"/>
        </pc:sldMasterMkLst>
        <pc:sldLayoutChg chg="del">
          <pc:chgData name="Samarth Jhunjhunwala" userId="94415268831bc599" providerId="LiveId" clId="{9E31D2BA-9970-4B94-994D-58254B92C9C2}" dt="2024-06-14T07:44:03.365" v="1027" actId="47"/>
          <pc:sldLayoutMkLst>
            <pc:docMk/>
            <pc:sldMasterMk cId="0" sldId="2147483648"/>
            <pc:sldLayoutMk cId="3283936894"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28B7D-E6CE-49E0-8B01-7B9DC9E808C8}"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7ACBD-1E18-41DE-B386-527E8EEDF38D}" type="slidenum">
              <a:rPr lang="en-IN" smtClean="0"/>
              <a:t>‹#›</a:t>
            </a:fld>
            <a:endParaRPr lang="en-IN"/>
          </a:p>
        </p:txBody>
      </p:sp>
    </p:spTree>
    <p:extLst>
      <p:ext uri="{BB962C8B-B14F-4D97-AF65-F5344CB8AC3E}">
        <p14:creationId xmlns:p14="http://schemas.microsoft.com/office/powerpoint/2010/main" val="351974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97ACBD-1E18-41DE-B386-527E8EEDF38D}" type="slidenum">
              <a:rPr lang="en-IN" smtClean="0"/>
              <a:t>2</a:t>
            </a:fld>
            <a:endParaRPr lang="en-IN"/>
          </a:p>
        </p:txBody>
      </p:sp>
    </p:spTree>
    <p:extLst>
      <p:ext uri="{BB962C8B-B14F-4D97-AF65-F5344CB8AC3E}">
        <p14:creationId xmlns:p14="http://schemas.microsoft.com/office/powerpoint/2010/main" val="396568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size is limited to 50GB for Power BI Premium – the highest limit available in any plan.</a:t>
            </a:r>
          </a:p>
        </p:txBody>
      </p:sp>
      <p:sp>
        <p:nvSpPr>
          <p:cNvPr id="4" name="Slide Number Placeholder 3"/>
          <p:cNvSpPr>
            <a:spLocks noGrp="1"/>
          </p:cNvSpPr>
          <p:nvPr>
            <p:ph type="sldNum" sz="quarter" idx="5"/>
          </p:nvPr>
        </p:nvSpPr>
        <p:spPr/>
        <p:txBody>
          <a:bodyPr/>
          <a:lstStyle/>
          <a:p>
            <a:fld id="{E797ACBD-1E18-41DE-B386-527E8EEDF38D}" type="slidenum">
              <a:rPr lang="en-IN" smtClean="0"/>
              <a:t>3</a:t>
            </a:fld>
            <a:endParaRPr lang="en-IN"/>
          </a:p>
        </p:txBody>
      </p:sp>
    </p:spTree>
    <p:extLst>
      <p:ext uri="{BB962C8B-B14F-4D97-AF65-F5344CB8AC3E}">
        <p14:creationId xmlns:p14="http://schemas.microsoft.com/office/powerpoint/2010/main" val="307272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97ACBD-1E18-41DE-B386-527E8EEDF38D}" type="slidenum">
              <a:rPr lang="en-IN" smtClean="0"/>
              <a:t>4</a:t>
            </a:fld>
            <a:endParaRPr lang="en-IN"/>
          </a:p>
        </p:txBody>
      </p:sp>
    </p:spTree>
    <p:extLst>
      <p:ext uri="{BB962C8B-B14F-4D97-AF65-F5344CB8AC3E}">
        <p14:creationId xmlns:p14="http://schemas.microsoft.com/office/powerpoint/2010/main" val="52207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Data Entry</a:t>
            </a:r>
            <a:r>
              <a:rPr lang="en-US" dirty="0"/>
              <a:t>:</a:t>
            </a:r>
          </a:p>
          <a:p>
            <a:pPr>
              <a:buFont typeface="Arial" panose="020B0604020202020204" pitchFamily="34" charset="0"/>
              <a:buChar char="•"/>
            </a:pPr>
            <a:r>
              <a:rPr lang="en-US" b="1" dirty="0"/>
              <a:t>Same Database</a:t>
            </a:r>
            <a:r>
              <a:rPr lang="en-US" dirty="0"/>
              <a:t>: Ensure all new entries are made in the designated ERP system database.</a:t>
            </a:r>
          </a:p>
          <a:p>
            <a:pPr>
              <a:buFont typeface="Arial" panose="020B0604020202020204" pitchFamily="34" charset="0"/>
              <a:buChar char="•"/>
            </a:pPr>
            <a:r>
              <a:rPr lang="en-US" b="1" dirty="0"/>
              <a:t>Relevant Tables</a:t>
            </a:r>
            <a:r>
              <a:rPr lang="en-US" dirty="0"/>
              <a:t>: Enter data into the correct tables that are linked to the Power BI dashboard. Incorrect table entries can cause data mismatches and errors.</a:t>
            </a:r>
          </a:p>
          <a:p>
            <a:r>
              <a:rPr lang="en-US" b="1" dirty="0"/>
              <a:t>2. Using the Provided Revenue Tracking Sheet</a:t>
            </a:r>
            <a:r>
              <a:rPr lang="en-US" dirty="0"/>
              <a:t>:</a:t>
            </a:r>
          </a:p>
          <a:p>
            <a:pPr>
              <a:buFont typeface="Arial" panose="020B0604020202020204" pitchFamily="34" charset="0"/>
              <a:buChar char="•"/>
            </a:pPr>
            <a:r>
              <a:rPr lang="en-US" b="1" dirty="0"/>
              <a:t>Template Usage</a:t>
            </a:r>
            <a:r>
              <a:rPr lang="en-US" dirty="0"/>
              <a:t>: Always use the Revenue Tracking Sheet template provided by us. This ensures that all necessary fields are filled correctly and uniformly.</a:t>
            </a:r>
          </a:p>
          <a:p>
            <a:pPr>
              <a:buFont typeface="Arial" panose="020B0604020202020204" pitchFamily="34" charset="0"/>
              <a:buChar char="•"/>
            </a:pPr>
            <a:r>
              <a:rPr lang="en-US" b="1" dirty="0"/>
              <a:t>Data Validation</a:t>
            </a:r>
            <a:r>
              <a:rPr lang="en-US" dirty="0"/>
              <a:t>: Use the built-in data validation rules in the template to avoid incorrect data entry (e.g., date formats, numerical values).</a:t>
            </a:r>
          </a:p>
          <a:p>
            <a:r>
              <a:rPr lang="en-US" b="1" dirty="0"/>
              <a:t>3. Common Attribute Consistency</a:t>
            </a:r>
            <a:r>
              <a:rPr lang="en-US" dirty="0"/>
              <a:t>:</a:t>
            </a:r>
          </a:p>
          <a:p>
            <a:pPr>
              <a:buFont typeface="Arial" panose="020B0604020202020204" pitchFamily="34" charset="0"/>
              <a:buChar char="•"/>
            </a:pPr>
            <a:r>
              <a:rPr lang="en-US" b="1" dirty="0"/>
              <a:t>Uniform Attributes</a:t>
            </a:r>
            <a:r>
              <a:rPr lang="en-US" dirty="0"/>
              <a:t>: Ensure that common attributes such as Customer ID, Product Codes, and other identifiers are consistent across both the ERP system and the Google Sheets. Inconsistencies will lead to errors in data visualization.</a:t>
            </a:r>
          </a:p>
          <a:p>
            <a:r>
              <a:rPr lang="en-US" b="1" dirty="0"/>
              <a:t>4. Entering a New Ledger</a:t>
            </a:r>
            <a:r>
              <a:rPr lang="en-US" dirty="0"/>
              <a:t>:</a:t>
            </a:r>
          </a:p>
          <a:p>
            <a:pPr>
              <a:buFont typeface="Arial" panose="020B0604020202020204" pitchFamily="34" charset="0"/>
              <a:buChar char="•"/>
            </a:pPr>
            <a:r>
              <a:rPr lang="en-US" b="1" dirty="0"/>
              <a:t>Procedure</a:t>
            </a:r>
            <a:r>
              <a:rPr lang="en-US" dirty="0"/>
              <a:t>:</a:t>
            </a:r>
          </a:p>
          <a:p>
            <a:pPr marL="742950" lvl="1" indent="-285750">
              <a:buFont typeface="Arial" panose="020B0604020202020204" pitchFamily="34" charset="0"/>
              <a:buChar char="•"/>
            </a:pPr>
            <a:r>
              <a:rPr lang="en-US" dirty="0"/>
              <a:t>Identify the correct ledger table in the ERP system.</a:t>
            </a:r>
          </a:p>
          <a:p>
            <a:pPr marL="742950" lvl="1" indent="-285750">
              <a:buFont typeface="Arial" panose="020B0604020202020204" pitchFamily="34" charset="0"/>
              <a:buChar char="•"/>
            </a:pPr>
            <a:r>
              <a:rPr lang="en-US" dirty="0"/>
              <a:t>Enter all required fields such as Date, Account, Debit, Credit, and Description accurately.</a:t>
            </a:r>
          </a:p>
          <a:p>
            <a:pPr marL="742950" lvl="1" indent="-285750">
              <a:buFont typeface="Arial" panose="020B0604020202020204" pitchFamily="34" charset="0"/>
              <a:buChar char="•"/>
            </a:pPr>
            <a:r>
              <a:rPr lang="en-US" dirty="0"/>
              <a:t>Double-check for consistency with existing entries to avoid discrepancies.</a:t>
            </a:r>
          </a:p>
          <a:p>
            <a:pPr>
              <a:buFont typeface="Arial" panose="020B0604020202020204" pitchFamily="34" charset="0"/>
              <a:buChar char="•"/>
            </a:pPr>
            <a:r>
              <a:rPr lang="en-US" b="1" dirty="0"/>
              <a:t>Verification</a:t>
            </a:r>
            <a:r>
              <a:rPr lang="en-US" dirty="0"/>
              <a:t>: After entering a new ledger, verify the entry by running a quick report in the ERP system to ensure it has been logged correctly.</a:t>
            </a:r>
          </a:p>
          <a:p>
            <a:r>
              <a:rPr lang="en-US" b="1" dirty="0"/>
              <a:t>5. Regular Updates and Audits</a:t>
            </a:r>
            <a:r>
              <a:rPr lang="en-US" dirty="0"/>
              <a:t>:</a:t>
            </a:r>
          </a:p>
          <a:p>
            <a:pPr>
              <a:buFont typeface="Arial" panose="020B0604020202020204" pitchFamily="34" charset="0"/>
              <a:buChar char="•"/>
            </a:pPr>
            <a:r>
              <a:rPr lang="en-US" b="1" dirty="0"/>
              <a:t>Periodic Checks</a:t>
            </a:r>
            <a:r>
              <a:rPr lang="en-US" dirty="0"/>
              <a:t>: Conduct regular audits of the data entered to ensure there are no discrepancies.</a:t>
            </a:r>
          </a:p>
          <a:p>
            <a:pPr>
              <a:buFont typeface="Arial" panose="020B0604020202020204" pitchFamily="34" charset="0"/>
              <a:buChar char="•"/>
            </a:pPr>
            <a:r>
              <a:rPr lang="en-US" b="1" dirty="0"/>
              <a:t>Update Schedule</a:t>
            </a:r>
            <a:r>
              <a:rPr lang="en-US" dirty="0"/>
              <a:t>: Follow a routine update schedule for manual entries in Google Sheets to keep the dashboard data current.</a:t>
            </a:r>
          </a:p>
          <a:p>
            <a:r>
              <a:rPr lang="en-US" b="1" dirty="0"/>
              <a:t>6. Using Data Gateway</a:t>
            </a:r>
            <a:r>
              <a:rPr lang="en-US" dirty="0"/>
              <a:t>:</a:t>
            </a:r>
          </a:p>
          <a:p>
            <a:pPr>
              <a:buFont typeface="Arial" panose="020B0604020202020204" pitchFamily="34" charset="0"/>
              <a:buChar char="•"/>
            </a:pPr>
            <a:r>
              <a:rPr lang="en-US" b="1" dirty="0"/>
              <a:t>Secure Data Transfer</a:t>
            </a:r>
            <a:r>
              <a:rPr lang="en-US" dirty="0"/>
              <a:t>: Utilize the data gateway for secure and quick data transfer between on-premises databases and Microsoft Fabric if applicable.</a:t>
            </a:r>
          </a:p>
          <a:p>
            <a:endParaRPr lang="en-IN" dirty="0"/>
          </a:p>
        </p:txBody>
      </p:sp>
      <p:sp>
        <p:nvSpPr>
          <p:cNvPr id="4" name="Slide Number Placeholder 3"/>
          <p:cNvSpPr>
            <a:spLocks noGrp="1"/>
          </p:cNvSpPr>
          <p:nvPr>
            <p:ph type="sldNum" sz="quarter" idx="5"/>
          </p:nvPr>
        </p:nvSpPr>
        <p:spPr/>
        <p:txBody>
          <a:bodyPr/>
          <a:lstStyle/>
          <a:p>
            <a:fld id="{E797ACBD-1E18-41DE-B386-527E8EEDF38D}" type="slidenum">
              <a:rPr lang="en-IN" smtClean="0"/>
              <a:t>5</a:t>
            </a:fld>
            <a:endParaRPr lang="en-IN"/>
          </a:p>
        </p:txBody>
      </p:sp>
    </p:spTree>
    <p:extLst>
      <p:ext uri="{BB962C8B-B14F-4D97-AF65-F5344CB8AC3E}">
        <p14:creationId xmlns:p14="http://schemas.microsoft.com/office/powerpoint/2010/main" val="94378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Data Entry</a:t>
            </a:r>
            <a:r>
              <a:rPr lang="en-US" dirty="0"/>
              <a:t>:</a:t>
            </a:r>
          </a:p>
          <a:p>
            <a:pPr>
              <a:buFont typeface="Arial" panose="020B0604020202020204" pitchFamily="34" charset="0"/>
              <a:buChar char="•"/>
            </a:pPr>
            <a:r>
              <a:rPr lang="en-US" b="1" dirty="0"/>
              <a:t>Same Database</a:t>
            </a:r>
            <a:r>
              <a:rPr lang="en-US" dirty="0"/>
              <a:t>: Ensure all new entries are made in the designated ERP system database.</a:t>
            </a:r>
          </a:p>
          <a:p>
            <a:pPr>
              <a:buFont typeface="Arial" panose="020B0604020202020204" pitchFamily="34" charset="0"/>
              <a:buChar char="•"/>
            </a:pPr>
            <a:r>
              <a:rPr lang="en-US" b="1" dirty="0"/>
              <a:t>Relevant Tables</a:t>
            </a:r>
            <a:r>
              <a:rPr lang="en-US" dirty="0"/>
              <a:t>: Enter data into the correct tables that are linked to the Power BI dashboard. Incorrect table entries can cause data mismatches and errors.</a:t>
            </a:r>
          </a:p>
          <a:p>
            <a:r>
              <a:rPr lang="en-US" b="1" dirty="0"/>
              <a:t>2. Using the Provided Revenue Tracking Sheet</a:t>
            </a:r>
            <a:r>
              <a:rPr lang="en-US" dirty="0"/>
              <a:t>:</a:t>
            </a:r>
          </a:p>
          <a:p>
            <a:pPr>
              <a:buFont typeface="Arial" panose="020B0604020202020204" pitchFamily="34" charset="0"/>
              <a:buChar char="•"/>
            </a:pPr>
            <a:r>
              <a:rPr lang="en-US" b="1" dirty="0"/>
              <a:t>Template Usage</a:t>
            </a:r>
            <a:r>
              <a:rPr lang="en-US" dirty="0"/>
              <a:t>: Always use the Revenue Tracking Sheet template provided by us. This ensures that all necessary fields are filled correctly and uniformly.</a:t>
            </a:r>
          </a:p>
          <a:p>
            <a:pPr>
              <a:buFont typeface="Arial" panose="020B0604020202020204" pitchFamily="34" charset="0"/>
              <a:buChar char="•"/>
            </a:pPr>
            <a:r>
              <a:rPr lang="en-US" b="1" dirty="0"/>
              <a:t>Data Validation</a:t>
            </a:r>
            <a:r>
              <a:rPr lang="en-US" dirty="0"/>
              <a:t>: Use the built-in data validation rules in the template to avoid incorrect data entry (e.g., date formats, numerical values).</a:t>
            </a:r>
          </a:p>
          <a:p>
            <a:r>
              <a:rPr lang="en-US" b="1" dirty="0"/>
              <a:t>3. Common Attribute Consistency</a:t>
            </a:r>
            <a:r>
              <a:rPr lang="en-US" dirty="0"/>
              <a:t>:</a:t>
            </a:r>
          </a:p>
          <a:p>
            <a:pPr>
              <a:buFont typeface="Arial" panose="020B0604020202020204" pitchFamily="34" charset="0"/>
              <a:buChar char="•"/>
            </a:pPr>
            <a:r>
              <a:rPr lang="en-US" b="1" dirty="0"/>
              <a:t>Uniform Attributes</a:t>
            </a:r>
            <a:r>
              <a:rPr lang="en-US" dirty="0"/>
              <a:t>: Ensure that common attributes such as Customer ID, Product Codes, and other identifiers are consistent across both the ERP system and the Google Sheets. Inconsistencies will lead to errors in data visualization.</a:t>
            </a:r>
          </a:p>
          <a:p>
            <a:r>
              <a:rPr lang="en-US" b="1" dirty="0"/>
              <a:t>4. Entering a New Ledger</a:t>
            </a:r>
            <a:r>
              <a:rPr lang="en-US" dirty="0"/>
              <a:t>:</a:t>
            </a:r>
          </a:p>
          <a:p>
            <a:pPr>
              <a:buFont typeface="Arial" panose="020B0604020202020204" pitchFamily="34" charset="0"/>
              <a:buChar char="•"/>
            </a:pPr>
            <a:r>
              <a:rPr lang="en-US" b="1" dirty="0"/>
              <a:t>Procedure</a:t>
            </a:r>
            <a:r>
              <a:rPr lang="en-US" dirty="0"/>
              <a:t>:</a:t>
            </a:r>
          </a:p>
          <a:p>
            <a:pPr marL="742950" lvl="1" indent="-285750">
              <a:buFont typeface="Arial" panose="020B0604020202020204" pitchFamily="34" charset="0"/>
              <a:buChar char="•"/>
            </a:pPr>
            <a:r>
              <a:rPr lang="en-US" dirty="0"/>
              <a:t>Identify the correct ledger table in the ERP system.</a:t>
            </a:r>
          </a:p>
          <a:p>
            <a:pPr marL="742950" lvl="1" indent="-285750">
              <a:buFont typeface="Arial" panose="020B0604020202020204" pitchFamily="34" charset="0"/>
              <a:buChar char="•"/>
            </a:pPr>
            <a:r>
              <a:rPr lang="en-US" dirty="0"/>
              <a:t>Enter all required fields such as Date, Account, Debit, Credit, and Description accurately.</a:t>
            </a:r>
          </a:p>
          <a:p>
            <a:pPr marL="742950" lvl="1" indent="-285750">
              <a:buFont typeface="Arial" panose="020B0604020202020204" pitchFamily="34" charset="0"/>
              <a:buChar char="•"/>
            </a:pPr>
            <a:r>
              <a:rPr lang="en-US" dirty="0"/>
              <a:t>Double-check for consistency with existing entries to avoid discrepancies.</a:t>
            </a:r>
          </a:p>
          <a:p>
            <a:pPr>
              <a:buFont typeface="Arial" panose="020B0604020202020204" pitchFamily="34" charset="0"/>
              <a:buChar char="•"/>
            </a:pPr>
            <a:r>
              <a:rPr lang="en-US" b="1" dirty="0"/>
              <a:t>Verification</a:t>
            </a:r>
            <a:r>
              <a:rPr lang="en-US" dirty="0"/>
              <a:t>: After entering a new ledger, verify the entry by running a quick report in the ERP system to ensure it has been logged correctly.</a:t>
            </a:r>
          </a:p>
          <a:p>
            <a:r>
              <a:rPr lang="en-US" b="1" dirty="0"/>
              <a:t>5. Regular Updates and Audits</a:t>
            </a:r>
            <a:r>
              <a:rPr lang="en-US" dirty="0"/>
              <a:t>:</a:t>
            </a:r>
          </a:p>
          <a:p>
            <a:pPr>
              <a:buFont typeface="Arial" panose="020B0604020202020204" pitchFamily="34" charset="0"/>
              <a:buChar char="•"/>
            </a:pPr>
            <a:r>
              <a:rPr lang="en-US" b="1" dirty="0"/>
              <a:t>Periodic Checks</a:t>
            </a:r>
            <a:r>
              <a:rPr lang="en-US" dirty="0"/>
              <a:t>: Conduct regular audits of the data entered to ensure there are no discrepancies.</a:t>
            </a:r>
          </a:p>
          <a:p>
            <a:pPr>
              <a:buFont typeface="Arial" panose="020B0604020202020204" pitchFamily="34" charset="0"/>
              <a:buChar char="•"/>
            </a:pPr>
            <a:r>
              <a:rPr lang="en-US" b="1" dirty="0"/>
              <a:t>Update Schedule</a:t>
            </a:r>
            <a:r>
              <a:rPr lang="en-US" dirty="0"/>
              <a:t>: Follow a routine update schedule for manual entries in Google Sheets to keep the dashboard data current.</a:t>
            </a:r>
          </a:p>
          <a:p>
            <a:r>
              <a:rPr lang="en-US" b="1" dirty="0"/>
              <a:t>6. Using Data Gateway</a:t>
            </a:r>
            <a:r>
              <a:rPr lang="en-US" dirty="0"/>
              <a:t>:</a:t>
            </a:r>
          </a:p>
          <a:p>
            <a:pPr>
              <a:buFont typeface="Arial" panose="020B0604020202020204" pitchFamily="34" charset="0"/>
              <a:buChar char="•"/>
            </a:pPr>
            <a:r>
              <a:rPr lang="en-US" b="1" dirty="0"/>
              <a:t>Secure Data Transfer</a:t>
            </a:r>
            <a:r>
              <a:rPr lang="en-US" dirty="0"/>
              <a:t>: Utilize the data gateway for secure and quick data transfer between on-premises databases and Microsoft Fabric if applicable.</a:t>
            </a:r>
          </a:p>
          <a:p>
            <a:endParaRPr lang="en-IN" dirty="0"/>
          </a:p>
        </p:txBody>
      </p:sp>
      <p:sp>
        <p:nvSpPr>
          <p:cNvPr id="4" name="Slide Number Placeholder 3"/>
          <p:cNvSpPr>
            <a:spLocks noGrp="1"/>
          </p:cNvSpPr>
          <p:nvPr>
            <p:ph type="sldNum" sz="quarter" idx="5"/>
          </p:nvPr>
        </p:nvSpPr>
        <p:spPr/>
        <p:txBody>
          <a:bodyPr/>
          <a:lstStyle/>
          <a:p>
            <a:fld id="{E797ACBD-1E18-41DE-B386-527E8EEDF38D}" type="slidenum">
              <a:rPr lang="en-IN" smtClean="0"/>
              <a:t>6</a:t>
            </a:fld>
            <a:endParaRPr lang="en-IN"/>
          </a:p>
        </p:txBody>
      </p:sp>
    </p:spTree>
    <p:extLst>
      <p:ext uri="{BB962C8B-B14F-4D97-AF65-F5344CB8AC3E}">
        <p14:creationId xmlns:p14="http://schemas.microsoft.com/office/powerpoint/2010/main" val="395203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accent1">
                <a:lumMod val="5000"/>
                <a:lumOff val="95000"/>
              </a:schemeClr>
            </a:gs>
            <a:gs pos="100000">
              <a:srgbClr val="F0F0F2"/>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85088" y="2757487"/>
            <a:ext cx="14859045" cy="2462213"/>
          </a:xfrm>
          <a:prstGeom prst="rect">
            <a:avLst/>
          </a:prstGeom>
        </p:spPr>
        <p:txBody>
          <a:bodyPr wrap="square" lIns="0" tIns="0" rIns="0" bIns="0" rtlCol="0" anchor="t">
            <a:spAutoFit/>
          </a:bodyPr>
          <a:lstStyle/>
          <a:p>
            <a:pPr algn="l">
              <a:spcBef>
                <a:spcPct val="0"/>
              </a:spcBef>
            </a:pPr>
            <a:r>
              <a:rPr lang="en-US" sz="8000" b="1" dirty="0">
                <a:solidFill>
                  <a:srgbClr val="1E6C66"/>
                </a:solidFill>
                <a:latin typeface="Century Gothic" panose="020B0502020202020204" pitchFamily="34" charset="0"/>
              </a:rPr>
              <a:t>How ERP Data is Updated in the Power BI Dashboard</a:t>
            </a:r>
          </a:p>
        </p:txBody>
      </p:sp>
      <p:grpSp>
        <p:nvGrpSpPr>
          <p:cNvPr id="27" name="Group 26">
            <a:extLst>
              <a:ext uri="{FF2B5EF4-FFF2-40B4-BE49-F238E27FC236}">
                <a16:creationId xmlns:a16="http://schemas.microsoft.com/office/drawing/2014/main" id="{18D5A3DB-3565-2AF0-6B12-BA796E45B514}"/>
              </a:ext>
            </a:extLst>
          </p:cNvPr>
          <p:cNvGrpSpPr/>
          <p:nvPr/>
        </p:nvGrpSpPr>
        <p:grpSpPr>
          <a:xfrm>
            <a:off x="13842313" y="-2366718"/>
            <a:ext cx="5629052" cy="13208793"/>
            <a:chOff x="13842313" y="-2366718"/>
            <a:chExt cx="5629052" cy="13208793"/>
          </a:xfrm>
        </p:grpSpPr>
        <p:sp>
          <p:nvSpPr>
            <p:cNvPr id="20" name="Rectangle 19">
              <a:extLst>
                <a:ext uri="{FF2B5EF4-FFF2-40B4-BE49-F238E27FC236}">
                  <a16:creationId xmlns:a16="http://schemas.microsoft.com/office/drawing/2014/main" id="{D7197CFA-52F9-4025-BD93-8B7096096062}"/>
                </a:ext>
              </a:extLst>
            </p:cNvPr>
            <p:cNvSpPr>
              <a:spLocks noChangeAspect="1"/>
            </p:cNvSpPr>
            <p:nvPr/>
          </p:nvSpPr>
          <p:spPr>
            <a:xfrm rot="19125337">
              <a:off x="13842313" y="-1693115"/>
              <a:ext cx="2245066" cy="5594820"/>
            </a:xfrm>
            <a:prstGeom prst="ellipse">
              <a:avLst/>
            </a:prstGeom>
            <a:gradFill>
              <a:gsLst>
                <a:gs pos="100000">
                  <a:srgbClr val="293A42"/>
                </a:gs>
                <a:gs pos="47000">
                  <a:schemeClr val="bg1">
                    <a:lumMod val="85000"/>
                  </a:schemeClr>
                </a:gs>
              </a:gsLst>
              <a:path path="rect">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A42500C-CCEB-32C9-1FA6-B80EC26E1345}"/>
                </a:ext>
              </a:extLst>
            </p:cNvPr>
            <p:cNvSpPr/>
            <p:nvPr/>
          </p:nvSpPr>
          <p:spPr>
            <a:xfrm rot="20790644">
              <a:off x="16068891" y="-2035725"/>
              <a:ext cx="2040969" cy="12877800"/>
            </a:xfrm>
            <a:prstGeom prst="ellipse">
              <a:avLst/>
            </a:prstGeom>
            <a:gradFill flip="none" rotWithShape="1">
              <a:gsLst>
                <a:gs pos="53000">
                  <a:srgbClr val="2C9F98"/>
                </a:gs>
                <a:gs pos="100000">
                  <a:schemeClr val="bg1">
                    <a:lumMod val="85000"/>
                  </a:schemeClr>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5D3A77E-5589-57F5-17EE-833258283BE9}"/>
                </a:ext>
              </a:extLst>
            </p:cNvPr>
            <p:cNvSpPr>
              <a:spLocks noChangeAspect="1"/>
            </p:cNvSpPr>
            <p:nvPr/>
          </p:nvSpPr>
          <p:spPr>
            <a:xfrm rot="20356696">
              <a:off x="16483182" y="-2366718"/>
              <a:ext cx="2988183" cy="8447490"/>
            </a:xfrm>
            <a:prstGeom prst="ellipse">
              <a:avLst/>
            </a:prstGeom>
            <a:gradFill>
              <a:gsLst>
                <a:gs pos="68000">
                  <a:srgbClr val="293A42"/>
                </a:gs>
                <a:gs pos="0">
                  <a:schemeClr val="bg1">
                    <a:lumMod val="85000"/>
                  </a:schemeClr>
                </a:gs>
              </a:gsLst>
              <a:path path="rect">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object 2" descr="object 2">
              <a:extLst>
                <a:ext uri="{FF2B5EF4-FFF2-40B4-BE49-F238E27FC236}">
                  <a16:creationId xmlns:a16="http://schemas.microsoft.com/office/drawing/2014/main" id="{DBDB3072-57EA-FF64-EA96-68795729437C}"/>
                </a:ext>
              </a:extLst>
            </p:cNvPr>
            <p:cNvPicPr>
              <a:picLocks noChangeAspect="1"/>
            </p:cNvPicPr>
            <p:nvPr/>
          </p:nvPicPr>
          <p:blipFill>
            <a:blip r:embed="rId2"/>
            <a:stretch>
              <a:fillRect/>
            </a:stretch>
          </p:blipFill>
          <p:spPr>
            <a:xfrm>
              <a:off x="16231700" y="0"/>
              <a:ext cx="2055203" cy="1457325"/>
            </a:xfrm>
            <a:prstGeom prst="ellipse">
              <a:avLst/>
            </a:prstGeom>
            <a:ln w="12700">
              <a:miter lim="400000"/>
            </a:ln>
          </p:spPr>
        </p:pic>
      </p:grpSp>
      <p:grpSp>
        <p:nvGrpSpPr>
          <p:cNvPr id="28" name="Group 27">
            <a:extLst>
              <a:ext uri="{FF2B5EF4-FFF2-40B4-BE49-F238E27FC236}">
                <a16:creationId xmlns:a16="http://schemas.microsoft.com/office/drawing/2014/main" id="{6FC778DD-B55D-7372-B2C7-17E2A98303E0}"/>
              </a:ext>
            </a:extLst>
          </p:cNvPr>
          <p:cNvGrpSpPr/>
          <p:nvPr/>
        </p:nvGrpSpPr>
        <p:grpSpPr>
          <a:xfrm>
            <a:off x="-721085" y="5828408"/>
            <a:ext cx="1761683" cy="6083528"/>
            <a:chOff x="-721085" y="5828408"/>
            <a:chExt cx="1761683" cy="6083528"/>
          </a:xfrm>
        </p:grpSpPr>
        <p:sp>
          <p:nvSpPr>
            <p:cNvPr id="26" name="Rectangle 25">
              <a:extLst>
                <a:ext uri="{FF2B5EF4-FFF2-40B4-BE49-F238E27FC236}">
                  <a16:creationId xmlns:a16="http://schemas.microsoft.com/office/drawing/2014/main" id="{6793FEE9-AFEA-C537-70A8-007DA209EC01}"/>
                </a:ext>
              </a:extLst>
            </p:cNvPr>
            <p:cNvSpPr>
              <a:spLocks noChangeAspect="1"/>
            </p:cNvSpPr>
            <p:nvPr/>
          </p:nvSpPr>
          <p:spPr>
            <a:xfrm rot="8195272">
              <a:off x="54455" y="6911003"/>
              <a:ext cx="986143" cy="4412437"/>
            </a:xfrm>
            <a:prstGeom prst="ellipse">
              <a:avLst/>
            </a:prstGeom>
            <a:gradFill>
              <a:gsLst>
                <a:gs pos="100000">
                  <a:srgbClr val="293A42"/>
                </a:gs>
                <a:gs pos="47000">
                  <a:schemeClr val="bg1">
                    <a:lumMod val="85000"/>
                  </a:schemeClr>
                </a:gs>
              </a:gsLst>
              <a:path path="rect">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3103116-C3AA-5C52-4DB6-C05FB07C5840}"/>
                </a:ext>
              </a:extLst>
            </p:cNvPr>
            <p:cNvSpPr>
              <a:spLocks noChangeAspect="1"/>
            </p:cNvSpPr>
            <p:nvPr/>
          </p:nvSpPr>
          <p:spPr>
            <a:xfrm rot="20363838" flipH="1">
              <a:off x="22613" y="5828408"/>
              <a:ext cx="869085" cy="5483621"/>
            </a:xfrm>
            <a:prstGeom prst="ellipse">
              <a:avLst/>
            </a:prstGeom>
            <a:gradFill flip="none" rotWithShape="1">
              <a:gsLst>
                <a:gs pos="53000">
                  <a:srgbClr val="2C9F98"/>
                </a:gs>
                <a:gs pos="100000">
                  <a:schemeClr val="bg1">
                    <a:lumMod val="85000"/>
                  </a:schemeClr>
                </a:gs>
              </a:gsLst>
              <a:path path="rect">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46F2B06-836F-B8FF-5DAB-6D196594112E}"/>
                </a:ext>
              </a:extLst>
            </p:cNvPr>
            <p:cNvSpPr>
              <a:spLocks noChangeAspect="1"/>
            </p:cNvSpPr>
            <p:nvPr/>
          </p:nvSpPr>
          <p:spPr>
            <a:xfrm rot="20368726">
              <a:off x="-721085" y="8004976"/>
              <a:ext cx="1382033" cy="3906960"/>
            </a:xfrm>
            <a:prstGeom prst="ellipse">
              <a:avLst/>
            </a:prstGeom>
            <a:gradFill>
              <a:gsLst>
                <a:gs pos="68000">
                  <a:srgbClr val="293A42"/>
                </a:gs>
                <a:gs pos="0">
                  <a:schemeClr val="bg1">
                    <a:lumMod val="85000"/>
                  </a:schemeClr>
                </a:gs>
              </a:gsLst>
              <a:path path="rect">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7C06159-5ED3-DE3E-DD72-355596B15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1F1F3"/>
            </a:gs>
            <a:gs pos="100000">
              <a:srgbClr val="F1F1F3"/>
            </a:gs>
          </a:gsLst>
          <a:lin ang="18900000" scaled="1"/>
          <a:tileRect/>
        </a:gradFill>
        <a:effectLst/>
      </p:bgPr>
    </p:bg>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D4775B18-5CF1-1DB5-8443-B326450838D1}"/>
              </a:ext>
            </a:extLst>
          </p:cNvPr>
          <p:cNvSpPr txBox="1"/>
          <p:nvPr/>
        </p:nvSpPr>
        <p:spPr>
          <a:xfrm>
            <a:off x="753692" y="936326"/>
            <a:ext cx="12721180" cy="974626"/>
          </a:xfrm>
          <a:prstGeom prst="rect">
            <a:avLst/>
          </a:prstGeom>
        </p:spPr>
        <p:txBody>
          <a:bodyPr wrap="square" lIns="0" tIns="0" rIns="0" bIns="0" rtlCol="0" anchor="t">
            <a:spAutoFit/>
          </a:bodyPr>
          <a:lstStyle/>
          <a:p>
            <a:pPr algn="l">
              <a:lnSpc>
                <a:spcPts val="7559"/>
              </a:lnSpc>
              <a:spcBef>
                <a:spcPct val="0"/>
              </a:spcBef>
            </a:pPr>
            <a:r>
              <a:rPr lang="en-US" sz="7000" b="1" dirty="0">
                <a:solidFill>
                  <a:srgbClr val="293A42"/>
                </a:solidFill>
                <a:latin typeface="Century Gothic" panose="020B0502020202020204" pitchFamily="34" charset="0"/>
                <a:cs typeface="Poppins Light" panose="00000400000000000000" pitchFamily="2" charset="0"/>
              </a:rPr>
              <a:t>An Overview of </a:t>
            </a:r>
            <a:r>
              <a:rPr lang="en-US" sz="7000" b="1" dirty="0">
                <a:solidFill>
                  <a:srgbClr val="36C4BA"/>
                </a:solidFill>
                <a:latin typeface="Century Gothic" panose="020B0502020202020204" pitchFamily="34" charset="0"/>
                <a:cs typeface="Poppins Light" panose="00000400000000000000" pitchFamily="2" charset="0"/>
              </a:rPr>
              <a:t>Data Sources</a:t>
            </a:r>
          </a:p>
        </p:txBody>
      </p:sp>
      <p:pic>
        <p:nvPicPr>
          <p:cNvPr id="3" name="object 50" descr="object 50">
            <a:extLst>
              <a:ext uri="{FF2B5EF4-FFF2-40B4-BE49-F238E27FC236}">
                <a16:creationId xmlns:a16="http://schemas.microsoft.com/office/drawing/2014/main" id="{E6929D90-6188-EE78-CD6F-B97F40CEDEE8}"/>
              </a:ext>
            </a:extLst>
          </p:cNvPr>
          <p:cNvPicPr>
            <a:picLocks noChangeAspect="1"/>
          </p:cNvPicPr>
          <p:nvPr/>
        </p:nvPicPr>
        <p:blipFill>
          <a:blip r:embed="rId3"/>
          <a:stretch>
            <a:fillRect/>
          </a:stretch>
        </p:blipFill>
        <p:spPr>
          <a:xfrm>
            <a:off x="16230600" y="0"/>
            <a:ext cx="2057400" cy="1457325"/>
          </a:xfrm>
          <a:prstGeom prst="rect">
            <a:avLst/>
          </a:prstGeom>
          <a:ln w="12700">
            <a:miter lim="400000"/>
          </a:ln>
        </p:spPr>
      </p:pic>
      <p:sp>
        <p:nvSpPr>
          <p:cNvPr id="11" name="TextBox 10">
            <a:extLst>
              <a:ext uri="{FF2B5EF4-FFF2-40B4-BE49-F238E27FC236}">
                <a16:creationId xmlns:a16="http://schemas.microsoft.com/office/drawing/2014/main" id="{7890F2EC-8564-7BAF-731D-A4574FE36572}"/>
              </a:ext>
            </a:extLst>
          </p:cNvPr>
          <p:cNvSpPr txBox="1"/>
          <p:nvPr/>
        </p:nvSpPr>
        <p:spPr>
          <a:xfrm>
            <a:off x="1143000" y="4032050"/>
            <a:ext cx="4536079" cy="3064669"/>
          </a:xfrm>
          <a:prstGeom prst="roundRect">
            <a:avLst/>
          </a:prstGeom>
          <a:solidFill>
            <a:srgbClr val="F0F0F2"/>
          </a:solidFill>
          <a:ln w="76200">
            <a:solidFill>
              <a:srgbClr val="293A42"/>
            </a:solidFill>
          </a:ln>
        </p:spPr>
        <p:txBody>
          <a:bodyPr wrap="square" rtlCol="0">
            <a:spAutoFit/>
          </a:bodyPr>
          <a:lstStyle/>
          <a:p>
            <a:pPr algn="ctr"/>
            <a:r>
              <a:rPr lang="en-US" sz="3600" b="1" dirty="0">
                <a:latin typeface="Tenorite" panose="00000500000000000000" pitchFamily="2" charset="0"/>
              </a:rPr>
              <a:t>ERP System</a:t>
            </a:r>
          </a:p>
          <a:p>
            <a:pPr algn="ctr"/>
            <a:endParaRPr lang="en-US" dirty="0">
              <a:latin typeface="Tenorite" panose="00000500000000000000" pitchFamily="2" charset="0"/>
            </a:endParaRPr>
          </a:p>
          <a:p>
            <a:pPr algn="ctr"/>
            <a:r>
              <a:rPr lang="en-US" sz="2400" b="1" dirty="0">
                <a:latin typeface="Tenorite" panose="00000500000000000000" pitchFamily="2" charset="0"/>
              </a:rPr>
              <a:t>Database</a:t>
            </a:r>
          </a:p>
          <a:p>
            <a:pPr algn="ctr"/>
            <a:r>
              <a:rPr lang="en-US" sz="2400" dirty="0">
                <a:latin typeface="Tenorite" panose="00000500000000000000" pitchFamily="2" charset="0"/>
              </a:rPr>
              <a:t>Your primary platform for managing all revenue-related data. We have read-only access.</a:t>
            </a:r>
            <a:endParaRPr lang="en-IN" sz="2400" dirty="0">
              <a:latin typeface="Tenorite" panose="00000500000000000000" pitchFamily="2" charset="0"/>
            </a:endParaRPr>
          </a:p>
        </p:txBody>
      </p:sp>
      <p:sp>
        <p:nvSpPr>
          <p:cNvPr id="18" name="TextBox 17">
            <a:extLst>
              <a:ext uri="{FF2B5EF4-FFF2-40B4-BE49-F238E27FC236}">
                <a16:creationId xmlns:a16="http://schemas.microsoft.com/office/drawing/2014/main" id="{EF042023-9AD6-21FE-A99F-E4FD74D9EE6F}"/>
              </a:ext>
            </a:extLst>
          </p:cNvPr>
          <p:cNvSpPr txBox="1"/>
          <p:nvPr/>
        </p:nvSpPr>
        <p:spPr>
          <a:xfrm>
            <a:off x="12211440" y="4062829"/>
            <a:ext cx="4933560" cy="3677603"/>
          </a:xfrm>
          <a:prstGeom prst="roundRect">
            <a:avLst/>
          </a:prstGeom>
          <a:solidFill>
            <a:srgbClr val="F0F0F2"/>
          </a:solidFill>
          <a:ln w="76200">
            <a:solidFill>
              <a:srgbClr val="293A42"/>
            </a:solidFill>
          </a:ln>
        </p:spPr>
        <p:txBody>
          <a:bodyPr wrap="square" rtlCol="0">
            <a:spAutoFit/>
          </a:bodyPr>
          <a:lstStyle/>
          <a:p>
            <a:pPr algn="ctr"/>
            <a:r>
              <a:rPr lang="en-US" sz="3600" b="1" dirty="0">
                <a:latin typeface="Tenorite" panose="00000500000000000000" pitchFamily="2" charset="0"/>
              </a:rPr>
              <a:t>Revenue Tracking Sheet</a:t>
            </a:r>
          </a:p>
          <a:p>
            <a:pPr algn="ctr"/>
            <a:endParaRPr lang="en-US" dirty="0">
              <a:latin typeface="Tenorite" panose="00000500000000000000" pitchFamily="2" charset="0"/>
            </a:endParaRPr>
          </a:p>
          <a:p>
            <a:pPr algn="ctr"/>
            <a:r>
              <a:rPr lang="en-US" sz="2400" b="1" dirty="0">
                <a:latin typeface="Tenorite" panose="00000500000000000000" pitchFamily="2" charset="0"/>
              </a:rPr>
              <a:t>Google Sheet</a:t>
            </a:r>
          </a:p>
          <a:p>
            <a:pPr algn="ctr"/>
            <a:r>
              <a:rPr lang="en-US" sz="2400" dirty="0">
                <a:latin typeface="Tenorite" panose="00000500000000000000" pitchFamily="2" charset="0"/>
              </a:rPr>
              <a:t>This file is where you manually input revenue entries. (We have provided a template for the same.)</a:t>
            </a:r>
          </a:p>
        </p:txBody>
      </p:sp>
      <p:sp>
        <p:nvSpPr>
          <p:cNvPr id="20" name="TextBox 19">
            <a:extLst>
              <a:ext uri="{FF2B5EF4-FFF2-40B4-BE49-F238E27FC236}">
                <a16:creationId xmlns:a16="http://schemas.microsoft.com/office/drawing/2014/main" id="{8071968A-3927-F43D-8944-0D9DFE54C089}"/>
              </a:ext>
            </a:extLst>
          </p:cNvPr>
          <p:cNvSpPr txBox="1"/>
          <p:nvPr/>
        </p:nvSpPr>
        <p:spPr>
          <a:xfrm>
            <a:off x="6855854" y="6463486"/>
            <a:ext cx="4199652" cy="2417683"/>
          </a:xfrm>
          <a:prstGeom prst="roundRect">
            <a:avLst/>
          </a:prstGeom>
          <a:noFill/>
          <a:ln w="76200">
            <a:solidFill>
              <a:srgbClr val="293A42"/>
            </a:solidFill>
          </a:ln>
        </p:spPr>
        <p:txBody>
          <a:bodyPr wrap="square" rtlCol="0">
            <a:spAutoFit/>
          </a:bodyPr>
          <a:lstStyle/>
          <a:p>
            <a:pPr algn="ctr"/>
            <a:r>
              <a:rPr lang="en-US" sz="4000" b="1" i="1" dirty="0">
                <a:solidFill>
                  <a:srgbClr val="36C4BA"/>
                </a:solidFill>
                <a:latin typeface="Tenorite" panose="00000500000000000000" pitchFamily="2" charset="0"/>
              </a:rPr>
              <a:t>Dashboard</a:t>
            </a:r>
            <a:endParaRPr lang="en-US" sz="4000" b="1" dirty="0">
              <a:solidFill>
                <a:srgbClr val="36C4BA"/>
              </a:solidFill>
              <a:latin typeface="Tenorite" panose="00000500000000000000" pitchFamily="2" charset="0"/>
            </a:endParaRPr>
          </a:p>
          <a:p>
            <a:pPr algn="ctr"/>
            <a:r>
              <a:rPr lang="en-US" sz="2400" dirty="0">
                <a:latin typeface="Tenorite" panose="00000500000000000000" pitchFamily="2" charset="0"/>
              </a:rPr>
              <a:t>Visual representation of data as created by us. This is prepared on Power BI and hosted on Microsoft Fabric.</a:t>
            </a:r>
          </a:p>
        </p:txBody>
      </p:sp>
      <p:sp>
        <p:nvSpPr>
          <p:cNvPr id="5" name="Rectangle 4">
            <a:extLst>
              <a:ext uri="{FF2B5EF4-FFF2-40B4-BE49-F238E27FC236}">
                <a16:creationId xmlns:a16="http://schemas.microsoft.com/office/drawing/2014/main" id="{DDC88B66-72DA-A4C6-E421-BD83071B1D76}"/>
              </a:ext>
            </a:extLst>
          </p:cNvPr>
          <p:cNvSpPr/>
          <p:nvPr/>
        </p:nvSpPr>
        <p:spPr>
          <a:xfrm>
            <a:off x="0" y="9824769"/>
            <a:ext cx="18288000" cy="581324"/>
          </a:xfrm>
          <a:prstGeom prst="rect">
            <a:avLst/>
          </a:prstGeom>
          <a:gradFill flip="none" rotWithShape="1">
            <a:gsLst>
              <a:gs pos="0">
                <a:srgbClr val="227C76"/>
              </a:gs>
              <a:gs pos="100000">
                <a:srgbClr val="185853"/>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Bent 5">
            <a:extLst>
              <a:ext uri="{FF2B5EF4-FFF2-40B4-BE49-F238E27FC236}">
                <a16:creationId xmlns:a16="http://schemas.microsoft.com/office/drawing/2014/main" id="{91151D92-0298-348D-1D27-5B7EE1888C32}"/>
              </a:ext>
            </a:extLst>
          </p:cNvPr>
          <p:cNvSpPr/>
          <p:nvPr/>
        </p:nvSpPr>
        <p:spPr>
          <a:xfrm rot="5400000">
            <a:off x="6338442" y="4215259"/>
            <a:ext cx="1551680" cy="2798563"/>
          </a:xfrm>
          <a:prstGeom prst="bentArrow">
            <a:avLst>
              <a:gd name="adj1" fmla="val 14998"/>
              <a:gd name="adj2" fmla="val 18665"/>
              <a:gd name="adj3" fmla="val 19665"/>
              <a:gd name="adj4" fmla="val 41749"/>
            </a:avLst>
          </a:prstGeom>
          <a:gradFill>
            <a:gsLst>
              <a:gs pos="0">
                <a:srgbClr val="36C4BA"/>
              </a:gs>
              <a:gs pos="100000">
                <a:srgbClr val="293A4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Bent 6">
            <a:extLst>
              <a:ext uri="{FF2B5EF4-FFF2-40B4-BE49-F238E27FC236}">
                <a16:creationId xmlns:a16="http://schemas.microsoft.com/office/drawing/2014/main" id="{CCA233B8-6078-334C-3B9B-F34DF7CBAD81}"/>
              </a:ext>
            </a:extLst>
          </p:cNvPr>
          <p:cNvSpPr/>
          <p:nvPr/>
        </p:nvSpPr>
        <p:spPr>
          <a:xfrm rot="5400000" flipV="1">
            <a:off x="10024419" y="4222800"/>
            <a:ext cx="1551680" cy="2783481"/>
          </a:xfrm>
          <a:prstGeom prst="bentArrow">
            <a:avLst>
              <a:gd name="adj1" fmla="val 14998"/>
              <a:gd name="adj2" fmla="val 18665"/>
              <a:gd name="adj3" fmla="val 19665"/>
              <a:gd name="adj4" fmla="val 41749"/>
            </a:avLst>
          </a:prstGeom>
          <a:gradFill>
            <a:gsLst>
              <a:gs pos="0">
                <a:srgbClr val="36C4BA"/>
              </a:gs>
              <a:gs pos="100000">
                <a:srgbClr val="293A4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4">
            <a:extLst>
              <a:ext uri="{FF2B5EF4-FFF2-40B4-BE49-F238E27FC236}">
                <a16:creationId xmlns:a16="http://schemas.microsoft.com/office/drawing/2014/main" id="{70B9D77A-1B07-EEF6-30A2-798B877F757F}"/>
              </a:ext>
            </a:extLst>
          </p:cNvPr>
          <p:cNvSpPr txBox="1"/>
          <p:nvPr/>
        </p:nvSpPr>
        <p:spPr>
          <a:xfrm>
            <a:off x="623246" y="2400925"/>
            <a:ext cx="17041507" cy="892552"/>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900" dirty="0">
                <a:latin typeface="Tenorite" panose="00000500000000000000" pitchFamily="2" charset="0"/>
              </a:rPr>
              <a:t>The data from your ERP system and Google Sheets is connected in real time. This connection ensures that any new entries or updates in the Google Sheets are immediately reflected in the Power BI dashboard.</a:t>
            </a:r>
          </a:p>
        </p:txBody>
      </p:sp>
      <p:pic>
        <p:nvPicPr>
          <p:cNvPr id="4" name="Picture 3">
            <a:extLst>
              <a:ext uri="{FF2B5EF4-FFF2-40B4-BE49-F238E27FC236}">
                <a16:creationId xmlns:a16="http://schemas.microsoft.com/office/drawing/2014/main" id="{0EF39478-3631-0BE9-6295-625E32DD6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extLst>
      <p:ext uri="{BB962C8B-B14F-4D97-AF65-F5344CB8AC3E}">
        <p14:creationId xmlns:p14="http://schemas.microsoft.com/office/powerpoint/2010/main" val="291494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D4775B18-5CF1-1DB5-8443-B326450838D1}"/>
              </a:ext>
            </a:extLst>
          </p:cNvPr>
          <p:cNvSpPr txBox="1"/>
          <p:nvPr/>
        </p:nvSpPr>
        <p:spPr>
          <a:xfrm>
            <a:off x="528082" y="1142440"/>
            <a:ext cx="15722571" cy="974626"/>
          </a:xfrm>
          <a:prstGeom prst="rect">
            <a:avLst/>
          </a:prstGeom>
        </p:spPr>
        <p:txBody>
          <a:bodyPr wrap="square" lIns="0" tIns="0" rIns="0" bIns="0" rtlCol="0" anchor="t">
            <a:spAutoFit/>
          </a:bodyPr>
          <a:lstStyle/>
          <a:p>
            <a:pPr algn="l">
              <a:lnSpc>
                <a:spcPts val="7559"/>
              </a:lnSpc>
              <a:spcBef>
                <a:spcPct val="0"/>
              </a:spcBef>
            </a:pPr>
            <a:r>
              <a:rPr lang="en-US" sz="7200" b="1" dirty="0">
                <a:solidFill>
                  <a:srgbClr val="293A42"/>
                </a:solidFill>
                <a:latin typeface="Century Gothic" panose="020B0502020202020204" pitchFamily="34" charset="0"/>
                <a:cs typeface="Poppins Light" panose="00000400000000000000" pitchFamily="2" charset="0"/>
              </a:rPr>
              <a:t>Methods of </a:t>
            </a:r>
            <a:r>
              <a:rPr lang="en-US" sz="7200" b="1" dirty="0">
                <a:solidFill>
                  <a:srgbClr val="36C4BA"/>
                </a:solidFill>
                <a:latin typeface="Century Gothic" panose="020B0502020202020204" pitchFamily="34" charset="0"/>
                <a:cs typeface="Poppins Light" panose="00000400000000000000" pitchFamily="2" charset="0"/>
              </a:rPr>
              <a:t>Data Usage in Power BI</a:t>
            </a:r>
          </a:p>
        </p:txBody>
      </p:sp>
      <p:pic>
        <p:nvPicPr>
          <p:cNvPr id="3" name="object 50" descr="object 50">
            <a:extLst>
              <a:ext uri="{FF2B5EF4-FFF2-40B4-BE49-F238E27FC236}">
                <a16:creationId xmlns:a16="http://schemas.microsoft.com/office/drawing/2014/main" id="{E6929D90-6188-EE78-CD6F-B97F40CEDEE8}"/>
              </a:ext>
            </a:extLst>
          </p:cNvPr>
          <p:cNvPicPr>
            <a:picLocks noChangeAspect="1"/>
          </p:cNvPicPr>
          <p:nvPr/>
        </p:nvPicPr>
        <p:blipFill>
          <a:blip r:embed="rId3"/>
          <a:stretch>
            <a:fillRect/>
          </a:stretch>
        </p:blipFill>
        <p:spPr>
          <a:xfrm>
            <a:off x="16230600" y="0"/>
            <a:ext cx="2057400" cy="1457325"/>
          </a:xfrm>
          <a:prstGeom prst="rect">
            <a:avLst/>
          </a:prstGeom>
          <a:ln w="12700">
            <a:miter lim="400000"/>
          </a:ln>
        </p:spPr>
      </p:pic>
      <p:grpSp>
        <p:nvGrpSpPr>
          <p:cNvPr id="20" name="Group 19">
            <a:extLst>
              <a:ext uri="{FF2B5EF4-FFF2-40B4-BE49-F238E27FC236}">
                <a16:creationId xmlns:a16="http://schemas.microsoft.com/office/drawing/2014/main" id="{CF1683EA-75B2-0D42-2257-973BB49A9782}"/>
              </a:ext>
            </a:extLst>
          </p:cNvPr>
          <p:cNvGrpSpPr/>
          <p:nvPr/>
        </p:nvGrpSpPr>
        <p:grpSpPr>
          <a:xfrm>
            <a:off x="1676400" y="3757392"/>
            <a:ext cx="4008285" cy="3630591"/>
            <a:chOff x="3321640" y="3769097"/>
            <a:chExt cx="4008285" cy="3630591"/>
          </a:xfrm>
        </p:grpSpPr>
        <p:sp>
          <p:nvSpPr>
            <p:cNvPr id="25" name="TextBox 24">
              <a:extLst>
                <a:ext uri="{FF2B5EF4-FFF2-40B4-BE49-F238E27FC236}">
                  <a16:creationId xmlns:a16="http://schemas.microsoft.com/office/drawing/2014/main" id="{8993AB0D-F9DA-458F-7CB3-CC6355B7F1BF}"/>
                </a:ext>
              </a:extLst>
            </p:cNvPr>
            <p:cNvSpPr txBox="1"/>
            <p:nvPr/>
          </p:nvSpPr>
          <p:spPr>
            <a:xfrm>
              <a:off x="3321640" y="6568691"/>
              <a:ext cx="4008285" cy="830997"/>
            </a:xfrm>
            <a:prstGeom prst="rect">
              <a:avLst/>
            </a:prstGeom>
          </p:spPr>
          <p:txBody>
            <a:bodyPr wrap="square" lIns="0" tIns="0" rIns="0" bIns="0" rtlCol="0" anchor="t">
              <a:spAutoFit/>
            </a:bodyPr>
            <a:lstStyle/>
            <a:p>
              <a:pPr algn="ctr">
                <a:spcBef>
                  <a:spcPct val="0"/>
                </a:spcBef>
              </a:pPr>
              <a:r>
                <a:rPr lang="en-US" sz="5400" dirty="0">
                  <a:solidFill>
                    <a:srgbClr val="000000"/>
                  </a:solidFill>
                  <a:latin typeface="DM Sans Bold"/>
                </a:rPr>
                <a:t>Import</a:t>
              </a:r>
            </a:p>
          </p:txBody>
        </p:sp>
        <p:sp>
          <p:nvSpPr>
            <p:cNvPr id="12" name="Oval 11">
              <a:extLst>
                <a:ext uri="{FF2B5EF4-FFF2-40B4-BE49-F238E27FC236}">
                  <a16:creationId xmlns:a16="http://schemas.microsoft.com/office/drawing/2014/main" id="{152BE31C-C0D8-0049-C9B0-D61D37801DB6}"/>
                </a:ext>
              </a:extLst>
            </p:cNvPr>
            <p:cNvSpPr/>
            <p:nvPr/>
          </p:nvSpPr>
          <p:spPr>
            <a:xfrm>
              <a:off x="4066105" y="3769097"/>
              <a:ext cx="2602281" cy="2602281"/>
            </a:xfrm>
            <a:prstGeom prst="ellipse">
              <a:avLst/>
            </a:prstGeom>
            <a:solidFill>
              <a:srgbClr val="293A42"/>
            </a:solidFill>
            <a:ln>
              <a:no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00FFF160-613F-F13F-A171-890C78515EAC}"/>
                </a:ext>
              </a:extLst>
            </p:cNvPr>
            <p:cNvSpPr>
              <a:spLocks noChangeAspect="1"/>
            </p:cNvSpPr>
            <p:nvPr/>
          </p:nvSpPr>
          <p:spPr>
            <a:xfrm>
              <a:off x="4248264" y="3951256"/>
              <a:ext cx="2237962" cy="2237962"/>
            </a:xfrm>
            <a:prstGeom prst="ellipse">
              <a:avLst/>
            </a:prstGeom>
            <a:solidFill>
              <a:srgbClr val="2C9F98"/>
            </a:solidFill>
            <a:ln>
              <a:no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8" name="Straight Connector 17">
            <a:extLst>
              <a:ext uri="{FF2B5EF4-FFF2-40B4-BE49-F238E27FC236}">
                <a16:creationId xmlns:a16="http://schemas.microsoft.com/office/drawing/2014/main" id="{5D492CAA-0DC3-4B29-A1CB-54BE25CBFCDF}"/>
              </a:ext>
            </a:extLst>
          </p:cNvPr>
          <p:cNvCxnSpPr/>
          <p:nvPr/>
        </p:nvCxnSpPr>
        <p:spPr>
          <a:xfrm>
            <a:off x="7086600" y="2552700"/>
            <a:ext cx="0" cy="6400800"/>
          </a:xfrm>
          <a:prstGeom prst="line">
            <a:avLst/>
          </a:prstGeom>
          <a:ln w="76200">
            <a:solidFill>
              <a:srgbClr val="293A4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9F6D5A78-E83F-3FF7-B103-8188487B68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5262" y="4351789"/>
            <a:ext cx="1413486" cy="1413486"/>
          </a:xfrm>
          <a:prstGeom prst="rect">
            <a:avLst/>
          </a:prstGeom>
        </p:spPr>
      </p:pic>
      <p:sp>
        <p:nvSpPr>
          <p:cNvPr id="33" name="Rectangle 32">
            <a:extLst>
              <a:ext uri="{FF2B5EF4-FFF2-40B4-BE49-F238E27FC236}">
                <a16:creationId xmlns:a16="http://schemas.microsoft.com/office/drawing/2014/main" id="{7308C046-69CF-6F2F-03AA-42FB04749715}"/>
              </a:ext>
            </a:extLst>
          </p:cNvPr>
          <p:cNvSpPr/>
          <p:nvPr/>
        </p:nvSpPr>
        <p:spPr>
          <a:xfrm>
            <a:off x="0" y="9824769"/>
            <a:ext cx="18288000" cy="581324"/>
          </a:xfrm>
          <a:prstGeom prst="rect">
            <a:avLst/>
          </a:prstGeom>
          <a:gradFill flip="none" rotWithShape="1">
            <a:gsLst>
              <a:gs pos="0">
                <a:srgbClr val="227C76"/>
              </a:gs>
              <a:gs pos="100000">
                <a:srgbClr val="185853"/>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11">
            <a:extLst>
              <a:ext uri="{FF2B5EF4-FFF2-40B4-BE49-F238E27FC236}">
                <a16:creationId xmlns:a16="http://schemas.microsoft.com/office/drawing/2014/main" id="{1F27DA53-5175-93A7-ABFF-4CB95B24A634}"/>
              </a:ext>
            </a:extLst>
          </p:cNvPr>
          <p:cNvSpPr txBox="1"/>
          <p:nvPr/>
        </p:nvSpPr>
        <p:spPr>
          <a:xfrm>
            <a:off x="8623285" y="2613779"/>
            <a:ext cx="7924799" cy="6278642"/>
          </a:xfrm>
          <a:prstGeom prst="rect">
            <a:avLst/>
          </a:prstGeom>
        </p:spPr>
        <p:txBody>
          <a:bodyPr wrap="square" lIns="0" tIns="0" rIns="0" bIns="0" rtlCol="0" anchor="t">
            <a:spAutoFit/>
          </a:bodyPr>
          <a:lstStyle/>
          <a:p>
            <a:pPr algn="ctr">
              <a:spcBef>
                <a:spcPct val="0"/>
              </a:spcBef>
            </a:pPr>
            <a:r>
              <a:rPr lang="en-US" sz="3400" dirty="0">
                <a:latin typeface="Tenorite" panose="00000500000000000000" pitchFamily="2" charset="0"/>
              </a:rPr>
              <a:t>Imported data is stored in Power BI, which is a snapshot of the data at that time. </a:t>
            </a:r>
          </a:p>
          <a:p>
            <a:pPr algn="ctr">
              <a:spcBef>
                <a:spcPct val="0"/>
              </a:spcBef>
            </a:pPr>
            <a:endParaRPr lang="en-US" sz="3400" dirty="0">
              <a:latin typeface="Tenorite" panose="00000500000000000000" pitchFamily="2" charset="0"/>
            </a:endParaRPr>
          </a:p>
          <a:p>
            <a:pPr algn="ctr">
              <a:spcBef>
                <a:spcPct val="0"/>
              </a:spcBef>
            </a:pPr>
            <a:r>
              <a:rPr lang="en-US" sz="3400" b="1" i="1" dirty="0">
                <a:latin typeface="Tenorite" panose="00000500000000000000" pitchFamily="2" charset="0"/>
              </a:rPr>
              <a:t>This takes advantage of the high-performance query engine of Power BI and provides a highly interactive, fully-featured experience.</a:t>
            </a:r>
            <a:r>
              <a:rPr lang="en-US" sz="3400" dirty="0">
                <a:latin typeface="Tenorite" panose="00000500000000000000" pitchFamily="2" charset="0"/>
              </a:rPr>
              <a:t> </a:t>
            </a:r>
          </a:p>
          <a:p>
            <a:pPr algn="ctr">
              <a:spcBef>
                <a:spcPct val="0"/>
              </a:spcBef>
            </a:pPr>
            <a:endParaRPr lang="en-US" sz="3400" dirty="0">
              <a:latin typeface="Tenorite" panose="00000500000000000000" pitchFamily="2" charset="0"/>
            </a:endParaRPr>
          </a:p>
          <a:p>
            <a:pPr algn="ctr">
              <a:spcBef>
                <a:spcPct val="0"/>
              </a:spcBef>
            </a:pPr>
            <a:r>
              <a:rPr lang="en-US" sz="3400" dirty="0">
                <a:latin typeface="Tenorite" panose="00000500000000000000" pitchFamily="2" charset="0"/>
              </a:rPr>
              <a:t>However, there is a </a:t>
            </a:r>
            <a:r>
              <a:rPr lang="en-US" sz="3400" b="1" dirty="0">
                <a:latin typeface="Tenorite" panose="00000500000000000000" pitchFamily="2" charset="0"/>
              </a:rPr>
              <a:t>limitation on the data size</a:t>
            </a:r>
            <a:r>
              <a:rPr lang="en-US" sz="3400" dirty="0">
                <a:latin typeface="Tenorite" panose="00000500000000000000" pitchFamily="2" charset="0"/>
              </a:rPr>
              <a:t>. Here, we must</a:t>
            </a:r>
            <a:r>
              <a:rPr lang="en-US" sz="3400" b="1" dirty="0">
                <a:latin typeface="Tenorite" panose="00000500000000000000" pitchFamily="2" charset="0"/>
              </a:rPr>
              <a:t> schedule refresh times</a:t>
            </a:r>
            <a:r>
              <a:rPr lang="en-US" sz="3400" dirty="0">
                <a:latin typeface="Tenorite" panose="00000500000000000000" pitchFamily="2" charset="0"/>
              </a:rPr>
              <a:t> so that the imported data matches that in the source database.</a:t>
            </a:r>
            <a:endParaRPr lang="en-US" sz="3400" b="1" dirty="0">
              <a:solidFill>
                <a:srgbClr val="000000"/>
              </a:solidFill>
              <a:latin typeface="Tenorite" panose="00000500000000000000" pitchFamily="2" charset="0"/>
            </a:endParaRPr>
          </a:p>
        </p:txBody>
      </p:sp>
      <p:pic>
        <p:nvPicPr>
          <p:cNvPr id="4" name="Picture 3">
            <a:extLst>
              <a:ext uri="{FF2B5EF4-FFF2-40B4-BE49-F238E27FC236}">
                <a16:creationId xmlns:a16="http://schemas.microsoft.com/office/drawing/2014/main" id="{3AE6E9C0-3A67-7F92-910F-99CF047C4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extLst>
      <p:ext uri="{BB962C8B-B14F-4D97-AF65-F5344CB8AC3E}">
        <p14:creationId xmlns:p14="http://schemas.microsoft.com/office/powerpoint/2010/main" val="3253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D4775B18-5CF1-1DB5-8443-B326450838D1}"/>
              </a:ext>
            </a:extLst>
          </p:cNvPr>
          <p:cNvSpPr txBox="1"/>
          <p:nvPr/>
        </p:nvSpPr>
        <p:spPr>
          <a:xfrm>
            <a:off x="762000" y="833293"/>
            <a:ext cx="15722571" cy="974626"/>
          </a:xfrm>
          <a:prstGeom prst="rect">
            <a:avLst/>
          </a:prstGeom>
        </p:spPr>
        <p:txBody>
          <a:bodyPr wrap="square" lIns="0" tIns="0" rIns="0" bIns="0" rtlCol="0" anchor="t">
            <a:spAutoFit/>
          </a:bodyPr>
          <a:lstStyle/>
          <a:p>
            <a:pPr algn="l">
              <a:lnSpc>
                <a:spcPts val="7559"/>
              </a:lnSpc>
              <a:spcBef>
                <a:spcPct val="0"/>
              </a:spcBef>
            </a:pPr>
            <a:r>
              <a:rPr lang="en-US" sz="7200" b="1" dirty="0">
                <a:solidFill>
                  <a:srgbClr val="293A42"/>
                </a:solidFill>
                <a:latin typeface="Century Gothic" panose="020B0502020202020204" pitchFamily="34" charset="0"/>
                <a:cs typeface="Poppins Light" panose="00000400000000000000" pitchFamily="2" charset="0"/>
              </a:rPr>
              <a:t>Methods of </a:t>
            </a:r>
            <a:r>
              <a:rPr lang="en-US" sz="7200" b="1" dirty="0">
                <a:solidFill>
                  <a:srgbClr val="36C4BA"/>
                </a:solidFill>
                <a:latin typeface="Century Gothic" panose="020B0502020202020204" pitchFamily="34" charset="0"/>
                <a:cs typeface="Poppins Light" panose="00000400000000000000" pitchFamily="2" charset="0"/>
              </a:rPr>
              <a:t>Data Usage in Power BI</a:t>
            </a:r>
          </a:p>
        </p:txBody>
      </p:sp>
      <p:pic>
        <p:nvPicPr>
          <p:cNvPr id="3" name="object 50" descr="object 50">
            <a:extLst>
              <a:ext uri="{FF2B5EF4-FFF2-40B4-BE49-F238E27FC236}">
                <a16:creationId xmlns:a16="http://schemas.microsoft.com/office/drawing/2014/main" id="{E6929D90-6188-EE78-CD6F-B97F40CEDEE8}"/>
              </a:ext>
            </a:extLst>
          </p:cNvPr>
          <p:cNvPicPr>
            <a:picLocks noChangeAspect="1"/>
          </p:cNvPicPr>
          <p:nvPr/>
        </p:nvPicPr>
        <p:blipFill>
          <a:blip r:embed="rId3"/>
          <a:stretch>
            <a:fillRect/>
          </a:stretch>
        </p:blipFill>
        <p:spPr>
          <a:xfrm>
            <a:off x="16230600" y="0"/>
            <a:ext cx="2057400" cy="1457325"/>
          </a:xfrm>
          <a:prstGeom prst="rect">
            <a:avLst/>
          </a:prstGeom>
          <a:ln w="12700">
            <a:miter lim="400000"/>
          </a:ln>
        </p:spPr>
      </p:pic>
      <p:grpSp>
        <p:nvGrpSpPr>
          <p:cNvPr id="20" name="Group 19">
            <a:extLst>
              <a:ext uri="{FF2B5EF4-FFF2-40B4-BE49-F238E27FC236}">
                <a16:creationId xmlns:a16="http://schemas.microsoft.com/office/drawing/2014/main" id="{CF1683EA-75B2-0D42-2257-973BB49A9782}"/>
              </a:ext>
            </a:extLst>
          </p:cNvPr>
          <p:cNvGrpSpPr/>
          <p:nvPr/>
        </p:nvGrpSpPr>
        <p:grpSpPr>
          <a:xfrm>
            <a:off x="1676400" y="3757392"/>
            <a:ext cx="4343397" cy="3630591"/>
            <a:chOff x="3321640" y="3769097"/>
            <a:chExt cx="4343397" cy="3630591"/>
          </a:xfrm>
        </p:grpSpPr>
        <p:sp>
          <p:nvSpPr>
            <p:cNvPr id="25" name="TextBox 24">
              <a:extLst>
                <a:ext uri="{FF2B5EF4-FFF2-40B4-BE49-F238E27FC236}">
                  <a16:creationId xmlns:a16="http://schemas.microsoft.com/office/drawing/2014/main" id="{8993AB0D-F9DA-458F-7CB3-CC6355B7F1BF}"/>
                </a:ext>
              </a:extLst>
            </p:cNvPr>
            <p:cNvSpPr txBox="1"/>
            <p:nvPr/>
          </p:nvSpPr>
          <p:spPr>
            <a:xfrm>
              <a:off x="3321640" y="6568691"/>
              <a:ext cx="4343397" cy="830997"/>
            </a:xfrm>
            <a:prstGeom prst="rect">
              <a:avLst/>
            </a:prstGeom>
          </p:spPr>
          <p:txBody>
            <a:bodyPr wrap="square" lIns="0" tIns="0" rIns="0" bIns="0" rtlCol="0" anchor="t">
              <a:spAutoFit/>
            </a:bodyPr>
            <a:lstStyle/>
            <a:p>
              <a:pPr algn="ctr">
                <a:spcBef>
                  <a:spcPct val="0"/>
                </a:spcBef>
              </a:pPr>
              <a:r>
                <a:rPr lang="en-US" sz="5400" dirty="0">
                  <a:solidFill>
                    <a:srgbClr val="000000"/>
                  </a:solidFill>
                  <a:latin typeface="DM Sans Bold"/>
                </a:rPr>
                <a:t>Direct Query</a:t>
              </a:r>
            </a:p>
          </p:txBody>
        </p:sp>
        <p:sp>
          <p:nvSpPr>
            <p:cNvPr id="12" name="Oval 11">
              <a:extLst>
                <a:ext uri="{FF2B5EF4-FFF2-40B4-BE49-F238E27FC236}">
                  <a16:creationId xmlns:a16="http://schemas.microsoft.com/office/drawing/2014/main" id="{152BE31C-C0D8-0049-C9B0-D61D37801DB6}"/>
                </a:ext>
              </a:extLst>
            </p:cNvPr>
            <p:cNvSpPr/>
            <p:nvPr/>
          </p:nvSpPr>
          <p:spPr>
            <a:xfrm>
              <a:off x="4066105" y="3769097"/>
              <a:ext cx="2602281" cy="2602281"/>
            </a:xfrm>
            <a:prstGeom prst="ellipse">
              <a:avLst/>
            </a:prstGeom>
            <a:solidFill>
              <a:srgbClr val="293A42"/>
            </a:solidFill>
            <a:ln>
              <a:no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00FFF160-613F-F13F-A171-890C78515EAC}"/>
                </a:ext>
              </a:extLst>
            </p:cNvPr>
            <p:cNvSpPr>
              <a:spLocks noChangeAspect="1"/>
            </p:cNvSpPr>
            <p:nvPr/>
          </p:nvSpPr>
          <p:spPr>
            <a:xfrm>
              <a:off x="4248264" y="3951256"/>
              <a:ext cx="2237962" cy="2237962"/>
            </a:xfrm>
            <a:prstGeom prst="ellipse">
              <a:avLst/>
            </a:prstGeom>
            <a:solidFill>
              <a:srgbClr val="2C9F98"/>
            </a:solidFill>
            <a:ln>
              <a:no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8" name="Straight Connector 17">
            <a:extLst>
              <a:ext uri="{FF2B5EF4-FFF2-40B4-BE49-F238E27FC236}">
                <a16:creationId xmlns:a16="http://schemas.microsoft.com/office/drawing/2014/main" id="{5D492CAA-0DC3-4B29-A1CB-54BE25CBFCDF}"/>
              </a:ext>
            </a:extLst>
          </p:cNvPr>
          <p:cNvCxnSpPr/>
          <p:nvPr/>
        </p:nvCxnSpPr>
        <p:spPr>
          <a:xfrm>
            <a:off x="7086600" y="2552700"/>
            <a:ext cx="0" cy="6400800"/>
          </a:xfrm>
          <a:prstGeom prst="line">
            <a:avLst/>
          </a:prstGeom>
          <a:ln w="76200">
            <a:solidFill>
              <a:srgbClr val="293A4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B4ADC36A-9335-992B-793D-1C665B024F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3482841" y="4872304"/>
            <a:ext cx="479559" cy="479559"/>
          </a:xfrm>
          <a:prstGeom prst="rect">
            <a:avLst/>
          </a:prstGeom>
        </p:spPr>
      </p:pic>
      <p:pic>
        <p:nvPicPr>
          <p:cNvPr id="27" name="Picture 26">
            <a:extLst>
              <a:ext uri="{FF2B5EF4-FFF2-40B4-BE49-F238E27FC236}">
                <a16:creationId xmlns:a16="http://schemas.microsoft.com/office/drawing/2014/main" id="{33E7A41C-95A6-FF27-7451-B4ED3DFE60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9760" y="4762500"/>
            <a:ext cx="626942" cy="626942"/>
          </a:xfrm>
          <a:prstGeom prst="rect">
            <a:avLst/>
          </a:prstGeom>
        </p:spPr>
      </p:pic>
      <p:pic>
        <p:nvPicPr>
          <p:cNvPr id="30" name="Picture 29">
            <a:extLst>
              <a:ext uri="{FF2B5EF4-FFF2-40B4-BE49-F238E27FC236}">
                <a16:creationId xmlns:a16="http://schemas.microsoft.com/office/drawing/2014/main" id="{2BFAC505-ACBE-6C9D-6BAB-9A6437079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987504" y="4745061"/>
            <a:ext cx="626941" cy="626941"/>
          </a:xfrm>
          <a:prstGeom prst="rect">
            <a:avLst/>
          </a:prstGeom>
        </p:spPr>
      </p:pic>
      <p:sp>
        <p:nvSpPr>
          <p:cNvPr id="4" name="TextBox 11">
            <a:extLst>
              <a:ext uri="{FF2B5EF4-FFF2-40B4-BE49-F238E27FC236}">
                <a16:creationId xmlns:a16="http://schemas.microsoft.com/office/drawing/2014/main" id="{537CBEA5-14BF-4BD3-6CFD-3B4075AA05F5}"/>
              </a:ext>
            </a:extLst>
          </p:cNvPr>
          <p:cNvSpPr txBox="1"/>
          <p:nvPr/>
        </p:nvSpPr>
        <p:spPr>
          <a:xfrm>
            <a:off x="8189171" y="2090559"/>
            <a:ext cx="8803429" cy="7540526"/>
          </a:xfrm>
          <a:prstGeom prst="rect">
            <a:avLst/>
          </a:prstGeom>
        </p:spPr>
        <p:txBody>
          <a:bodyPr wrap="square" lIns="0" tIns="0" rIns="0" bIns="0" rtlCol="0" anchor="t">
            <a:spAutoFit/>
          </a:bodyPr>
          <a:lstStyle/>
          <a:p>
            <a:pPr algn="ctr">
              <a:spcBef>
                <a:spcPct val="0"/>
              </a:spcBef>
            </a:pPr>
            <a:r>
              <a:rPr lang="en-US" sz="3400" dirty="0">
                <a:latin typeface="Tenorite" panose="00000500000000000000" pitchFamily="2" charset="0"/>
              </a:rPr>
              <a:t>In Direct Query, the dashboard directly interacts with the data source. </a:t>
            </a:r>
          </a:p>
          <a:p>
            <a:pPr algn="ctr">
              <a:spcBef>
                <a:spcPct val="0"/>
              </a:spcBef>
            </a:pPr>
            <a:endParaRPr lang="en-US" sz="3400" dirty="0">
              <a:latin typeface="Tenorite" panose="00000500000000000000" pitchFamily="2" charset="0"/>
            </a:endParaRPr>
          </a:p>
          <a:p>
            <a:pPr algn="ctr">
              <a:spcBef>
                <a:spcPct val="0"/>
              </a:spcBef>
            </a:pPr>
            <a:r>
              <a:rPr lang="en-US" sz="3400" dirty="0">
                <a:latin typeface="Tenorite" panose="00000500000000000000" pitchFamily="2" charset="0"/>
              </a:rPr>
              <a:t>This method </a:t>
            </a:r>
            <a:r>
              <a:rPr lang="en-US" sz="3400" b="1" i="1" dirty="0">
                <a:latin typeface="Tenorite" panose="00000500000000000000" pitchFamily="2" charset="0"/>
              </a:rPr>
              <a:t>does not limit the size of the data,</a:t>
            </a:r>
            <a:r>
              <a:rPr lang="en-US" sz="3400" dirty="0">
                <a:latin typeface="Tenorite" panose="00000500000000000000" pitchFamily="2" charset="0"/>
              </a:rPr>
              <a:t> and as the data is taken in real-time, there is </a:t>
            </a:r>
            <a:r>
              <a:rPr lang="en-US" sz="3400" b="1" i="1" dirty="0">
                <a:latin typeface="Tenorite" panose="00000500000000000000" pitchFamily="2" charset="0"/>
              </a:rPr>
              <a:t>no need for a scheduled refresh time. The data source remains synced</a:t>
            </a:r>
            <a:r>
              <a:rPr lang="en-US" sz="3400" dirty="0">
                <a:latin typeface="Tenorite" panose="00000500000000000000" pitchFamily="2" charset="0"/>
              </a:rPr>
              <a:t>; however, the visuals still require a refresh. </a:t>
            </a:r>
            <a:endParaRPr lang="en-US" sz="3400" b="1" i="1" dirty="0">
              <a:latin typeface="Tenorite" panose="00000500000000000000" pitchFamily="2" charset="0"/>
            </a:endParaRPr>
          </a:p>
          <a:p>
            <a:pPr algn="ctr">
              <a:spcBef>
                <a:spcPct val="0"/>
              </a:spcBef>
            </a:pPr>
            <a:endParaRPr lang="en-US" sz="3400" b="1" i="1" dirty="0">
              <a:latin typeface="Tenorite" panose="00000500000000000000" pitchFamily="2" charset="0"/>
            </a:endParaRPr>
          </a:p>
          <a:p>
            <a:pPr algn="ctr">
              <a:spcBef>
                <a:spcPct val="0"/>
              </a:spcBef>
            </a:pPr>
            <a:r>
              <a:rPr lang="en-US" sz="3400" dirty="0">
                <a:latin typeface="Tenorite" panose="00000500000000000000" pitchFamily="2" charset="0"/>
              </a:rPr>
              <a:t>The </a:t>
            </a:r>
            <a:r>
              <a:rPr lang="en-US" sz="3400" b="1" dirty="0">
                <a:latin typeface="Tenorite" panose="00000500000000000000" pitchFamily="2" charset="0"/>
              </a:rPr>
              <a:t>performance is slower as every query is sent to the database, </a:t>
            </a:r>
            <a:r>
              <a:rPr lang="en-US" sz="3400" dirty="0">
                <a:latin typeface="Tenorite" panose="00000500000000000000" pitchFamily="2" charset="0"/>
              </a:rPr>
              <a:t>and </a:t>
            </a:r>
            <a:r>
              <a:rPr lang="en-US" sz="3400" b="1" dirty="0">
                <a:latin typeface="Tenorite" panose="00000500000000000000" pitchFamily="2" charset="0"/>
              </a:rPr>
              <a:t>not all features of Power BI may be supported.</a:t>
            </a:r>
            <a:endParaRPr lang="en-US" sz="3400" dirty="0">
              <a:latin typeface="Tenorite" panose="00000500000000000000" pitchFamily="2" charset="0"/>
            </a:endParaRPr>
          </a:p>
          <a:p>
            <a:pPr algn="ctr">
              <a:spcBef>
                <a:spcPct val="0"/>
              </a:spcBef>
            </a:pPr>
            <a:endParaRPr lang="en-US" sz="3400" dirty="0">
              <a:latin typeface="Tenorite" panose="00000500000000000000" pitchFamily="2" charset="0"/>
            </a:endParaRPr>
          </a:p>
          <a:p>
            <a:pPr>
              <a:spcBef>
                <a:spcPct val="0"/>
              </a:spcBef>
            </a:pPr>
            <a:r>
              <a:rPr lang="en-US" sz="2400" i="1" dirty="0">
                <a:latin typeface="Tenorite" panose="00000500000000000000" pitchFamily="2" charset="0"/>
              </a:rPr>
              <a:t>The time it takes to refresh the visual depends on the performance of the underlying data source. </a:t>
            </a:r>
            <a:endParaRPr lang="en-US" sz="2800" b="1" i="1" dirty="0">
              <a:solidFill>
                <a:srgbClr val="000000"/>
              </a:solidFill>
              <a:latin typeface="Tenorite" panose="00000500000000000000" pitchFamily="2" charset="0"/>
            </a:endParaRPr>
          </a:p>
        </p:txBody>
      </p:sp>
      <p:sp>
        <p:nvSpPr>
          <p:cNvPr id="5" name="Rectangle 4">
            <a:extLst>
              <a:ext uri="{FF2B5EF4-FFF2-40B4-BE49-F238E27FC236}">
                <a16:creationId xmlns:a16="http://schemas.microsoft.com/office/drawing/2014/main" id="{F237BF62-979E-3EAC-BAED-6D5F675B78A7}"/>
              </a:ext>
            </a:extLst>
          </p:cNvPr>
          <p:cNvSpPr/>
          <p:nvPr/>
        </p:nvSpPr>
        <p:spPr>
          <a:xfrm>
            <a:off x="0" y="9824769"/>
            <a:ext cx="18288000" cy="581324"/>
          </a:xfrm>
          <a:prstGeom prst="rect">
            <a:avLst/>
          </a:prstGeom>
          <a:gradFill flip="none" rotWithShape="1">
            <a:gsLst>
              <a:gs pos="0">
                <a:srgbClr val="227C76"/>
              </a:gs>
              <a:gs pos="100000">
                <a:srgbClr val="185853"/>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C613F18-5F77-65B7-4E16-A21F298266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extLst>
      <p:ext uri="{BB962C8B-B14F-4D97-AF65-F5344CB8AC3E}">
        <p14:creationId xmlns:p14="http://schemas.microsoft.com/office/powerpoint/2010/main" val="145460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D4775B18-5CF1-1DB5-8443-B326450838D1}"/>
              </a:ext>
            </a:extLst>
          </p:cNvPr>
          <p:cNvSpPr txBox="1"/>
          <p:nvPr/>
        </p:nvSpPr>
        <p:spPr>
          <a:xfrm>
            <a:off x="544124" y="970012"/>
            <a:ext cx="15722571" cy="974626"/>
          </a:xfrm>
          <a:prstGeom prst="rect">
            <a:avLst/>
          </a:prstGeom>
        </p:spPr>
        <p:txBody>
          <a:bodyPr wrap="square" lIns="0" tIns="0" rIns="0" bIns="0" rtlCol="0" anchor="t">
            <a:spAutoFit/>
          </a:bodyPr>
          <a:lstStyle/>
          <a:p>
            <a:pPr algn="l">
              <a:lnSpc>
                <a:spcPts val="7559"/>
              </a:lnSpc>
              <a:spcBef>
                <a:spcPct val="0"/>
              </a:spcBef>
            </a:pPr>
            <a:r>
              <a:rPr lang="en-US" sz="7200" b="1" dirty="0">
                <a:solidFill>
                  <a:srgbClr val="293A42"/>
                </a:solidFill>
                <a:latin typeface="Century Gothic" panose="020B0502020202020204" pitchFamily="34" charset="0"/>
                <a:cs typeface="Poppins Light" panose="00000400000000000000" pitchFamily="2" charset="0"/>
              </a:rPr>
              <a:t>Requirements for </a:t>
            </a:r>
            <a:r>
              <a:rPr lang="en-US" sz="7200" b="1" dirty="0">
                <a:solidFill>
                  <a:srgbClr val="36C4BA"/>
                </a:solidFill>
                <a:latin typeface="Century Gothic" panose="020B0502020202020204" pitchFamily="34" charset="0"/>
                <a:cs typeface="Poppins Light" panose="00000400000000000000" pitchFamily="2" charset="0"/>
              </a:rPr>
              <a:t>Data Consistency</a:t>
            </a:r>
          </a:p>
        </p:txBody>
      </p:sp>
      <p:pic>
        <p:nvPicPr>
          <p:cNvPr id="3" name="object 50" descr="object 50">
            <a:extLst>
              <a:ext uri="{FF2B5EF4-FFF2-40B4-BE49-F238E27FC236}">
                <a16:creationId xmlns:a16="http://schemas.microsoft.com/office/drawing/2014/main" id="{E6929D90-6188-EE78-CD6F-B97F40CEDEE8}"/>
              </a:ext>
            </a:extLst>
          </p:cNvPr>
          <p:cNvPicPr>
            <a:picLocks noChangeAspect="1"/>
          </p:cNvPicPr>
          <p:nvPr/>
        </p:nvPicPr>
        <p:blipFill>
          <a:blip r:embed="rId3"/>
          <a:stretch>
            <a:fillRect/>
          </a:stretch>
        </p:blipFill>
        <p:spPr>
          <a:xfrm>
            <a:off x="16230600" y="0"/>
            <a:ext cx="2057400" cy="1457325"/>
          </a:xfrm>
          <a:prstGeom prst="rect">
            <a:avLst/>
          </a:prstGeom>
          <a:ln w="12700">
            <a:miter lim="400000"/>
          </a:ln>
        </p:spPr>
      </p:pic>
      <p:sp>
        <p:nvSpPr>
          <p:cNvPr id="5" name="Rectangle 4">
            <a:extLst>
              <a:ext uri="{FF2B5EF4-FFF2-40B4-BE49-F238E27FC236}">
                <a16:creationId xmlns:a16="http://schemas.microsoft.com/office/drawing/2014/main" id="{F237BF62-979E-3EAC-BAED-6D5F675B78A7}"/>
              </a:ext>
            </a:extLst>
          </p:cNvPr>
          <p:cNvSpPr/>
          <p:nvPr/>
        </p:nvSpPr>
        <p:spPr>
          <a:xfrm>
            <a:off x="0" y="9824769"/>
            <a:ext cx="18288000" cy="581324"/>
          </a:xfrm>
          <a:prstGeom prst="rect">
            <a:avLst/>
          </a:prstGeom>
          <a:gradFill flip="none" rotWithShape="1">
            <a:gsLst>
              <a:gs pos="0">
                <a:srgbClr val="227C76"/>
              </a:gs>
              <a:gs pos="100000">
                <a:srgbClr val="185853"/>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FED52F96-0047-9E53-CDBC-D840F4651D1A}"/>
              </a:ext>
            </a:extLst>
          </p:cNvPr>
          <p:cNvGrpSpPr/>
          <p:nvPr/>
        </p:nvGrpSpPr>
        <p:grpSpPr>
          <a:xfrm>
            <a:off x="2171700" y="2302346"/>
            <a:ext cx="13944600" cy="6924973"/>
            <a:chOff x="1828800" y="2307148"/>
            <a:chExt cx="13944600" cy="6924973"/>
          </a:xfrm>
        </p:grpSpPr>
        <p:sp>
          <p:nvSpPr>
            <p:cNvPr id="6" name="TextBox 11">
              <a:extLst>
                <a:ext uri="{FF2B5EF4-FFF2-40B4-BE49-F238E27FC236}">
                  <a16:creationId xmlns:a16="http://schemas.microsoft.com/office/drawing/2014/main" id="{E6C3BB82-8C6D-94EE-D65F-7EA1AC789715}"/>
                </a:ext>
              </a:extLst>
            </p:cNvPr>
            <p:cNvSpPr txBox="1"/>
            <p:nvPr/>
          </p:nvSpPr>
          <p:spPr>
            <a:xfrm>
              <a:off x="3505200" y="2307148"/>
              <a:ext cx="12268200" cy="6924973"/>
            </a:xfrm>
            <a:prstGeom prst="rect">
              <a:avLst/>
            </a:prstGeom>
          </p:spPr>
          <p:txBody>
            <a:bodyPr wrap="square" lIns="0" tIns="0" rIns="0" bIns="0" rtlCol="0" anchor="t">
              <a:spAutoFit/>
            </a:bodyPr>
            <a:lstStyle/>
            <a:p>
              <a:pPr>
                <a:spcBef>
                  <a:spcPct val="0"/>
                </a:spcBef>
              </a:pPr>
              <a:r>
                <a:rPr lang="en-US" sz="3400" b="1" dirty="0">
                  <a:latin typeface="Tenorite" panose="00000500000000000000" pitchFamily="2" charset="0"/>
                </a:rPr>
                <a:t>Consistent Entry Across Data Sources with Common Attributes</a:t>
              </a:r>
            </a:p>
            <a:p>
              <a:pPr>
                <a:spcBef>
                  <a:spcPct val="0"/>
                </a:spcBef>
              </a:pPr>
              <a:endParaRPr lang="en-US" sz="3400" b="1" dirty="0">
                <a:latin typeface="Tenorite" panose="00000500000000000000" pitchFamily="2" charset="0"/>
              </a:endParaRPr>
            </a:p>
            <a:p>
              <a:pPr>
                <a:spcBef>
                  <a:spcPct val="0"/>
                </a:spcBef>
              </a:pPr>
              <a:r>
                <a:rPr lang="en-US" sz="2800" dirty="0">
                  <a:latin typeface="Tenorite" panose="00000500000000000000" pitchFamily="2" charset="0"/>
                </a:rPr>
                <a:t>Ensuring that common attributes have the same values across data sources is crucial for accurate data representation and analysis in the Power BI dashboard</a:t>
              </a:r>
              <a:r>
                <a:rPr lang="en-US" sz="2800" b="1" dirty="0">
                  <a:latin typeface="Tenorite" panose="00000500000000000000" pitchFamily="2" charset="0"/>
                </a:rPr>
                <a:t>. Inconsistent values can lead to mismatches, errors in data visualization, and incorrect insights.</a:t>
              </a:r>
            </a:p>
            <a:p>
              <a:pPr>
                <a:spcBef>
                  <a:spcPct val="0"/>
                </a:spcBef>
              </a:pPr>
              <a:endParaRPr lang="en-US" sz="2800" b="1" dirty="0">
                <a:latin typeface="Tenorite" panose="00000500000000000000" pitchFamily="2" charset="0"/>
              </a:endParaRPr>
            </a:p>
            <a:p>
              <a:pPr>
                <a:spcBef>
                  <a:spcPct val="0"/>
                </a:spcBef>
              </a:pPr>
              <a:r>
                <a:rPr lang="en-US" sz="2400" b="1" i="1" dirty="0">
                  <a:latin typeface="Tenorite" panose="00000500000000000000" pitchFamily="2" charset="0"/>
                </a:rPr>
                <a:t>Correct entries across data sources will ensure seamless visualization.</a:t>
              </a:r>
            </a:p>
            <a:p>
              <a:pPr algn="ctr">
                <a:spcBef>
                  <a:spcPct val="0"/>
                </a:spcBef>
              </a:pPr>
              <a:endParaRPr lang="en-US" sz="3400" b="1" dirty="0">
                <a:solidFill>
                  <a:srgbClr val="000000"/>
                </a:solidFill>
                <a:latin typeface="Tenorite" panose="00000500000000000000" pitchFamily="2" charset="0"/>
              </a:endParaRPr>
            </a:p>
            <a:p>
              <a:pPr>
                <a:spcBef>
                  <a:spcPct val="0"/>
                </a:spcBef>
              </a:pPr>
              <a:r>
                <a:rPr lang="en-US" sz="3600" b="1" dirty="0">
                  <a:solidFill>
                    <a:srgbClr val="000000"/>
                  </a:solidFill>
                  <a:latin typeface="Tenorite" panose="00000500000000000000" pitchFamily="2" charset="0"/>
                </a:rPr>
                <a:t>Following the provided Revenue Tracking Sheet Template</a:t>
              </a:r>
              <a:endParaRPr lang="en-US" sz="2800" b="1" dirty="0">
                <a:solidFill>
                  <a:srgbClr val="000000"/>
                </a:solidFill>
                <a:latin typeface="Tenorite" panose="00000500000000000000" pitchFamily="2" charset="0"/>
              </a:endParaRPr>
            </a:p>
            <a:p>
              <a:pPr>
                <a:spcBef>
                  <a:spcPct val="0"/>
                </a:spcBef>
              </a:pPr>
              <a:endParaRPr lang="en-US" sz="3600" b="1" dirty="0">
                <a:solidFill>
                  <a:srgbClr val="000000"/>
                </a:solidFill>
                <a:latin typeface="Tenorite" panose="00000500000000000000" pitchFamily="2" charset="0"/>
              </a:endParaRPr>
            </a:p>
            <a:p>
              <a:pPr>
                <a:spcBef>
                  <a:spcPct val="0"/>
                </a:spcBef>
              </a:pPr>
              <a:r>
                <a:rPr lang="en-US" sz="2800" dirty="0">
                  <a:solidFill>
                    <a:srgbClr val="000000"/>
                  </a:solidFill>
                  <a:latin typeface="Tenorite" panose="00000500000000000000" pitchFamily="2" charset="0"/>
                </a:rPr>
                <a:t>The provided Revenue Tracking Sheet template </a:t>
              </a:r>
              <a:r>
                <a:rPr lang="en-US" sz="2800" b="1" i="1" dirty="0">
                  <a:solidFill>
                    <a:srgbClr val="000000"/>
                  </a:solidFill>
                  <a:latin typeface="Tenorite" panose="00000500000000000000" pitchFamily="2" charset="0"/>
                </a:rPr>
                <a:t>ensures that all data entries are uniform</a:t>
              </a:r>
              <a:r>
                <a:rPr lang="en-US" sz="2800" dirty="0">
                  <a:solidFill>
                    <a:srgbClr val="000000"/>
                  </a:solidFill>
                  <a:latin typeface="Tenorite" panose="00000500000000000000" pitchFamily="2" charset="0"/>
                </a:rPr>
                <a:t> and adhere to the required format for seamless integration with the Power BI dashboard. Using a </a:t>
              </a:r>
              <a:r>
                <a:rPr lang="en-US" sz="2800" b="1" i="1" dirty="0">
                  <a:solidFill>
                    <a:srgbClr val="000000"/>
                  </a:solidFill>
                  <a:latin typeface="Tenorite" panose="00000500000000000000" pitchFamily="2" charset="0"/>
                </a:rPr>
                <a:t>standardized template reduces errors and simplifies the data import process.</a:t>
              </a:r>
            </a:p>
          </p:txBody>
        </p:sp>
        <p:pic>
          <p:nvPicPr>
            <p:cNvPr id="37" name="Picture 36">
              <a:extLst>
                <a:ext uri="{FF2B5EF4-FFF2-40B4-BE49-F238E27FC236}">
                  <a16:creationId xmlns:a16="http://schemas.microsoft.com/office/drawing/2014/main" id="{3098CCB7-FADD-7E70-3667-CCD56BF57DCC}"/>
                </a:ext>
              </a:extLst>
            </p:cNvPr>
            <p:cNvPicPr>
              <a:picLocks noChangeAspect="1"/>
            </p:cNvPicPr>
            <p:nvPr/>
          </p:nvPicPr>
          <p:blipFill>
            <a:blip r:embed="rId4" cstate="print">
              <a:duotone>
                <a:prstClr val="black"/>
                <a:srgbClr val="36C4BA">
                  <a:tint val="45000"/>
                  <a:satMod val="400000"/>
                </a:srgbClr>
              </a:duotone>
              <a:extLst>
                <a:ext uri="{28A0092B-C50C-407E-A947-70E740481C1C}">
                  <a14:useLocalDpi xmlns:a14="http://schemas.microsoft.com/office/drawing/2010/main" val="0"/>
                </a:ext>
              </a:extLst>
            </a:blip>
            <a:stretch>
              <a:fillRect/>
            </a:stretch>
          </p:blipFill>
          <p:spPr>
            <a:xfrm>
              <a:off x="1828800" y="2307148"/>
              <a:ext cx="1060706" cy="1060706"/>
            </a:xfrm>
            <a:prstGeom prst="rect">
              <a:avLst/>
            </a:prstGeom>
          </p:spPr>
        </p:pic>
        <p:pic>
          <p:nvPicPr>
            <p:cNvPr id="7" name="Picture 6">
              <a:extLst>
                <a:ext uri="{FF2B5EF4-FFF2-40B4-BE49-F238E27FC236}">
                  <a16:creationId xmlns:a16="http://schemas.microsoft.com/office/drawing/2014/main" id="{86792C7F-4FAF-F6FA-A746-80D40BD02D9C}"/>
                </a:ext>
              </a:extLst>
            </p:cNvPr>
            <p:cNvPicPr>
              <a:picLocks noChangeAspect="1"/>
            </p:cNvPicPr>
            <p:nvPr/>
          </p:nvPicPr>
          <p:blipFill>
            <a:blip r:embed="rId4" cstate="print">
              <a:duotone>
                <a:prstClr val="black"/>
                <a:srgbClr val="36C4BA">
                  <a:tint val="45000"/>
                  <a:satMod val="400000"/>
                </a:srgbClr>
              </a:duotone>
              <a:extLst>
                <a:ext uri="{28A0092B-C50C-407E-A947-70E740481C1C}">
                  <a14:useLocalDpi xmlns:a14="http://schemas.microsoft.com/office/drawing/2010/main" val="0"/>
                </a:ext>
              </a:extLst>
            </a:blip>
            <a:stretch>
              <a:fillRect/>
            </a:stretch>
          </p:blipFill>
          <p:spPr>
            <a:xfrm>
              <a:off x="1828800" y="6388794"/>
              <a:ext cx="1060706" cy="1060706"/>
            </a:xfrm>
            <a:prstGeom prst="rect">
              <a:avLst/>
            </a:prstGeom>
          </p:spPr>
        </p:pic>
      </p:grpSp>
      <p:pic>
        <p:nvPicPr>
          <p:cNvPr id="4" name="Picture 3">
            <a:extLst>
              <a:ext uri="{FF2B5EF4-FFF2-40B4-BE49-F238E27FC236}">
                <a16:creationId xmlns:a16="http://schemas.microsoft.com/office/drawing/2014/main" id="{E63535B7-4022-752A-E33C-35B08BF44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extLst>
      <p:ext uri="{BB962C8B-B14F-4D97-AF65-F5344CB8AC3E}">
        <p14:creationId xmlns:p14="http://schemas.microsoft.com/office/powerpoint/2010/main" val="414304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D4775B18-5CF1-1DB5-8443-B326450838D1}"/>
              </a:ext>
            </a:extLst>
          </p:cNvPr>
          <p:cNvSpPr txBox="1"/>
          <p:nvPr/>
        </p:nvSpPr>
        <p:spPr>
          <a:xfrm>
            <a:off x="536103" y="918334"/>
            <a:ext cx="15722571" cy="974626"/>
          </a:xfrm>
          <a:prstGeom prst="rect">
            <a:avLst/>
          </a:prstGeom>
        </p:spPr>
        <p:txBody>
          <a:bodyPr wrap="square" lIns="0" tIns="0" rIns="0" bIns="0" rtlCol="0" anchor="t">
            <a:spAutoFit/>
          </a:bodyPr>
          <a:lstStyle/>
          <a:p>
            <a:pPr algn="l">
              <a:lnSpc>
                <a:spcPts val="7559"/>
              </a:lnSpc>
              <a:spcBef>
                <a:spcPct val="0"/>
              </a:spcBef>
            </a:pPr>
            <a:r>
              <a:rPr lang="en-US" sz="7200" b="1" dirty="0">
                <a:solidFill>
                  <a:srgbClr val="293A42"/>
                </a:solidFill>
                <a:latin typeface="Century Gothic" panose="020B0502020202020204" pitchFamily="34" charset="0"/>
                <a:cs typeface="Poppins Light" panose="00000400000000000000" pitchFamily="2" charset="0"/>
              </a:rPr>
              <a:t>Requirements for </a:t>
            </a:r>
            <a:r>
              <a:rPr lang="en-US" sz="7200" b="1" dirty="0">
                <a:solidFill>
                  <a:srgbClr val="36C4BA"/>
                </a:solidFill>
                <a:latin typeface="Century Gothic" panose="020B0502020202020204" pitchFamily="34" charset="0"/>
                <a:cs typeface="Poppins Light" panose="00000400000000000000" pitchFamily="2" charset="0"/>
              </a:rPr>
              <a:t>Data Consistency</a:t>
            </a:r>
          </a:p>
        </p:txBody>
      </p:sp>
      <p:pic>
        <p:nvPicPr>
          <p:cNvPr id="3" name="object 50" descr="object 50">
            <a:extLst>
              <a:ext uri="{FF2B5EF4-FFF2-40B4-BE49-F238E27FC236}">
                <a16:creationId xmlns:a16="http://schemas.microsoft.com/office/drawing/2014/main" id="{E6929D90-6188-EE78-CD6F-B97F40CEDEE8}"/>
              </a:ext>
            </a:extLst>
          </p:cNvPr>
          <p:cNvPicPr>
            <a:picLocks noChangeAspect="1"/>
          </p:cNvPicPr>
          <p:nvPr/>
        </p:nvPicPr>
        <p:blipFill>
          <a:blip r:embed="rId3"/>
          <a:stretch>
            <a:fillRect/>
          </a:stretch>
        </p:blipFill>
        <p:spPr>
          <a:xfrm>
            <a:off x="16230600" y="0"/>
            <a:ext cx="2057400" cy="1457325"/>
          </a:xfrm>
          <a:prstGeom prst="rect">
            <a:avLst/>
          </a:prstGeom>
          <a:ln w="12700">
            <a:miter lim="400000"/>
          </a:ln>
        </p:spPr>
      </p:pic>
      <p:sp>
        <p:nvSpPr>
          <p:cNvPr id="5" name="Rectangle 4">
            <a:extLst>
              <a:ext uri="{FF2B5EF4-FFF2-40B4-BE49-F238E27FC236}">
                <a16:creationId xmlns:a16="http://schemas.microsoft.com/office/drawing/2014/main" id="{F237BF62-979E-3EAC-BAED-6D5F675B78A7}"/>
              </a:ext>
            </a:extLst>
          </p:cNvPr>
          <p:cNvSpPr/>
          <p:nvPr/>
        </p:nvSpPr>
        <p:spPr>
          <a:xfrm>
            <a:off x="0" y="9824769"/>
            <a:ext cx="18288000" cy="581324"/>
          </a:xfrm>
          <a:prstGeom prst="rect">
            <a:avLst/>
          </a:prstGeom>
          <a:gradFill flip="none" rotWithShape="1">
            <a:gsLst>
              <a:gs pos="0">
                <a:srgbClr val="227C76"/>
              </a:gs>
              <a:gs pos="100000">
                <a:srgbClr val="185853"/>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FED52F96-0047-9E53-CDBC-D840F4651D1A}"/>
              </a:ext>
            </a:extLst>
          </p:cNvPr>
          <p:cNvGrpSpPr/>
          <p:nvPr/>
        </p:nvGrpSpPr>
        <p:grpSpPr>
          <a:xfrm>
            <a:off x="2171700" y="2705100"/>
            <a:ext cx="13944600" cy="2800767"/>
            <a:chOff x="1828800" y="2307148"/>
            <a:chExt cx="13944600" cy="2800767"/>
          </a:xfrm>
        </p:grpSpPr>
        <p:sp>
          <p:nvSpPr>
            <p:cNvPr id="6" name="TextBox 11">
              <a:extLst>
                <a:ext uri="{FF2B5EF4-FFF2-40B4-BE49-F238E27FC236}">
                  <a16:creationId xmlns:a16="http://schemas.microsoft.com/office/drawing/2014/main" id="{E6C3BB82-8C6D-94EE-D65F-7EA1AC789715}"/>
                </a:ext>
              </a:extLst>
            </p:cNvPr>
            <p:cNvSpPr txBox="1"/>
            <p:nvPr/>
          </p:nvSpPr>
          <p:spPr>
            <a:xfrm>
              <a:off x="3505200" y="2307148"/>
              <a:ext cx="12268200" cy="2800767"/>
            </a:xfrm>
            <a:prstGeom prst="rect">
              <a:avLst/>
            </a:prstGeom>
          </p:spPr>
          <p:txBody>
            <a:bodyPr wrap="square" lIns="0" tIns="0" rIns="0" bIns="0" rtlCol="0" anchor="t">
              <a:spAutoFit/>
            </a:bodyPr>
            <a:lstStyle/>
            <a:p>
              <a:pPr>
                <a:spcBef>
                  <a:spcPct val="0"/>
                </a:spcBef>
              </a:pPr>
              <a:r>
                <a:rPr lang="en-US" sz="3400" b="1" dirty="0">
                  <a:solidFill>
                    <a:srgbClr val="000000"/>
                  </a:solidFill>
                  <a:latin typeface="Tenorite" panose="00000500000000000000" pitchFamily="2" charset="0"/>
                </a:rPr>
                <a:t>Identify the correct Ledger table in the ERP system.</a:t>
              </a:r>
            </a:p>
            <a:p>
              <a:pPr>
                <a:spcBef>
                  <a:spcPct val="0"/>
                </a:spcBef>
              </a:pPr>
              <a:endParaRPr lang="en-US" sz="3600" b="1" i="1" dirty="0">
                <a:solidFill>
                  <a:srgbClr val="000000"/>
                </a:solidFill>
                <a:latin typeface="Tenorite" panose="00000500000000000000" pitchFamily="2" charset="0"/>
              </a:endParaRPr>
            </a:p>
            <a:p>
              <a:pPr>
                <a:spcBef>
                  <a:spcPct val="0"/>
                </a:spcBef>
              </a:pPr>
              <a:r>
                <a:rPr lang="en-US" sz="2800" dirty="0">
                  <a:solidFill>
                    <a:srgbClr val="000000"/>
                  </a:solidFill>
                  <a:latin typeface="Tenorite" panose="00000500000000000000" pitchFamily="2" charset="0"/>
                </a:rPr>
                <a:t>When entering a New Ledger, enter all required fields such as Date, Account, Debit, Credit, and Description accurately. After entering a new ledger, </a:t>
              </a:r>
              <a:r>
                <a:rPr lang="en-US" sz="2800" b="1" dirty="0">
                  <a:solidFill>
                    <a:srgbClr val="000000"/>
                  </a:solidFill>
                  <a:latin typeface="Tenorite" panose="00000500000000000000" pitchFamily="2" charset="0"/>
                </a:rPr>
                <a:t>verify the entry by running a quick report in the ERP system</a:t>
              </a:r>
              <a:r>
                <a:rPr lang="en-US" sz="2800" dirty="0">
                  <a:solidFill>
                    <a:srgbClr val="000000"/>
                  </a:solidFill>
                  <a:latin typeface="Tenorite" panose="00000500000000000000" pitchFamily="2" charset="0"/>
                </a:rPr>
                <a:t> to ensure it has been logged correctly.</a:t>
              </a:r>
            </a:p>
          </p:txBody>
        </p:sp>
        <p:pic>
          <p:nvPicPr>
            <p:cNvPr id="37" name="Picture 36">
              <a:extLst>
                <a:ext uri="{FF2B5EF4-FFF2-40B4-BE49-F238E27FC236}">
                  <a16:creationId xmlns:a16="http://schemas.microsoft.com/office/drawing/2014/main" id="{3098CCB7-FADD-7E70-3667-CCD56BF57DCC}"/>
                </a:ext>
              </a:extLst>
            </p:cNvPr>
            <p:cNvPicPr>
              <a:picLocks noChangeAspect="1"/>
            </p:cNvPicPr>
            <p:nvPr/>
          </p:nvPicPr>
          <p:blipFill>
            <a:blip r:embed="rId4" cstate="print">
              <a:duotone>
                <a:prstClr val="black"/>
                <a:srgbClr val="36C4BA">
                  <a:tint val="45000"/>
                  <a:satMod val="400000"/>
                </a:srgbClr>
              </a:duotone>
              <a:extLst>
                <a:ext uri="{28A0092B-C50C-407E-A947-70E740481C1C}">
                  <a14:useLocalDpi xmlns:a14="http://schemas.microsoft.com/office/drawing/2010/main" val="0"/>
                </a:ext>
              </a:extLst>
            </a:blip>
            <a:stretch>
              <a:fillRect/>
            </a:stretch>
          </p:blipFill>
          <p:spPr>
            <a:xfrm>
              <a:off x="1828800" y="2307148"/>
              <a:ext cx="1060706" cy="1060706"/>
            </a:xfrm>
            <a:prstGeom prst="rect">
              <a:avLst/>
            </a:prstGeom>
          </p:spPr>
        </p:pic>
      </p:grpSp>
      <p:sp>
        <p:nvSpPr>
          <p:cNvPr id="9" name="TextBox 11">
            <a:extLst>
              <a:ext uri="{FF2B5EF4-FFF2-40B4-BE49-F238E27FC236}">
                <a16:creationId xmlns:a16="http://schemas.microsoft.com/office/drawing/2014/main" id="{9F089564-A14A-D53A-9346-A4D011F4A0C1}"/>
              </a:ext>
            </a:extLst>
          </p:cNvPr>
          <p:cNvSpPr txBox="1"/>
          <p:nvPr/>
        </p:nvSpPr>
        <p:spPr>
          <a:xfrm>
            <a:off x="979513" y="6618877"/>
            <a:ext cx="16328974" cy="2092881"/>
          </a:xfrm>
          <a:prstGeom prst="rect">
            <a:avLst/>
          </a:prstGeom>
        </p:spPr>
        <p:txBody>
          <a:bodyPr wrap="square" lIns="0" tIns="0" rIns="0" bIns="0" rtlCol="0" anchor="t">
            <a:spAutoFit/>
          </a:bodyPr>
          <a:lstStyle/>
          <a:p>
            <a:pPr>
              <a:spcBef>
                <a:spcPct val="0"/>
              </a:spcBef>
            </a:pPr>
            <a:r>
              <a:rPr lang="en-US" sz="3400" dirty="0">
                <a:solidFill>
                  <a:srgbClr val="000000"/>
                </a:solidFill>
                <a:latin typeface="Tenorite" panose="00000500000000000000" pitchFamily="2" charset="0"/>
              </a:rPr>
              <a:t>A Data Gateway is an intermediary between the visualization platform and the data source. It is </a:t>
            </a:r>
            <a:r>
              <a:rPr lang="en-US" sz="3400" b="1" i="1" dirty="0">
                <a:solidFill>
                  <a:srgbClr val="000000"/>
                </a:solidFill>
                <a:latin typeface="Tenorite" panose="00000500000000000000" pitchFamily="2" charset="0"/>
              </a:rPr>
              <a:t>used to ensure a smooth and secure connection between both platforms</a:t>
            </a:r>
            <a:r>
              <a:rPr lang="en-US" sz="3400" i="1" dirty="0">
                <a:solidFill>
                  <a:srgbClr val="000000"/>
                </a:solidFill>
                <a:latin typeface="Tenorite" panose="00000500000000000000" pitchFamily="2" charset="0"/>
              </a:rPr>
              <a:t>. </a:t>
            </a:r>
            <a:r>
              <a:rPr lang="en-US" sz="3400" dirty="0">
                <a:solidFill>
                  <a:srgbClr val="000000"/>
                </a:solidFill>
                <a:latin typeface="Tenorite" panose="00000500000000000000" pitchFamily="2" charset="0"/>
              </a:rPr>
              <a:t>It is not necessary for cloud-based data sources but is </a:t>
            </a:r>
            <a:r>
              <a:rPr lang="en-US" sz="3400" b="1" dirty="0">
                <a:solidFill>
                  <a:srgbClr val="000000"/>
                </a:solidFill>
                <a:latin typeface="Tenorite" panose="00000500000000000000" pitchFamily="2" charset="0"/>
              </a:rPr>
              <a:t>crucial for on-premises databases.</a:t>
            </a:r>
            <a:endParaRPr lang="en-US" sz="2800" b="1" dirty="0">
              <a:solidFill>
                <a:srgbClr val="000000"/>
              </a:solidFill>
              <a:latin typeface="Tenorite" panose="00000500000000000000" pitchFamily="2" charset="0"/>
            </a:endParaRPr>
          </a:p>
        </p:txBody>
      </p:sp>
      <p:sp>
        <p:nvSpPr>
          <p:cNvPr id="10" name="Rectangle 9">
            <a:extLst>
              <a:ext uri="{FF2B5EF4-FFF2-40B4-BE49-F238E27FC236}">
                <a16:creationId xmlns:a16="http://schemas.microsoft.com/office/drawing/2014/main" id="{232C1C3E-ADAE-95D8-0FE8-F2CB4BBE49EE}"/>
              </a:ext>
            </a:extLst>
          </p:cNvPr>
          <p:cNvSpPr/>
          <p:nvPr/>
        </p:nvSpPr>
        <p:spPr>
          <a:xfrm>
            <a:off x="647700" y="6438900"/>
            <a:ext cx="16992600" cy="2514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DF5D324-3678-37B1-C9EA-C518CAA363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996261" cy="1038963"/>
          </a:xfrm>
          <a:prstGeom prst="rect">
            <a:avLst/>
          </a:prstGeom>
        </p:spPr>
      </p:pic>
    </p:spTree>
    <p:extLst>
      <p:ext uri="{BB962C8B-B14F-4D97-AF65-F5344CB8AC3E}">
        <p14:creationId xmlns:p14="http://schemas.microsoft.com/office/powerpoint/2010/main" val="2813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1E59865-ACD0-F77B-7F63-AEE180DC9A08}"/>
              </a:ext>
            </a:extLst>
          </p:cNvPr>
          <p:cNvSpPr/>
          <p:nvPr/>
        </p:nvSpPr>
        <p:spPr>
          <a:xfrm>
            <a:off x="-304800" y="-266700"/>
            <a:ext cx="18592800" cy="10553700"/>
          </a:xfrm>
          <a:prstGeom prst="rect">
            <a:avLst/>
          </a:prstGeom>
          <a:solidFill>
            <a:srgbClr val="154E4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Google Shape;548;p52">
            <a:extLst>
              <a:ext uri="{FF2B5EF4-FFF2-40B4-BE49-F238E27FC236}">
                <a16:creationId xmlns:a16="http://schemas.microsoft.com/office/drawing/2014/main" id="{4D60AD65-8A33-4A5B-5CE3-32812FBF852C}"/>
              </a:ext>
            </a:extLst>
          </p:cNvPr>
          <p:cNvSpPr txBox="1">
            <a:spLocks/>
          </p:cNvSpPr>
          <p:nvPr/>
        </p:nvSpPr>
        <p:spPr>
          <a:xfrm>
            <a:off x="7482634" y="3291788"/>
            <a:ext cx="10820400" cy="3703424"/>
          </a:xfrm>
          <a:prstGeom prst="rect">
            <a:avLst/>
          </a:prstGeom>
        </p:spPr>
        <p:txBody>
          <a:bodyPr spcFirstLastPara="1" wrap="square" lIns="182850" tIns="182850" rIns="182850" bIns="18285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dirty="0">
                <a:solidFill>
                  <a:srgbClr val="36C4BA"/>
                </a:solidFill>
                <a:latin typeface="Tenorite" panose="00000500000000000000" pitchFamily="2" charset="0"/>
              </a:rPr>
              <a:t>Thank you for your attention</a:t>
            </a:r>
          </a:p>
          <a:p>
            <a:pPr algn="l"/>
            <a:r>
              <a:rPr lang="en-US" sz="2800" dirty="0">
                <a:solidFill>
                  <a:schemeClr val="bg1"/>
                </a:solidFill>
                <a:latin typeface="Tenorite" panose="00000500000000000000" pitchFamily="2" charset="0"/>
              </a:rPr>
              <a:t>We look forward to discussing any next steps or additional requirements you may have.</a:t>
            </a:r>
            <a:endParaRPr lang="en-US" sz="6000" b="1" dirty="0">
              <a:solidFill>
                <a:schemeClr val="bg1"/>
              </a:solidFill>
              <a:latin typeface="Tenorite" panose="00000500000000000000" pitchFamily="2" charset="0"/>
            </a:endParaRPr>
          </a:p>
        </p:txBody>
      </p:sp>
      <p:sp>
        <p:nvSpPr>
          <p:cNvPr id="7" name="Rectangle 6">
            <a:extLst>
              <a:ext uri="{FF2B5EF4-FFF2-40B4-BE49-F238E27FC236}">
                <a16:creationId xmlns:a16="http://schemas.microsoft.com/office/drawing/2014/main" id="{9D996F0E-2881-4D24-09CE-827AECB072DF}"/>
              </a:ext>
            </a:extLst>
          </p:cNvPr>
          <p:cNvSpPr>
            <a:spLocks noChangeAspect="1"/>
          </p:cNvSpPr>
          <p:nvPr/>
        </p:nvSpPr>
        <p:spPr>
          <a:xfrm rot="2700000">
            <a:off x="-5996460" y="-238852"/>
            <a:ext cx="10782552" cy="107825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oogle Shape;551;p52">
            <a:extLst>
              <a:ext uri="{FF2B5EF4-FFF2-40B4-BE49-F238E27FC236}">
                <a16:creationId xmlns:a16="http://schemas.microsoft.com/office/drawing/2014/main" id="{9D53108B-15C3-92CD-89E2-A641E655F241}"/>
              </a:ext>
            </a:extLst>
          </p:cNvPr>
          <p:cNvPicPr preferRelativeResize="0">
            <a:picLocks/>
          </p:cNvPicPr>
          <p:nvPr/>
        </p:nvPicPr>
        <p:blipFill rotWithShape="1">
          <a:blip r:embed="rId2"/>
          <a:srcRect l="25146" r="15884"/>
          <a:stretch/>
        </p:blipFill>
        <p:spPr>
          <a:xfrm>
            <a:off x="504128" y="2341724"/>
            <a:ext cx="5622600" cy="5621400"/>
          </a:xfrm>
          <a:prstGeom prst="diamond">
            <a:avLst/>
          </a:prstGeom>
          <a:effectLst>
            <a:outerShdw blurRad="50800" dist="38100" algn="l" rotWithShape="0">
              <a:prstClr val="black">
                <a:alpha val="40000"/>
              </a:prstClr>
            </a:outerShdw>
          </a:effectLst>
        </p:spPr>
      </p:pic>
      <p:pic>
        <p:nvPicPr>
          <p:cNvPr id="5" name="Picture 4">
            <a:extLst>
              <a:ext uri="{FF2B5EF4-FFF2-40B4-BE49-F238E27FC236}">
                <a16:creationId xmlns:a16="http://schemas.microsoft.com/office/drawing/2014/main" id="{9FBD28F5-6C73-9D35-54F8-2515FA52D120}"/>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6012883" y="0"/>
            <a:ext cx="2290151" cy="1620000"/>
          </a:xfrm>
          <a:prstGeom prst="rect">
            <a:avLst/>
          </a:prstGeom>
        </p:spPr>
      </p:pic>
      <p:sp>
        <p:nvSpPr>
          <p:cNvPr id="8" name="Rectangle 7">
            <a:extLst>
              <a:ext uri="{FF2B5EF4-FFF2-40B4-BE49-F238E27FC236}">
                <a16:creationId xmlns:a16="http://schemas.microsoft.com/office/drawing/2014/main" id="{69DCCC7A-4E7C-209E-A014-A46716F3FF9B}"/>
              </a:ext>
            </a:extLst>
          </p:cNvPr>
          <p:cNvSpPr>
            <a:spLocks noChangeAspect="1"/>
          </p:cNvSpPr>
          <p:nvPr/>
        </p:nvSpPr>
        <p:spPr>
          <a:xfrm rot="2700000">
            <a:off x="-2225298" y="-408600"/>
            <a:ext cx="4097886" cy="4097886"/>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B6DECCD-E945-09B1-3D06-02D340FCB211}"/>
              </a:ext>
            </a:extLst>
          </p:cNvPr>
          <p:cNvSpPr>
            <a:spLocks noChangeAspect="1"/>
          </p:cNvSpPr>
          <p:nvPr/>
        </p:nvSpPr>
        <p:spPr>
          <a:xfrm rot="2700000">
            <a:off x="-2149098" y="6521514"/>
            <a:ext cx="4097886" cy="4097886"/>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5423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TotalTime>
  <Words>1176</Words>
  <Application>Microsoft Office PowerPoint</Application>
  <PresentationFormat>Custom</PresentationFormat>
  <Paragraphs>90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Tenorite</vt:lpstr>
      <vt:lpstr>Arial</vt:lpstr>
      <vt:lpstr>DM Sans Bold</vt:lpstr>
      <vt:lpstr>Century Gothic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Modern Minimalist Pitch Deck Presentation</dc:title>
  <dc:creator>Samarth Jhunjhunwala</dc:creator>
  <cp:lastModifiedBy>Balasubramanian P.G</cp:lastModifiedBy>
  <cp:revision>9</cp:revision>
  <dcterms:created xsi:type="dcterms:W3CDTF">2006-08-16T00:00:00Z</dcterms:created>
  <dcterms:modified xsi:type="dcterms:W3CDTF">2024-06-18T06:30:46Z</dcterms:modified>
  <dc:identifier>DAGGky6N69s</dc:identifier>
</cp:coreProperties>
</file>