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0.xml" ContentType="application/vnd.openxmlformats-officedocument.presentationml.notesSlid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2862" r:id="rId2"/>
    <p:sldId id="2880" r:id="rId3"/>
    <p:sldId id="2882" r:id="rId4"/>
    <p:sldId id="2886" r:id="rId5"/>
    <p:sldId id="2873" r:id="rId6"/>
    <p:sldId id="2877" r:id="rId7"/>
    <p:sldId id="2879" r:id="rId8"/>
    <p:sldId id="2865" r:id="rId9"/>
    <p:sldId id="2866" r:id="rId10"/>
    <p:sldId id="2870" r:id="rId11"/>
  </p:sldIdLst>
  <p:sldSz cx="24385588" cy="1371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7" userDrawn="1">
          <p15:clr>
            <a:srgbClr val="A4A3A4"/>
          </p15:clr>
        </p15:guide>
        <p15:guide id="2" orient="horz" pos="7345" userDrawn="1">
          <p15:clr>
            <a:srgbClr val="A4A3A4"/>
          </p15:clr>
        </p15:guide>
        <p15:guide id="3" pos="12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AAB"/>
    <a:srgbClr val="FBF9F8"/>
    <a:srgbClr val="D9D9D9"/>
    <a:srgbClr val="94C5EA"/>
    <a:srgbClr val="F7F8F5"/>
    <a:srgbClr val="F7F7F7"/>
    <a:srgbClr val="F6F8F7"/>
    <a:srgbClr val="F7F7F6"/>
    <a:srgbClr val="F1F3F2"/>
    <a:srgbClr val="BAD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9" autoAdjust="0"/>
    <p:restoredTop sz="82721"/>
  </p:normalViewPr>
  <p:slideViewPr>
    <p:cSldViewPr snapToGrid="0">
      <p:cViewPr varScale="1">
        <p:scale>
          <a:sx n="40" d="100"/>
          <a:sy n="40" d="100"/>
        </p:scale>
        <p:origin x="888" y="24"/>
      </p:cViewPr>
      <p:guideLst>
        <p:guide pos="817"/>
        <p:guide orient="horz" pos="7345"/>
        <p:guide pos="120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75" d="100"/>
        <a:sy n="175" d="100"/>
      </p:scale>
      <p:origin x="0" y="-141204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957439175613471E-2"/>
          <c:y val="3.7014425682353823E-2"/>
          <c:w val="0.92742458634932834"/>
          <c:h val="0.7481422889801179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2700">
              <a:solidFill>
                <a:srgbClr val="ECEEEC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36</c:v>
                </c:pt>
                <c:pt idx="1">
                  <c:v>32</c:v>
                </c:pt>
                <c:pt idx="2">
                  <c:v>38</c:v>
                </c:pt>
                <c:pt idx="3">
                  <c:v>39</c:v>
                </c:pt>
                <c:pt idx="4">
                  <c:v>37</c:v>
                </c:pt>
                <c:pt idx="5">
                  <c:v>36</c:v>
                </c:pt>
                <c:pt idx="6">
                  <c:v>38</c:v>
                </c:pt>
                <c:pt idx="7">
                  <c:v>39</c:v>
                </c:pt>
                <c:pt idx="8">
                  <c:v>36</c:v>
                </c:pt>
                <c:pt idx="9">
                  <c:v>40</c:v>
                </c:pt>
                <c:pt idx="10">
                  <c:v>38</c:v>
                </c:pt>
                <c:pt idx="1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A4-2143-959C-6D1591BED4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ECEEEC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</c:v>
                </c:pt>
                <c:pt idx="1">
                  <c:v>23</c:v>
                </c:pt>
                <c:pt idx="2">
                  <c:v>17</c:v>
                </c:pt>
                <c:pt idx="3">
                  <c:v>10</c:v>
                </c:pt>
                <c:pt idx="4">
                  <c:v>23</c:v>
                </c:pt>
                <c:pt idx="5">
                  <c:v>22</c:v>
                </c:pt>
                <c:pt idx="6">
                  <c:v>21</c:v>
                </c:pt>
                <c:pt idx="7">
                  <c:v>10</c:v>
                </c:pt>
                <c:pt idx="8">
                  <c:v>16</c:v>
                </c:pt>
                <c:pt idx="9">
                  <c:v>9</c:v>
                </c:pt>
                <c:pt idx="10">
                  <c:v>30</c:v>
                </c:pt>
                <c:pt idx="1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A4-2143-959C-6D1591BED4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General &amp; Admin</c:v>
                </c:pt>
              </c:strCache>
            </c:strRef>
          </c:tx>
          <c:spPr>
            <a:solidFill>
              <a:srgbClr val="94C5EA"/>
            </a:solidFill>
            <a:ln w="12700">
              <a:solidFill>
                <a:srgbClr val="ECEEEC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22</c:v>
                </c:pt>
                <c:pt idx="1">
                  <c:v>17</c:v>
                </c:pt>
                <c:pt idx="2">
                  <c:v>11</c:v>
                </c:pt>
                <c:pt idx="3">
                  <c:v>32</c:v>
                </c:pt>
                <c:pt idx="4">
                  <c:v>28</c:v>
                </c:pt>
                <c:pt idx="5">
                  <c:v>42</c:v>
                </c:pt>
                <c:pt idx="6">
                  <c:v>20</c:v>
                </c:pt>
                <c:pt idx="7">
                  <c:v>20</c:v>
                </c:pt>
                <c:pt idx="8">
                  <c:v>22</c:v>
                </c:pt>
                <c:pt idx="9">
                  <c:v>20</c:v>
                </c:pt>
                <c:pt idx="10">
                  <c:v>20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A4-2143-959C-6D1591BED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100"/>
        <c:axId val="795188680"/>
        <c:axId val="795189992"/>
      </c:barChart>
      <c:catAx>
        <c:axId val="795188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317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4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795189992"/>
        <c:crosses val="autoZero"/>
        <c:auto val="1"/>
        <c:lblAlgn val="ctr"/>
        <c:lblOffset val="100"/>
        <c:noMultiLvlLbl val="0"/>
      </c:catAx>
      <c:valAx>
        <c:axId val="795189992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"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4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79518868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498049426740457"/>
          <c:y val="0.92716906627544704"/>
          <c:w val="0.57423121615044337"/>
          <c:h val="7.28309337245529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40" baseline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spc="40" baseline="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218018855198665E-2"/>
          <c:y val="2.6172958152829748E-2"/>
          <c:w val="0.92385965206289433"/>
          <c:h val="0.863412238303787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one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5C0-1E4F-9E3E-7942B3F10AB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5C0-1E4F-9E3E-7942B3F10AB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5C0-1E4F-9E3E-7942B3F10AB2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5C0-1E4F-9E3E-7942B3F10AB2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5C0-1E4F-9E3E-7942B3F10AB2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85C0-1E4F-9E3E-7942B3F10AB2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85C0-1E4F-9E3E-7942B3F10AB2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85C0-1E4F-9E3E-7942B3F10AB2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85C0-1E4F-9E3E-7942B3F10AB2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85C0-1E4F-9E3E-7942B3F10AB2}"/>
              </c:ext>
            </c:extLst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70</c:v>
                </c:pt>
                <c:pt idx="4">
                  <c:v>190</c:v>
                </c:pt>
                <c:pt idx="5">
                  <c:v>150</c:v>
                </c:pt>
                <c:pt idx="6">
                  <c:v>145</c:v>
                </c:pt>
                <c:pt idx="7">
                  <c:v>195</c:v>
                </c:pt>
                <c:pt idx="8">
                  <c:v>185</c:v>
                </c:pt>
                <c:pt idx="9">
                  <c:v>320</c:v>
                </c:pt>
                <c:pt idx="10">
                  <c:v>405</c:v>
                </c:pt>
                <c:pt idx="11">
                  <c:v>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5C0-1E4F-9E3E-7942B3F10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30"/>
        <c:axId val="64710720"/>
        <c:axId val="64714080"/>
      </c:barChart>
      <c:scatterChart>
        <c:scatterStyle val="smooth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two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>
              <a:outerShdw blurRad="215900" dist="38100" dir="18900000" algn="bl" rotWithShape="0">
                <a:prstClr val="black">
                  <a:alpha val="22000"/>
                </a:prstClr>
              </a:outerShdw>
            </a:effectLst>
          </c:spPr>
          <c:marker>
            <c:symbol val="circle"/>
            <c:size val="12"/>
            <c:spPr>
              <a:solidFill>
                <a:schemeClr val="bg1"/>
              </a:solidFill>
              <a:ln w="25400">
                <a:solidFill>
                  <a:schemeClr val="bg2">
                    <a:lumMod val="50000"/>
                  </a:schemeClr>
                </a:solidFill>
              </a:ln>
              <a:effectLst>
                <a:outerShdw blurRad="215900" dist="38100" dir="18900000" algn="bl" rotWithShape="0">
                  <a:prstClr val="black">
                    <a:alpha val="22000"/>
                  </a:prstClr>
                </a:outerShdw>
              </a:effectLst>
            </c:spPr>
          </c:marker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Sheet1!$C$2:$C$13</c:f>
              <c:numCache>
                <c:formatCode>General</c:formatCode>
                <c:ptCount val="12"/>
                <c:pt idx="0">
                  <c:v>20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80</c:v>
                </c:pt>
                <c:pt idx="6">
                  <c:v>60</c:v>
                </c:pt>
                <c:pt idx="7">
                  <c:v>60</c:v>
                </c:pt>
                <c:pt idx="8">
                  <c:v>90</c:v>
                </c:pt>
                <c:pt idx="9">
                  <c:v>70</c:v>
                </c:pt>
                <c:pt idx="10">
                  <c:v>180</c:v>
                </c:pt>
                <c:pt idx="11">
                  <c:v>229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85C0-1E4F-9E3E-7942B3F10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181296"/>
        <c:axId val="483180736"/>
      </c:scatterChart>
      <c:catAx>
        <c:axId val="64710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4714080"/>
        <c:crosses val="autoZero"/>
        <c:auto val="1"/>
        <c:lblAlgn val="ctr"/>
        <c:lblOffset val="100"/>
        <c:noMultiLvlLbl val="0"/>
      </c:catAx>
      <c:valAx>
        <c:axId val="64714080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4710720"/>
        <c:crosses val="autoZero"/>
        <c:crossBetween val="between"/>
        <c:majorUnit val="200"/>
      </c:valAx>
      <c:valAx>
        <c:axId val="48318073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483181296"/>
        <c:crosses val="max"/>
        <c:crossBetween val="midCat"/>
      </c:valAx>
      <c:valAx>
        <c:axId val="483181296"/>
        <c:scaling>
          <c:orientation val="minMax"/>
        </c:scaling>
        <c:delete val="1"/>
        <c:axPos val="t"/>
        <c:majorTickMark val="none"/>
        <c:minorTickMark val="none"/>
        <c:tickLblPos val="nextTo"/>
        <c:crossAx val="483180736"/>
        <c:crosses val="max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1608620674459668E-2"/>
          <c:y val="0.12944528965059965"/>
          <c:w val="0.31150924336173069"/>
          <c:h val="8.4699491660354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228095661203742E-2"/>
          <c:y val="0.17716625095405572"/>
          <c:w val="0.90696175548864499"/>
          <c:h val="0.678228993272951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 A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C3C-3A4F-8038-98A5B5707ED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3C-3A4F-8038-98A5B5707ED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C3C-3A4F-8038-98A5B5707ED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C3C-3A4F-8038-98A5B5707EDF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C3C-3A4F-8038-98A5B5707EDF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C3C-3A4F-8038-98A5B5707EDF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0C3C-3A4F-8038-98A5B5707EDF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0C3C-3A4F-8038-98A5B5707EDF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0C3C-3A4F-8038-98A5B5707EDF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0C3C-3A4F-8038-98A5B5707EDF}"/>
              </c:ext>
            </c:extLst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36</c:v>
                </c:pt>
                <c:pt idx="1">
                  <c:v>32</c:v>
                </c:pt>
                <c:pt idx="2">
                  <c:v>38</c:v>
                </c:pt>
                <c:pt idx="3">
                  <c:v>39</c:v>
                </c:pt>
                <c:pt idx="4">
                  <c:v>37</c:v>
                </c:pt>
                <c:pt idx="5">
                  <c:v>36</c:v>
                </c:pt>
                <c:pt idx="6">
                  <c:v>38</c:v>
                </c:pt>
                <c:pt idx="7">
                  <c:v>39</c:v>
                </c:pt>
                <c:pt idx="8">
                  <c:v>36</c:v>
                </c:pt>
                <c:pt idx="9">
                  <c:v>40</c:v>
                </c:pt>
                <c:pt idx="10">
                  <c:v>38</c:v>
                </c:pt>
                <c:pt idx="1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C3C-3A4F-8038-98A5B5707E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 B</c:v>
                </c:pt>
              </c:strCache>
            </c:strRef>
          </c:tx>
          <c:spPr>
            <a:solidFill>
              <a:srgbClr val="ADAAAB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20</c:v>
                </c:pt>
                <c:pt idx="5">
                  <c:v>18</c:v>
                </c:pt>
                <c:pt idx="6">
                  <c:v>20</c:v>
                </c:pt>
                <c:pt idx="7">
                  <c:v>20</c:v>
                </c:pt>
                <c:pt idx="8">
                  <c:v>21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C3C-3A4F-8038-98A5B5707E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 C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22</c:v>
                </c:pt>
                <c:pt idx="1">
                  <c:v>25</c:v>
                </c:pt>
                <c:pt idx="2">
                  <c:v>23</c:v>
                </c:pt>
                <c:pt idx="3">
                  <c:v>17</c:v>
                </c:pt>
                <c:pt idx="4">
                  <c:v>22</c:v>
                </c:pt>
                <c:pt idx="5">
                  <c:v>19</c:v>
                </c:pt>
                <c:pt idx="6">
                  <c:v>20</c:v>
                </c:pt>
                <c:pt idx="7">
                  <c:v>20</c:v>
                </c:pt>
                <c:pt idx="8">
                  <c:v>22</c:v>
                </c:pt>
                <c:pt idx="9">
                  <c:v>20</c:v>
                </c:pt>
                <c:pt idx="10">
                  <c:v>20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C3C-3A4F-8038-98A5B5707E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710720"/>
        <c:axId val="647140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Target</c:v>
                </c:pt>
              </c:strCache>
            </c:strRef>
          </c:tx>
          <c:spPr>
            <a:ln w="38100" cap="rnd">
              <a:solidFill>
                <a:srgbClr val="94C5EA"/>
              </a:solidFill>
              <a:round/>
            </a:ln>
            <a:effectLst>
              <a:outerShdw blurRad="203200" dist="38100" dir="18900000" algn="bl" rotWithShape="0">
                <a:prstClr val="black">
                  <a:alpha val="22000"/>
                </a:prstClr>
              </a:outerShdw>
            </a:effectLst>
          </c:spPr>
          <c:marker>
            <c:symbol val="circle"/>
            <c:size val="10"/>
            <c:spPr>
              <a:solidFill>
                <a:srgbClr val="94C5EA"/>
              </a:solidFill>
              <a:ln w="12700">
                <a:solidFill>
                  <a:srgbClr val="94C5EA"/>
                </a:solidFill>
              </a:ln>
              <a:effectLst>
                <a:outerShdw blurRad="203200" dist="38100" dir="18900000" algn="bl" rotWithShape="0">
                  <a:prstClr val="black">
                    <a:alpha val="22000"/>
                  </a:prstClr>
                </a:outerShdw>
              </a:effectLst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70</c:v>
                </c:pt>
                <c:pt idx="1">
                  <c:v>65</c:v>
                </c:pt>
                <c:pt idx="2">
                  <c:v>72</c:v>
                </c:pt>
                <c:pt idx="3">
                  <c:v>70</c:v>
                </c:pt>
                <c:pt idx="4">
                  <c:v>70</c:v>
                </c:pt>
                <c:pt idx="5">
                  <c:v>65</c:v>
                </c:pt>
                <c:pt idx="6">
                  <c:v>68</c:v>
                </c:pt>
                <c:pt idx="7">
                  <c:v>68</c:v>
                </c:pt>
                <c:pt idx="8">
                  <c:v>65</c:v>
                </c:pt>
                <c:pt idx="9">
                  <c:v>66</c:v>
                </c:pt>
                <c:pt idx="10">
                  <c:v>64</c:v>
                </c:pt>
                <c:pt idx="11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0C3C-3A4F-8038-98A5B5707E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710720"/>
        <c:axId val="64714080"/>
      </c:lineChart>
      <c:catAx>
        <c:axId val="64710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317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4714080"/>
        <c:crosses val="autoZero"/>
        <c:auto val="1"/>
        <c:lblAlgn val="ctr"/>
        <c:lblOffset val="100"/>
        <c:noMultiLvlLbl val="0"/>
      </c:catAx>
      <c:valAx>
        <c:axId val="647140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prstDash val="sysDot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 w="3175"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4710720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9405542195704522"/>
          <c:y val="7.1297423010735717E-2"/>
          <c:w val="0.50560518690272627"/>
          <c:h val="0.1423257149423233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3175">
      <a:noFill/>
    </a:ln>
    <a:effectLst/>
  </c:spPr>
  <c:txPr>
    <a:bodyPr/>
    <a:lstStyle/>
    <a:p>
      <a:pPr>
        <a:defRPr sz="1400">
          <a:solidFill>
            <a:schemeClr val="tx2"/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</c:v>
                </c:pt>
              </c:strCache>
            </c:strRef>
          </c:tx>
          <c:spPr>
            <a:ln w="34925" cap="rnd">
              <a:solidFill>
                <a:schemeClr val="accent4">
                  <a:shade val="6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12"/>
            <c:spPr>
              <a:solidFill>
                <a:schemeClr val="bg2">
                  <a:lumMod val="25000"/>
                </a:schemeClr>
              </a:solidFill>
              <a:ln w="63500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21-2143-B711-3DD343157C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ln w="34925" cap="rnd">
              <a:solidFill>
                <a:srgbClr val="94C5EA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12"/>
            <c:spPr>
              <a:solidFill>
                <a:srgbClr val="94C5EA"/>
              </a:solidFill>
              <a:ln w="63500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21-2143-B711-3DD343157C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Actual</c:v>
                </c:pt>
              </c:strCache>
            </c:strRef>
          </c:tx>
          <c:spPr>
            <a:ln w="34925" cap="rnd">
              <a:solidFill>
                <a:schemeClr val="accent4">
                  <a:tint val="6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12"/>
            <c:spPr>
              <a:gradFill rotWithShape="1">
                <a:gsLst>
                  <a:gs pos="0">
                    <a:schemeClr val="accent4">
                      <a:tint val="65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65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63500">
                <a:solidFill>
                  <a:schemeClr val="bg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21-2143-B711-3DD343157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1359368"/>
        <c:axId val="-2061360824"/>
      </c:lineChart>
      <c:catAx>
        <c:axId val="-2061359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-2061360824"/>
        <c:crosses val="autoZero"/>
        <c:auto val="1"/>
        <c:lblAlgn val="ctr"/>
        <c:lblOffset val="100"/>
        <c:noMultiLvlLbl val="0"/>
      </c:catAx>
      <c:valAx>
        <c:axId val="-20613608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-206135936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031822109192877"/>
          <c:y val="0"/>
          <c:w val="0.15968177890807125"/>
          <c:h val="0.911951821398877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2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661827301382782E-2"/>
          <c:y val="0.14815910377581237"/>
          <c:w val="0.92009218569051054"/>
          <c:h val="0.75404479316944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ADAAAB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2E3-D148-B098-BE96D43B782E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2E3-D148-B098-BE96D43B782E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2E3-D148-B098-BE96D43B782E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2E3-D148-B098-BE96D43B782E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F2E3-D148-B098-BE96D43B782E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2E3-D148-B098-BE96D43B782E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F2E3-D148-B098-BE96D43B782E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F2E3-D148-B098-BE96D43B782E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F2E3-D148-B098-BE96D43B782E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F2E3-D148-B098-BE96D43B782E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</c:v>
                </c:pt>
                <c:pt idx="1">
                  <c:v>80</c:v>
                </c:pt>
                <c:pt idx="2">
                  <c:v>84</c:v>
                </c:pt>
                <c:pt idx="3">
                  <c:v>68</c:v>
                </c:pt>
                <c:pt idx="4">
                  <c:v>90</c:v>
                </c:pt>
                <c:pt idx="5">
                  <c:v>75</c:v>
                </c:pt>
                <c:pt idx="6">
                  <c:v>63</c:v>
                </c:pt>
                <c:pt idx="7">
                  <c:v>65</c:v>
                </c:pt>
                <c:pt idx="8">
                  <c:v>90</c:v>
                </c:pt>
                <c:pt idx="9">
                  <c:v>80</c:v>
                </c:pt>
                <c:pt idx="10">
                  <c:v>47</c:v>
                </c:pt>
                <c:pt idx="1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2E3-D148-B098-BE96D43B7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3"/>
        <c:overlap val="-70"/>
        <c:axId val="378231088"/>
        <c:axId val="378231648"/>
      </c:barChart>
      <c:catAx>
        <c:axId val="378231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78231648"/>
        <c:crosses val="autoZero"/>
        <c:auto val="1"/>
        <c:lblAlgn val="ctr"/>
        <c:lblOffset val="100"/>
        <c:noMultiLvlLbl val="0"/>
      </c:catAx>
      <c:valAx>
        <c:axId val="378231648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low"/>
        <c:crossAx val="378231088"/>
        <c:crosses val="autoZero"/>
        <c:crossBetween val="between"/>
        <c:majorUnit val="20"/>
        <c:minorUnit val="1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664547767719349E-2"/>
          <c:y val="0"/>
          <c:w val="0.91551414663583919"/>
          <c:h val="0.91109801473796481"/>
        </c:manualLayout>
      </c:layout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cost</c:v>
                </c:pt>
              </c:strCache>
            </c:strRef>
          </c:tx>
          <c:spPr>
            <a:gradFill flip="none" rotWithShape="1">
              <a:gsLst>
                <a:gs pos="100000">
                  <a:srgbClr val="D9D9D9"/>
                </a:gs>
                <a:gs pos="4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8.1999999999999993</c:v>
                </c:pt>
                <c:pt idx="1">
                  <c:v>4.3</c:v>
                </c:pt>
                <c:pt idx="2">
                  <c:v>5.9</c:v>
                </c:pt>
                <c:pt idx="3">
                  <c:v>7.6</c:v>
                </c:pt>
                <c:pt idx="4">
                  <c:v>3.5</c:v>
                </c:pt>
                <c:pt idx="5">
                  <c:v>9.1999999999999993</c:v>
                </c:pt>
                <c:pt idx="6">
                  <c:v>7</c:v>
                </c:pt>
                <c:pt idx="7">
                  <c:v>9.1999999999999993</c:v>
                </c:pt>
                <c:pt idx="8">
                  <c:v>8.1999999999999993</c:v>
                </c:pt>
                <c:pt idx="9">
                  <c:v>6</c:v>
                </c:pt>
                <c:pt idx="10">
                  <c:v>4</c:v>
                </c:pt>
                <c:pt idx="11">
                  <c:v>8.8000000000000007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2A-9F40-B646-4281F85306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54639808"/>
        <c:axId val="35463924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ln w="38100" cap="rnd">
              <a:solidFill>
                <a:srgbClr val="ADAAAB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rgbClr val="F1F1F1"/>
              </a:solidFill>
              <a:ln w="38100">
                <a:solidFill>
                  <a:srgbClr val="ADAAAB"/>
                </a:solidFill>
              </a:ln>
              <a:effectLst/>
            </c:spPr>
          </c:marker>
          <c:dLbls>
            <c:dLbl>
              <c:idx val="11"/>
              <c:layout>
                <c:manualLayout>
                  <c:x val="-3.3925165989256142E-2"/>
                  <c:y val="-3.5105981364212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2A-9F40-B646-4281F85306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spc="40" baseline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8.1999999999999993</c:v>
                </c:pt>
                <c:pt idx="1">
                  <c:v>4.3</c:v>
                </c:pt>
                <c:pt idx="2">
                  <c:v>5.9</c:v>
                </c:pt>
                <c:pt idx="3">
                  <c:v>7.6</c:v>
                </c:pt>
                <c:pt idx="4">
                  <c:v>3.5</c:v>
                </c:pt>
                <c:pt idx="5">
                  <c:v>9.1999999999999993</c:v>
                </c:pt>
                <c:pt idx="6">
                  <c:v>7</c:v>
                </c:pt>
                <c:pt idx="7">
                  <c:v>9.1999999999999993</c:v>
                </c:pt>
                <c:pt idx="8">
                  <c:v>8.1999999999999993</c:v>
                </c:pt>
                <c:pt idx="9">
                  <c:v>6</c:v>
                </c:pt>
                <c:pt idx="10">
                  <c:v>4</c:v>
                </c:pt>
                <c:pt idx="11">
                  <c:v>8.8000000000000007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2A-9F40-B646-4281F85306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54639808"/>
        <c:axId val="354639248"/>
      </c:lineChart>
      <c:catAx>
        <c:axId val="354639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4639248"/>
        <c:crosses val="autoZero"/>
        <c:auto val="1"/>
        <c:lblAlgn val="ctr"/>
        <c:lblOffset val="100"/>
        <c:noMultiLvlLbl val="0"/>
      </c:catAx>
      <c:valAx>
        <c:axId val="354639248"/>
        <c:scaling>
          <c:orientation val="minMax"/>
          <c:max val="1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54639808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spc="40" baseline="0">
          <a:solidFill>
            <a:schemeClr val="bg2">
              <a:lumMod val="1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 Call</c:v>
                </c:pt>
              </c:strCache>
            </c:strRef>
          </c:tx>
          <c:spPr>
            <a:ln w="22225" cap="rnd" cmpd="sng" algn="ctr">
              <a:solidFill>
                <a:srgbClr val="94C5EA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23</c:v>
                </c:pt>
                <c:pt idx="2">
                  <c:v>34</c:v>
                </c:pt>
                <c:pt idx="3">
                  <c:v>12</c:v>
                </c:pt>
                <c:pt idx="4">
                  <c:v>28</c:v>
                </c:pt>
                <c:pt idx="5">
                  <c:v>32</c:v>
                </c:pt>
                <c:pt idx="6">
                  <c:v>28</c:v>
                </c:pt>
                <c:pt idx="7">
                  <c:v>32</c:v>
                </c:pt>
                <c:pt idx="8">
                  <c:v>33</c:v>
                </c:pt>
                <c:pt idx="9">
                  <c:v>42</c:v>
                </c:pt>
                <c:pt idx="10">
                  <c:v>44</c:v>
                </c:pt>
                <c:pt idx="11">
                  <c:v>52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AA5-8A40-BD93-48EA8FD52C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 Call</c:v>
                </c:pt>
              </c:strCache>
            </c:strRef>
          </c:tx>
          <c:spPr>
            <a:ln w="22225" cap="rnd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>
                  <a:lumMod val="90000"/>
                  <a:lumOff val="10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</c:v>
                </c:pt>
                <c:pt idx="1">
                  <c:v>20</c:v>
                </c:pt>
                <c:pt idx="2">
                  <c:v>30</c:v>
                </c:pt>
                <c:pt idx="3">
                  <c:v>15</c:v>
                </c:pt>
                <c:pt idx="4">
                  <c:v>18</c:v>
                </c:pt>
                <c:pt idx="5">
                  <c:v>22</c:v>
                </c:pt>
                <c:pt idx="6">
                  <c:v>25</c:v>
                </c:pt>
                <c:pt idx="7">
                  <c:v>36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50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AA5-8A40-BD93-48EA8FD52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311396191"/>
        <c:axId val="2015439088"/>
      </c:lineChart>
      <c:catAx>
        <c:axId val="311396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spc="2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15439088"/>
        <c:crosses val="autoZero"/>
        <c:auto val="1"/>
        <c:lblAlgn val="ctr"/>
        <c:lblOffset val="100"/>
        <c:noMultiLvlLbl val="0"/>
      </c:catAx>
      <c:valAx>
        <c:axId val="2015439088"/>
        <c:scaling>
          <c:orientation val="minMax"/>
          <c:max val="60"/>
          <c:min val="0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spc="2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11396191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sz="14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3284205179374943E-2"/>
          <c:w val="1"/>
          <c:h val="0.794708743044951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Seconds</c:v>
                </c:pt>
              </c:strCache>
            </c:strRef>
          </c:tx>
          <c:spPr>
            <a:solidFill>
              <a:srgbClr val="D9D9D9"/>
            </a:solidFill>
            <a:ln w="9525" cap="flat" cmpd="sng" algn="ctr">
              <a:noFill/>
              <a:round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4C5EA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22-5349-99CD-C02DEF3B29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75</c:v>
                </c:pt>
                <c:pt idx="2">
                  <c:v>55</c:v>
                </c:pt>
                <c:pt idx="3">
                  <c:v>30</c:v>
                </c:pt>
                <c:pt idx="4">
                  <c:v>45</c:v>
                </c:pt>
                <c:pt idx="5">
                  <c:v>69</c:v>
                </c:pt>
                <c:pt idx="6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22-5349-99CD-C02DEF3B298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4639808"/>
        <c:axId val="354639248"/>
      </c:barChart>
      <c:catAx>
        <c:axId val="35463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54639248"/>
        <c:crosses val="autoZero"/>
        <c:auto val="1"/>
        <c:lblAlgn val="ctr"/>
        <c:lblOffset val="100"/>
        <c:noMultiLvlLbl val="0"/>
      </c:catAx>
      <c:valAx>
        <c:axId val="354639248"/>
        <c:scaling>
          <c:orientation val="minMax"/>
          <c:max val="9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35463980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2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Converted</c:v>
                </c:pt>
              </c:strCache>
            </c:strRef>
          </c:tx>
          <c:spPr>
            <a:solidFill>
              <a:srgbClr val="ADAAAB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  <c:pt idx="10">
                  <c:v>65</c:v>
                </c:pt>
                <c:pt idx="1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41-7545-9780-09AAE7ECD4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  <c:pt idx="5">
                  <c:v>55</c:v>
                </c:pt>
                <c:pt idx="6">
                  <c:v>60</c:v>
                </c:pt>
                <c:pt idx="7">
                  <c:v>65</c:v>
                </c:pt>
                <c:pt idx="8">
                  <c:v>70</c:v>
                </c:pt>
                <c:pt idx="9">
                  <c:v>75</c:v>
                </c:pt>
                <c:pt idx="10">
                  <c:v>80</c:v>
                </c:pt>
                <c:pt idx="1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41-7545-9780-09AAE7ECD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20"/>
        <c:axId val="2132373184"/>
        <c:axId val="2132374816"/>
      </c:barChart>
      <c:catAx>
        <c:axId val="213237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32374816"/>
        <c:crosses val="autoZero"/>
        <c:auto val="1"/>
        <c:lblAlgn val="ctr"/>
        <c:lblOffset val="100"/>
        <c:noMultiLvlLbl val="0"/>
      </c:catAx>
      <c:valAx>
        <c:axId val="2132374816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32373184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661827301382782E-2"/>
          <c:y val="0.14815910377581237"/>
          <c:w val="0.92009218569051054"/>
          <c:h val="0.75404479316944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ADAAAB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D81-C34B-9F0E-905305F6872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D81-C34B-9F0E-905305F6872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D81-C34B-9F0E-905305F6872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D81-C34B-9F0E-905305F68729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FD81-C34B-9F0E-905305F68729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D81-C34B-9F0E-905305F68729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FD81-C34B-9F0E-905305F68729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FD81-C34B-9F0E-905305F68729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FD81-C34B-9F0E-905305F68729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FD81-C34B-9F0E-905305F68729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</c:v>
                </c:pt>
                <c:pt idx="1">
                  <c:v>80</c:v>
                </c:pt>
                <c:pt idx="2">
                  <c:v>84</c:v>
                </c:pt>
                <c:pt idx="3">
                  <c:v>68</c:v>
                </c:pt>
                <c:pt idx="4">
                  <c:v>90</c:v>
                </c:pt>
                <c:pt idx="5">
                  <c:v>75</c:v>
                </c:pt>
                <c:pt idx="6">
                  <c:v>63</c:v>
                </c:pt>
                <c:pt idx="7">
                  <c:v>65</c:v>
                </c:pt>
                <c:pt idx="8">
                  <c:v>90</c:v>
                </c:pt>
                <c:pt idx="9">
                  <c:v>80</c:v>
                </c:pt>
                <c:pt idx="10">
                  <c:v>47</c:v>
                </c:pt>
                <c:pt idx="1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D81-C34B-9F0E-905305F687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3"/>
        <c:overlap val="-70"/>
        <c:axId val="378231088"/>
        <c:axId val="378231648"/>
      </c:barChart>
      <c:catAx>
        <c:axId val="378231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78231648"/>
        <c:crosses val="autoZero"/>
        <c:auto val="1"/>
        <c:lblAlgn val="ctr"/>
        <c:lblOffset val="100"/>
        <c:noMultiLvlLbl val="0"/>
      </c:catAx>
      <c:valAx>
        <c:axId val="378231648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low"/>
        <c:crossAx val="378231088"/>
        <c:crosses val="autoZero"/>
        <c:crossBetween val="between"/>
        <c:majorUnit val="20"/>
        <c:minorUnit val="1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318825711241762E-2"/>
          <c:y val="6.3037162968265337E-2"/>
          <c:w val="0.93131423535756097"/>
          <c:h val="0.682680826053738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 Actual</c:v>
                </c:pt>
              </c:strCache>
            </c:strRef>
          </c:tx>
          <c:spPr>
            <a:ln w="38100">
              <a:solidFill>
                <a:srgbClr val="94C5EA"/>
              </a:solidFill>
            </a:ln>
            <a:effectLst>
              <a:outerShdw blurRad="190500" dist="38100" dir="18900000" algn="bl" rotWithShape="0">
                <a:prstClr val="black">
                  <a:alpha val="21000"/>
                </a:prst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12</c:v>
                </c:pt>
                <c:pt idx="2">
                  <c:v>15</c:v>
                </c:pt>
                <c:pt idx="3">
                  <c:v>5</c:v>
                </c:pt>
                <c:pt idx="4">
                  <c:v>16</c:v>
                </c:pt>
                <c:pt idx="5">
                  <c:v>21</c:v>
                </c:pt>
                <c:pt idx="6">
                  <c:v>18</c:v>
                </c:pt>
                <c:pt idx="7">
                  <c:v>28</c:v>
                </c:pt>
                <c:pt idx="8">
                  <c:v>14</c:v>
                </c:pt>
                <c:pt idx="9">
                  <c:v>32</c:v>
                </c:pt>
                <c:pt idx="10">
                  <c:v>36</c:v>
                </c:pt>
                <c:pt idx="11">
                  <c:v>38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A6A-C74F-9D81-B107FC3B49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 Target</c:v>
                </c:pt>
              </c:strCache>
            </c:strRef>
          </c:tx>
          <c:spPr>
            <a:ln w="38100">
              <a:solidFill>
                <a:schemeClr val="bg1">
                  <a:lumMod val="50000"/>
                </a:schemeClr>
              </a:solidFill>
              <a:prstDash val="sysDash"/>
            </a:ln>
            <a:effectLst>
              <a:outerShdw blurRad="152400" dist="38100" dir="18900000" algn="bl" rotWithShape="0">
                <a:prstClr val="black">
                  <a:alpha val="22000"/>
                </a:prst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  <c:pt idx="4">
                  <c:v>12</c:v>
                </c:pt>
                <c:pt idx="5">
                  <c:v>14</c:v>
                </c:pt>
                <c:pt idx="6">
                  <c:v>16</c:v>
                </c:pt>
                <c:pt idx="7">
                  <c:v>18</c:v>
                </c:pt>
                <c:pt idx="8">
                  <c:v>20</c:v>
                </c:pt>
                <c:pt idx="9">
                  <c:v>24</c:v>
                </c:pt>
                <c:pt idx="10">
                  <c:v>28</c:v>
                </c:pt>
                <c:pt idx="11">
                  <c:v>32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A6A-C74F-9D81-B107FC3B4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8257968"/>
        <c:axId val="378258528"/>
      </c:lineChart>
      <c:catAx>
        <c:axId val="378257968"/>
        <c:scaling>
          <c:orientation val="minMax"/>
        </c:scaling>
        <c:delete val="0"/>
        <c:axPos val="b"/>
        <c:numFmt formatCode="#\ ?/?" sourceLinked="0"/>
        <c:majorTickMark val="out"/>
        <c:minorTickMark val="none"/>
        <c:tickLblPos val="low"/>
        <c:spPr>
          <a:ln w="3175">
            <a:solidFill>
              <a:schemeClr val="bg2"/>
            </a:solidFill>
          </a:ln>
        </c:spPr>
        <c:txPr>
          <a:bodyPr/>
          <a:lstStyle/>
          <a:p>
            <a:pPr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pPr>
            <a:endParaRPr lang="en-US"/>
          </a:p>
        </c:txPr>
        <c:crossAx val="378258528"/>
        <c:crosses val="autoZero"/>
        <c:auto val="1"/>
        <c:lblAlgn val="ctr"/>
        <c:lblOffset val="100"/>
        <c:noMultiLvlLbl val="0"/>
      </c:catAx>
      <c:valAx>
        <c:axId val="3782585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2"/>
            </a:solidFill>
          </a:ln>
        </c:spPr>
        <c:txPr>
          <a:bodyPr/>
          <a:lstStyle/>
          <a:p>
            <a:pPr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pPr>
            <a:endParaRPr lang="en-US"/>
          </a:p>
        </c:txPr>
        <c:crossAx val="378257968"/>
        <c:crosses val="autoZero"/>
        <c:crossBetween val="between"/>
        <c:majorUnit val="20"/>
      </c:valAx>
      <c:spPr>
        <a:ln w="12700"/>
      </c:spPr>
    </c:plotArea>
    <c:legend>
      <c:legendPos val="b"/>
      <c:overlay val="0"/>
      <c:txPr>
        <a:bodyPr/>
        <a:lstStyle/>
        <a:p>
          <a:pPr marL="36000">
            <a:defRPr sz="1600" spc="40" baseline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3175">
      <a:noFill/>
    </a:ln>
    <a:effectLst/>
  </c:spPr>
  <c:txPr>
    <a:bodyPr/>
    <a:lstStyle/>
    <a:p>
      <a:pPr>
        <a:defRPr sz="2400">
          <a:solidFill>
            <a:schemeClr val="tx2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Series 1 </c:v>
                </c:pt>
              </c:strCache>
            </c:strRef>
          </c:tx>
          <c:spPr>
            <a:solidFill>
              <a:srgbClr val="ADAAA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37F-C14F-BEDC-F5A6E45BFD5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37F-C14F-BEDC-F5A6E45BFD5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37F-C14F-BEDC-F5A6E45BFD5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37F-C14F-BEDC-F5A6E45BFD53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437F-C14F-BEDC-F5A6E45BFD53}"/>
              </c:ext>
            </c:extLst>
          </c:dPt>
          <c:cat>
            <c:strRef>
              <c:f>Sheet1!$A$2:$A$6</c:f>
              <c:strCache>
                <c:ptCount val="5"/>
                <c:pt idx="0">
                  <c:v>Banking</c:v>
                </c:pt>
                <c:pt idx="1">
                  <c:v>Healthcare</c:v>
                </c:pt>
                <c:pt idx="2">
                  <c:v>Manufacturing</c:v>
                </c:pt>
                <c:pt idx="3">
                  <c:v>Consumer Food</c:v>
                </c:pt>
                <c:pt idx="4">
                  <c:v>Technology</c:v>
                </c:pt>
              </c:strCache>
            </c:strRef>
          </c:cat>
          <c:val>
            <c:numRef>
              <c:f>Sheet1!$B$2:$B$6</c:f>
              <c:numCache>
                <c:formatCode>_([$$-409]* #,##0.00_);_([$$-409]* \(#,##0.00\);_([$$-409]* "-"??_);_(@_)</c:formatCode>
                <c:ptCount val="5"/>
                <c:pt idx="0">
                  <c:v>20</c:v>
                </c:pt>
                <c:pt idx="1">
                  <c:v>15</c:v>
                </c:pt>
                <c:pt idx="2">
                  <c:v>29</c:v>
                </c:pt>
                <c:pt idx="3">
                  <c:v>22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37F-C14F-BEDC-F5A6E45BF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4"/>
        <c:overlap val="59"/>
        <c:axId val="2107737864"/>
        <c:axId val="2107734904"/>
      </c:barChart>
      <c:catAx>
        <c:axId val="2107737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120" normalizeH="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07734904"/>
        <c:crosses val="autoZero"/>
        <c:auto val="1"/>
        <c:lblAlgn val="ctr"/>
        <c:lblOffset val="100"/>
        <c:noMultiLvlLbl val="0"/>
      </c:catAx>
      <c:valAx>
        <c:axId val="2107734904"/>
        <c:scaling>
          <c:orientation val="minMax"/>
          <c:max val="3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$-409]* #,##0_);_([$$-409]* \(#,##0\);_([$$-409]* &quot;-&quot;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07737864"/>
        <c:crosses val="autoZero"/>
        <c:crossBetween val="between"/>
        <c:majorUnit val="5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2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74430023707597E-2"/>
          <c:y val="0"/>
          <c:w val="0.53461163955910118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% </c:v>
                </c:pt>
              </c:strCache>
            </c:strRef>
          </c:tx>
          <c:dPt>
            <c:idx val="0"/>
            <c:bubble3D val="0"/>
            <c:spPr>
              <a:solidFill>
                <a:srgbClr val="94C5E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38-F844-B517-C9965141280A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38-F844-B517-C9965141280A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538-F844-B517-C9965141280A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538-F844-B517-C9965141280A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Segment A</c:v>
                </c:pt>
                <c:pt idx="1">
                  <c:v>Segment B</c:v>
                </c:pt>
                <c:pt idx="2">
                  <c:v>Segment C</c:v>
                </c:pt>
                <c:pt idx="3">
                  <c:v>Segment D</c:v>
                </c:pt>
              </c:strCache>
            </c:strRef>
          </c:cat>
          <c:val>
            <c:numRef>
              <c:f>Sheet1!$B$2:$B$5</c:f>
              <c:numCache>
                <c:formatCode>_([$$-409]* #,##0.00_);_([$$-409]* \(#,##0.00\);_([$$-409]* "-"??_);_(@_)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538-F844-B517-C996514128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435767894321064"/>
          <c:y val="5.2255490057564621E-2"/>
          <c:w val="0.48244634861667168"/>
          <c:h val="0.892396933789380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9125057452186E-2"/>
          <c:y val="2.8159886068078503E-2"/>
          <c:w val="0.93990034124460364"/>
          <c:h val="0.9399003412446036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rgbClr val="94C5EA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C94-AF47-8212-64A96000367A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94-AF47-8212-64A96000367A}"/>
              </c:ext>
            </c:extLst>
          </c:dPt>
          <c:dPt>
            <c:idx val="2"/>
            <c:bubble3D val="0"/>
            <c:spPr>
              <a:solidFill>
                <a:srgbClr val="ADAAAB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C94-AF47-8212-64A96000367A}"/>
              </c:ext>
            </c:extLst>
          </c:dPt>
          <c:dPt>
            <c:idx val="3"/>
            <c:bubble3D val="0"/>
            <c:spPr>
              <a:solidFill>
                <a:srgbClr val="D9D9D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C94-AF47-8212-64A96000367A}"/>
              </c:ext>
            </c:extLst>
          </c:dPt>
          <c:cat>
            <c:strRef>
              <c:f>Sheet1!$A$2:$A$5</c:f>
              <c:strCache>
                <c:ptCount val="4"/>
                <c:pt idx="0">
                  <c:v>Retail</c:v>
                </c:pt>
                <c:pt idx="1">
                  <c:v>E-commerce</c:v>
                </c:pt>
                <c:pt idx="2">
                  <c:v>Direct</c:v>
                </c:pt>
                <c:pt idx="3">
                  <c:v>Agency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45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94-AF47-8212-64A960003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9125057452186E-2"/>
          <c:y val="2.8159886068078503E-2"/>
          <c:w val="0.93990034124460364"/>
          <c:h val="0.9399003412446036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94C5E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2F-1A4D-91EB-6C829D539CC7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2F-1A4D-91EB-6C829D539CC7}"/>
              </c:ext>
            </c:extLst>
          </c:dPt>
          <c:dPt>
            <c:idx val="2"/>
            <c:bubble3D val="0"/>
            <c:spPr>
              <a:solidFill>
                <a:srgbClr val="ADAA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E2F-1A4D-91EB-6C829D539CC7}"/>
              </c:ext>
            </c:extLst>
          </c:dPt>
          <c:dPt>
            <c:idx val="3"/>
            <c:bubble3D val="0"/>
            <c:spPr>
              <a:solidFill>
                <a:srgbClr val="D9D9D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E2F-1A4D-91EB-6C829D539CC7}"/>
              </c:ext>
            </c:extLst>
          </c:dPt>
          <c:cat>
            <c:strRef>
              <c:f>Sheet1!$A$2:$A$5</c:f>
              <c:strCache>
                <c:ptCount val="4"/>
                <c:pt idx="0">
                  <c:v>Retail</c:v>
                </c:pt>
                <c:pt idx="1">
                  <c:v>E-commerce</c:v>
                </c:pt>
                <c:pt idx="2">
                  <c:v>Direct</c:v>
                </c:pt>
                <c:pt idx="3">
                  <c:v>Agency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45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2F-1A4D-91EB-6C829D539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9125057452186E-2"/>
          <c:y val="2.8159886068078503E-2"/>
          <c:w val="0.93990034124460364"/>
          <c:h val="0.9399003412446036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94C5E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2B-BD41-8709-CF7BF220CF61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2B-BD41-8709-CF7BF220CF61}"/>
              </c:ext>
            </c:extLst>
          </c:dPt>
          <c:dPt>
            <c:idx val="2"/>
            <c:bubble3D val="0"/>
            <c:spPr>
              <a:solidFill>
                <a:srgbClr val="ADAA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2B-BD41-8709-CF7BF220CF61}"/>
              </c:ext>
            </c:extLst>
          </c:dPt>
          <c:dPt>
            <c:idx val="3"/>
            <c:bubble3D val="0"/>
            <c:spPr>
              <a:solidFill>
                <a:srgbClr val="D9D9D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2B-BD41-8709-CF7BF220CF61}"/>
              </c:ext>
            </c:extLst>
          </c:dPt>
          <c:cat>
            <c:strRef>
              <c:f>Sheet1!$A$2:$A$5</c:f>
              <c:strCache>
                <c:ptCount val="4"/>
                <c:pt idx="0">
                  <c:v>Retail</c:v>
                </c:pt>
                <c:pt idx="1">
                  <c:v>E-commerce</c:v>
                </c:pt>
                <c:pt idx="2">
                  <c:v>Direct</c:v>
                </c:pt>
                <c:pt idx="3">
                  <c:v>Agency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45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2B-BD41-8709-CF7BF220C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Projected</c:v>
                </c:pt>
                <c:pt idx="1">
                  <c:v>Current year</c:v>
                </c:pt>
                <c:pt idx="2">
                  <c:v>Previous year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-28</c:v>
                </c:pt>
                <c:pt idx="1">
                  <c:v>-32</c:v>
                </c:pt>
                <c:pt idx="2">
                  <c:v>-84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AF-D644-98A8-352C9CF112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94C5EA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Projected</c:v>
                </c:pt>
                <c:pt idx="1">
                  <c:v>Current year</c:v>
                </c:pt>
                <c:pt idx="2">
                  <c:v>Previous year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72</c:v>
                </c:pt>
                <c:pt idx="1">
                  <c:v>67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AF-D644-98A8-352C9CF11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12339503"/>
        <c:axId val="2112098623"/>
      </c:barChart>
      <c:catAx>
        <c:axId val="21123395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12098623"/>
        <c:crosses val="autoZero"/>
        <c:auto val="1"/>
        <c:lblAlgn val="ctr"/>
        <c:lblOffset val="100"/>
        <c:noMultiLvlLbl val="0"/>
      </c:catAx>
      <c:valAx>
        <c:axId val="2112098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112339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267984076302389"/>
          <c:y val="0.34131043422098717"/>
          <c:w val="7.9524805682014796E-2"/>
          <c:h val="0.54469965797508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419018012396272E-2"/>
          <c:y val="4.7699963473846869E-2"/>
          <c:w val="0.93516196397520746"/>
          <c:h val="0.912550066964614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Products</c:v>
                </c:pt>
              </c:strCache>
            </c:strRef>
          </c:tx>
          <c:spPr>
            <a:solidFill>
              <a:srgbClr val="D9D9D9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42-CC44-9D04-4A36CE72F7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70"/>
        <c:axId val="107464192"/>
        <c:axId val="107465728"/>
      </c:barChart>
      <c:catAx>
        <c:axId val="10746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65728"/>
        <c:crosses val="autoZero"/>
        <c:auto val="1"/>
        <c:lblAlgn val="ctr"/>
        <c:lblOffset val="100"/>
        <c:noMultiLvlLbl val="0"/>
      </c:catAx>
      <c:valAx>
        <c:axId val="107465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6419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0.15595</cdr:x>
      <cdr:y>0.16835</cdr:y>
    </cdr:from>
    <cdr:to>
      <cdr:x>0.48532</cdr:x>
      <cdr:y>0.84783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79BA9126-28BF-4DED-8F84-6604BCD0D55A}"/>
            </a:ext>
          </a:extLst>
        </cdr:cNvPr>
        <cdr:cNvSpPr/>
      </cdr:nvSpPr>
      <cdr:spPr>
        <a:xfrm xmlns:a="http://schemas.openxmlformats.org/drawingml/2006/main">
          <a:off x="1022661" y="535187"/>
          <a:ext cx="2160000" cy="216000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 w="19050">
          <a:noFill/>
          <a:prstDash val="sysDot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GB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0.17827</cdr:x>
      <cdr:y>0.18284</cdr:y>
    </cdr:from>
    <cdr:to>
      <cdr:x>0.82181</cdr:x>
      <cdr:y>0.82638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111883DF-69B8-4907-BBD9-8B833E63B1BB}"/>
            </a:ext>
          </a:extLst>
        </cdr:cNvPr>
        <cdr:cNvSpPr/>
      </cdr:nvSpPr>
      <cdr:spPr>
        <a:xfrm xmlns:a="http://schemas.openxmlformats.org/drawingml/2006/main">
          <a:off x="498621" y="511406"/>
          <a:ext cx="1800000" cy="180000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 w="19050">
          <a:noFill/>
          <a:prstDash val="sysDot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0.17827</cdr:x>
      <cdr:y>0.18284</cdr:y>
    </cdr:from>
    <cdr:to>
      <cdr:x>0.82181</cdr:x>
      <cdr:y>0.82638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111883DF-69B8-4907-BBD9-8B833E63B1BB}"/>
            </a:ext>
          </a:extLst>
        </cdr:cNvPr>
        <cdr:cNvSpPr/>
      </cdr:nvSpPr>
      <cdr:spPr>
        <a:xfrm xmlns:a="http://schemas.openxmlformats.org/drawingml/2006/main">
          <a:off x="498621" y="511406"/>
          <a:ext cx="1800000" cy="180000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 w="19050">
          <a:noFill/>
          <a:prstDash val="sysDot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0.17827</cdr:x>
      <cdr:y>0.18284</cdr:y>
    </cdr:from>
    <cdr:to>
      <cdr:x>0.82181</cdr:x>
      <cdr:y>0.82638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111883DF-69B8-4907-BBD9-8B833E63B1BB}"/>
            </a:ext>
          </a:extLst>
        </cdr:cNvPr>
        <cdr:cNvSpPr/>
      </cdr:nvSpPr>
      <cdr:spPr>
        <a:xfrm xmlns:a="http://schemas.openxmlformats.org/drawingml/2006/main">
          <a:off x="498621" y="511406"/>
          <a:ext cx="1800000" cy="180000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 w="19050">
          <a:noFill/>
          <a:prstDash val="sysDot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D2EF31-294B-4AFF-BA27-14BAABB7F8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3FAD5-F3D8-47E2-8A33-9486D86843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5DBCA-B11A-4FD3-9932-D7D12B64B4E1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7D4A4-0A0D-430E-AC34-EAC15B82C2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7ADBD-3A28-486B-A2F4-FC48BAED8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D8CE0-1A92-47EA-8AFC-C65B97CD4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965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BD7FC-D4C0-4186-BDB5-45F0BA99B0B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E4C1F-2773-44B9-8AD1-57FDD8824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2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9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3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1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7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67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794" cy="13717588"/>
          </a:xfr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 dirty="0"/>
            </a:lvl1pPr>
          </a:lstStyle>
          <a:p>
            <a:pPr marL="685869" lvl="0" indent="-685869">
              <a:spcBef>
                <a:spcPts val="0"/>
              </a:spcBef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28006" y="6564788"/>
            <a:ext cx="13717588" cy="58801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61203A2-E9F1-4CCA-A99B-0FFB3B6C1795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12177965" y="144237"/>
            <a:ext cx="471488" cy="153360"/>
            <a:chOff x="11661248" y="7789719"/>
            <a:chExt cx="1293156" cy="42062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495974-C02F-4D34-B077-29878CF6A8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855A41-208C-42C1-AD15-B21FF4B9E1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7EB003-D20C-4011-BAC3-DE4485C4F0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891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FDB6977-00A8-4AA9-80A0-BC246DCE6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414541" y="4788099"/>
            <a:ext cx="10303114" cy="740232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8624603"/>
            <a:ext cx="24385588" cy="5092987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 sz="3600" dirty="0"/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000119CF-1EBB-4CEC-A410-AEACA5B0C0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472468" cy="8621562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 dirty="0"/>
            </a:lvl1pPr>
          </a:lstStyle>
          <a:p>
            <a:pPr marL="571557" lvl="0" indent="-571557">
              <a:spcBef>
                <a:spcPts val="0"/>
              </a:spcBef>
            </a:pPr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8D27CF-2BF5-4877-9A7E-6E9802A3D7D8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-14826" y="8768841"/>
            <a:ext cx="471488" cy="153360"/>
            <a:chOff x="11661248" y="7789719"/>
            <a:chExt cx="1293156" cy="42062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F565BB4-2839-4877-976D-996C5AA5C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AA3C5C9-FFE6-40A7-AEA0-C7C26FE5E3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FD34F5E-0342-45C2-85A1-9D9D3591AB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71ACFE2-4ED5-489B-9C3C-DE9B3D609536}"/>
              </a:ext>
            </a:extLst>
          </p:cNvPr>
          <p:cNvGrpSpPr/>
          <p:nvPr userDrawn="1"/>
        </p:nvGrpSpPr>
        <p:grpSpPr>
          <a:xfrm>
            <a:off x="10964585" y="466621"/>
            <a:ext cx="1225205" cy="1225205"/>
            <a:chOff x="494744" y="523692"/>
            <a:chExt cx="1225205" cy="1225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EB475E3-C172-41F6-B447-7E67E7B35B81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79079EB-4935-43DA-ABB8-1CAA9E27EE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E4136F6-D1B9-4D40-9DB5-DCCF818AB8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A2DD61-B4C6-432F-8E20-707B5E56F6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A48B89E-3091-427C-9242-0BD2B3935FD3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99FDFAD-64D8-45B1-A80F-0E87A98970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1017105-7659-4DA7-8925-8879A386D5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itle 7">
            <a:extLst>
              <a:ext uri="{FF2B5EF4-FFF2-40B4-BE49-F238E27FC236}">
                <a16:creationId xmlns:a16="http://schemas.microsoft.com/office/drawing/2014/main" id="{7103B84D-8727-438D-AB26-490BDC64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618" y="810242"/>
            <a:ext cx="12150766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284C5CCE-DA33-4A23-A842-8D42C631846F}"/>
              </a:ext>
            </a:extLst>
          </p:cNvPr>
          <p:cNvSpPr/>
          <p:nvPr userDrawn="1"/>
        </p:nvSpPr>
        <p:spPr>
          <a:xfrm>
            <a:off x="8340456" y="8621561"/>
            <a:ext cx="7704676" cy="5096027"/>
          </a:xfrm>
          <a:prstGeom prst="parallelogram">
            <a:avLst>
              <a:gd name="adj" fmla="val 0"/>
            </a:avLst>
          </a:prstGeom>
          <a:solidFill>
            <a:srgbClr val="D8D8D8">
              <a:alpha val="20000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6877D5-7F0A-439E-B0DE-70AC2300A010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8325629" y="8768841"/>
            <a:ext cx="471488" cy="153360"/>
            <a:chOff x="11661248" y="7789719"/>
            <a:chExt cx="1293156" cy="42062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910394-94B2-4E6A-810C-A30F310872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135A01-F4EF-4F81-8CA3-56A84F8845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7D5E48-9EA7-4411-911F-3ED2DD40D0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52204D-D06D-4F43-ADAB-628EAF9DA770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16030306" y="8768841"/>
            <a:ext cx="471488" cy="153360"/>
            <a:chOff x="11661248" y="7789719"/>
            <a:chExt cx="1293156" cy="42062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6BA8DA-C3FF-4579-AF1C-759B4CCCB7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710B475-D137-496E-9939-A8C0F07AB7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434DA1-8671-4AC7-8A70-55DF3785B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850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13182020" y="4"/>
            <a:ext cx="11203568" cy="8778237"/>
          </a:xfrm>
          <a:custGeom>
            <a:avLst/>
            <a:gdLst>
              <a:gd name="connsiteX0" fmla="*/ 0 w 1843204"/>
              <a:gd name="connsiteY0" fmla="*/ 0 h 4517999"/>
              <a:gd name="connsiteX1" fmla="*/ 1843204 w 1843204"/>
              <a:gd name="connsiteY1" fmla="*/ 0 h 4517999"/>
              <a:gd name="connsiteX2" fmla="*/ 1843204 w 1843204"/>
              <a:gd name="connsiteY2" fmla="*/ 4517999 h 4517999"/>
              <a:gd name="connsiteX3" fmla="*/ 0 w 1843204"/>
              <a:gd name="connsiteY3" fmla="*/ 4517999 h 451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4" h="4517999">
                <a:moveTo>
                  <a:pt x="0" y="0"/>
                </a:moveTo>
                <a:lnTo>
                  <a:pt x="1843204" y="0"/>
                </a:lnTo>
                <a:lnTo>
                  <a:pt x="1843204" y="4517999"/>
                </a:lnTo>
                <a:lnTo>
                  <a:pt x="0" y="451799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3182020" y="8778241"/>
            <a:ext cx="11203568" cy="4939348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 sz="1350"/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 rot="8100000" flipH="1" flipV="1">
            <a:off x="13167194" y="8922479"/>
            <a:ext cx="471488" cy="153360"/>
            <a:chOff x="11661248" y="7789719"/>
            <a:chExt cx="1293156" cy="420621"/>
          </a:xfrm>
        </p:grpSpPr>
        <p:cxnSp>
          <p:nvCxnSpPr>
            <p:cNvPr id="23" name="Straight Connector 22"/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4B23F8D-8C38-4A56-B1A8-35145F8F4FCA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FB94A97-A7BA-4F85-B597-B214CD1C9A8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F05A8D4-203F-4E89-9C88-02AE549BCA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281D09A-4FE4-4569-8854-C199940CAA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97F09D8-E02B-45C4-9D1D-4046B114C08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C1F77A-6423-48E0-936E-55B12B6A29B5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E5D94E6-9459-409A-B6A6-31BEFD1104A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9C4DDCA-25EA-4CB9-A9BA-6021504E11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614D797-A09E-4B4D-90E6-3A075C3C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11413027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4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3124328" cy="13717588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 dirty="0"/>
            </a:lvl1pPr>
          </a:lstStyle>
          <a:p>
            <a:pPr marL="571557" lvl="0" indent="-571557">
              <a:spcBef>
                <a:spcPts val="0"/>
              </a:spcBef>
            </a:pP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57E14-A38C-481D-8748-5AA105EB2797}"/>
              </a:ext>
            </a:extLst>
          </p:cNvPr>
          <p:cNvSpPr/>
          <p:nvPr userDrawn="1"/>
        </p:nvSpPr>
        <p:spPr>
          <a:xfrm>
            <a:off x="13124330" y="486883"/>
            <a:ext cx="11261258" cy="4921835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13F5E-C12D-4ECF-964C-FB9BE4A86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67302" y="6564787"/>
            <a:ext cx="13717589" cy="58801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DC04F0D-1FFF-4EA0-A9EC-9BD137AA69EF}"/>
              </a:ext>
            </a:extLst>
          </p:cNvPr>
          <p:cNvGrpSpPr>
            <a:grpSpLocks noChangeAspect="1"/>
          </p:cNvGrpSpPr>
          <p:nvPr userDrawn="1"/>
        </p:nvGrpSpPr>
        <p:grpSpPr>
          <a:xfrm rot="18900000" flipH="1" flipV="1">
            <a:off x="23928926" y="5112967"/>
            <a:ext cx="471488" cy="153360"/>
            <a:chOff x="11661248" y="7789719"/>
            <a:chExt cx="1293156" cy="42062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E90363-046D-43F0-9C2E-689A0D26BE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361962C-3FC4-4F33-A05D-95517FE6B7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9916C7-7315-4F9D-B7B3-722CF8734A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439073-07E3-4466-8F10-572CEA18F2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DBA48A9-4445-4E5A-A316-11F361AC1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46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385588" cy="8747186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 dirty="0"/>
            </a:lvl1pPr>
          </a:lstStyle>
          <a:p>
            <a:pPr marL="571557" lvl="0" indent="-571557">
              <a:spcBef>
                <a:spcPts val="0"/>
              </a:spcBef>
            </a:pPr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862FEC-6896-41CF-8C9A-96110FC9052D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-14828" y="8898163"/>
            <a:ext cx="471488" cy="153360"/>
            <a:chOff x="11661248" y="7789719"/>
            <a:chExt cx="1293156" cy="42062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3787642-DA47-48A0-A0BD-E9A53BA103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9EDE57-3F00-4C2A-AB08-5B36AC1095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1804AA-E1E7-431B-B572-AF6F541BE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C1526-9F22-4002-A3EF-B528910895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B1433-80F4-43C0-B9A4-B589C982F9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8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4A3CE-DD81-433B-8433-BE6C94A207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D11A7-6DBD-4F1C-9BCB-91A6F89DC1E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02ABED-DFF9-4081-A27E-BC1631A99549}"/>
              </a:ext>
            </a:extLst>
          </p:cNvPr>
          <p:cNvGrpSpPr/>
          <p:nvPr userDrawn="1"/>
        </p:nvGrpSpPr>
        <p:grpSpPr>
          <a:xfrm flipH="1">
            <a:off x="11191736" y="6318794"/>
            <a:ext cx="262700" cy="1080000"/>
            <a:chOff x="12931152" y="6318794"/>
            <a:chExt cx="262700" cy="1080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B95B0AA-2A69-4239-BAEA-D7AD6AC42544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2653852" y="6858794"/>
              <a:ext cx="1080000" cy="0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F20715-481F-49DC-863D-794885F2C9E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2695937" y="6858794"/>
              <a:ext cx="733130" cy="0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F65500-25AE-4E8D-BD25-871D35D7EA5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2747869" y="6858794"/>
              <a:ext cx="366565" cy="0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03C028-6925-420C-BBC9-B0028D4F7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111" y="0"/>
            <a:ext cx="4260615" cy="13717588"/>
          </a:xfrm>
          <a:prstGeom prst="rect">
            <a:avLst/>
          </a:prstGeom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2B09D8A-2E8F-41B9-85B8-E5DC9D3C0A7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29197" y="-2"/>
            <a:ext cx="16556390" cy="13717588"/>
          </a:xfrm>
          <a:custGeom>
            <a:avLst/>
            <a:gdLst>
              <a:gd name="connsiteX0" fmla="*/ 0 w 16556390"/>
              <a:gd name="connsiteY0" fmla="*/ 0 h 13717588"/>
              <a:gd name="connsiteX1" fmla="*/ 16556390 w 16556390"/>
              <a:gd name="connsiteY1" fmla="*/ 0 h 13717588"/>
              <a:gd name="connsiteX2" fmla="*/ 16556390 w 16556390"/>
              <a:gd name="connsiteY2" fmla="*/ 19022 h 13717588"/>
              <a:gd name="connsiteX3" fmla="*/ 16556390 w 16556390"/>
              <a:gd name="connsiteY3" fmla="*/ 13698568 h 13717588"/>
              <a:gd name="connsiteX4" fmla="*/ 16556390 w 16556390"/>
              <a:gd name="connsiteY4" fmla="*/ 13717588 h 13717588"/>
              <a:gd name="connsiteX5" fmla="*/ 0 w 16556390"/>
              <a:gd name="connsiteY5" fmla="*/ 13717588 h 13717588"/>
              <a:gd name="connsiteX6" fmla="*/ 3984755 w 16556390"/>
              <a:gd name="connsiteY6" fmla="*/ 6857210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56390" h="13717588">
                <a:moveTo>
                  <a:pt x="0" y="0"/>
                </a:moveTo>
                <a:lnTo>
                  <a:pt x="16556390" y="0"/>
                </a:lnTo>
                <a:lnTo>
                  <a:pt x="16556390" y="19022"/>
                </a:lnTo>
                <a:lnTo>
                  <a:pt x="16556390" y="13698568"/>
                </a:lnTo>
                <a:lnTo>
                  <a:pt x="16556390" y="13717588"/>
                </a:lnTo>
                <a:lnTo>
                  <a:pt x="0" y="13717588"/>
                </a:lnTo>
                <a:lnTo>
                  <a:pt x="3984755" y="685721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96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DD01B560-6D91-4719-BEA6-0F6EAAE2BAE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-2"/>
            <a:ext cx="16556390" cy="13717588"/>
          </a:xfrm>
          <a:custGeom>
            <a:avLst/>
            <a:gdLst>
              <a:gd name="connsiteX0" fmla="*/ 0 w 6415266"/>
              <a:gd name="connsiteY0" fmla="*/ 0 h 6858000"/>
              <a:gd name="connsiteX1" fmla="*/ 6415266 w 6415266"/>
              <a:gd name="connsiteY1" fmla="*/ 0 h 6858000"/>
              <a:gd name="connsiteX2" fmla="*/ 4871254 w 6415266"/>
              <a:gd name="connsiteY2" fmla="*/ 3428208 h 6858000"/>
              <a:gd name="connsiteX3" fmla="*/ 6415266 w 6415266"/>
              <a:gd name="connsiteY3" fmla="*/ 6858000 h 6858000"/>
              <a:gd name="connsiteX4" fmla="*/ 0 w 6415266"/>
              <a:gd name="connsiteY4" fmla="*/ 6858000 h 6858000"/>
              <a:gd name="connsiteX5" fmla="*/ 0 w 6415266"/>
              <a:gd name="connsiteY5" fmla="*/ 6848491 h 6858000"/>
              <a:gd name="connsiteX6" fmla="*/ 0 w 6415266"/>
              <a:gd name="connsiteY6" fmla="*/ 951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5266" h="6858000">
                <a:moveTo>
                  <a:pt x="0" y="0"/>
                </a:moveTo>
                <a:lnTo>
                  <a:pt x="6415266" y="0"/>
                </a:lnTo>
                <a:lnTo>
                  <a:pt x="4871254" y="3428208"/>
                </a:lnTo>
                <a:lnTo>
                  <a:pt x="6415266" y="6858000"/>
                </a:lnTo>
                <a:lnTo>
                  <a:pt x="0" y="6858000"/>
                </a:lnTo>
                <a:lnTo>
                  <a:pt x="0" y="6848491"/>
                </a:lnTo>
                <a:lnTo>
                  <a:pt x="0" y="951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03C028-6925-420C-BBC9-B0028D4F7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862" y="0"/>
            <a:ext cx="4260615" cy="1371758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4A3CE-DD81-433B-8433-BE6C94A207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D11A7-6DBD-4F1C-9BCB-91A6F89DC1E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02ABED-DFF9-4081-A27E-BC1631A99549}"/>
              </a:ext>
            </a:extLst>
          </p:cNvPr>
          <p:cNvGrpSpPr/>
          <p:nvPr userDrawn="1"/>
        </p:nvGrpSpPr>
        <p:grpSpPr>
          <a:xfrm>
            <a:off x="12931152" y="6318794"/>
            <a:ext cx="262700" cy="1080000"/>
            <a:chOff x="12931152" y="6318794"/>
            <a:chExt cx="262700" cy="1080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B95B0AA-2A69-4239-BAEA-D7AD6AC42544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2653852" y="6858794"/>
              <a:ext cx="1080000" cy="0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F20715-481F-49DC-863D-794885F2C9E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2695937" y="6858794"/>
              <a:ext cx="733130" cy="0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F65500-25AE-4E8D-BD25-871D35D7EA5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2747869" y="6858794"/>
              <a:ext cx="366565" cy="0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28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697BAC-1035-4747-BAD7-8614FF9626F0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ED6D15-4181-4332-9709-F0461DF5F39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C8B6215-2B5F-432F-830B-55D8B2BDA11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A9FE95D-ACEE-48D4-8E7C-86F22B1A2D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F0BB5E8-7106-4BBD-8D80-A85D578668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065320-7BEC-45AB-A389-3E0EBC395AF8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370C025-329F-4E59-9E2E-8917458C93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625EF9C-0BAD-4496-B4BF-C91A85B224D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8656C67-B135-411C-9808-0CD60925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6" y="810242"/>
            <a:ext cx="9142904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D5F437-52C3-4C24-A49A-3E116BF1B2C2}"/>
              </a:ext>
            </a:extLst>
          </p:cNvPr>
          <p:cNvGrpSpPr/>
          <p:nvPr userDrawn="1"/>
        </p:nvGrpSpPr>
        <p:grpSpPr>
          <a:xfrm>
            <a:off x="10599387" y="0"/>
            <a:ext cx="13786202" cy="13717588"/>
            <a:chOff x="10599387" y="0"/>
            <a:chExt cx="13786202" cy="13717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E42A3B-A2C3-4CFD-AB85-ED16183AE5A5}"/>
                </a:ext>
              </a:extLst>
            </p:cNvPr>
            <p:cNvSpPr/>
            <p:nvPr userDrawn="1"/>
          </p:nvSpPr>
          <p:spPr>
            <a:xfrm>
              <a:off x="10614213" y="0"/>
              <a:ext cx="13771376" cy="13717588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D666D0-CCE3-41F2-961A-18B469843C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10599387" y="144238"/>
              <a:ext cx="471488" cy="153360"/>
              <a:chOff x="11661248" y="7789719"/>
              <a:chExt cx="1293156" cy="420621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8D861F9-2E13-4C24-B831-25B16B63728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67539A7-9991-4926-B18A-561D16594FE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5632E03-8DDB-4F00-8A55-09D051A284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A07AC1-6575-44B8-8684-C08177E606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6BD01-EC2C-47A6-B21D-A82D242DD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23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-7290"/>
            <a:ext cx="9506309" cy="13717588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/>
          </a:p>
        </p:txBody>
      </p:sp>
      <p:pic>
        <p:nvPicPr>
          <p:cNvPr id="6" name="Picture 5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7937098E-1F6F-4637-9A4C-1A73B35BA8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3058" y="6429840"/>
            <a:ext cx="13717588" cy="8579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489379-5A8C-49FF-BBD0-5C7AA2A1D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FABFC-BDEE-4725-81D2-D01A22021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2C0970-7114-484E-9C48-B0C4CFDFF7C5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1399EAF-276A-4974-8568-D47CE394760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460F1C0-D821-4F1D-BA26-DD76BE621A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49E00E6-9AF2-4271-9599-8E4AB0D674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02FA78B-F09E-44CF-A188-DF4B0F3114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A04EB8A-3017-4C1E-92E6-34045503AF00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2A22A2C-FDB5-4C37-8A60-5EA32F8EB3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9992C35-A475-495F-9E6A-14207646F9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61F6D264-A687-4BB2-B29E-83557690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6" y="810242"/>
            <a:ext cx="7715332" cy="1297024"/>
          </a:xfrm>
        </p:spPr>
        <p:txBody>
          <a:bodyPr lIns="180000" tIns="93600" rIns="180000" bIns="93600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631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194873" y="0"/>
            <a:ext cx="5400000" cy="13717588"/>
          </a:xfrm>
          <a:prstGeom prst="rect">
            <a:avLst/>
          </a:prstGeom>
          <a:solidFill>
            <a:schemeClr val="tx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8985588" y="-1"/>
            <a:ext cx="5400000" cy="13717588"/>
          </a:xfrm>
          <a:prstGeom prst="rect">
            <a:avLst/>
          </a:prstGeom>
          <a:solidFill>
            <a:schemeClr val="tx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5D514E-FFBA-4C25-924C-A28A2A47F193}"/>
              </a:ext>
            </a:extLst>
          </p:cNvPr>
          <p:cNvGrpSpPr>
            <a:grpSpLocks noChangeAspect="1"/>
          </p:cNvGrpSpPr>
          <p:nvPr userDrawn="1"/>
        </p:nvGrpSpPr>
        <p:grpSpPr>
          <a:xfrm rot="18900000">
            <a:off x="8180047" y="144237"/>
            <a:ext cx="471488" cy="153360"/>
            <a:chOff x="11661248" y="7789719"/>
            <a:chExt cx="1293156" cy="42062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99A1865-AA06-4902-876D-7BB4651885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CFC5A4-7DD5-4A1E-A895-AB0C7BFC0D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BB7D3D-FEA7-4826-9525-5E20B13180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5F3009-CD0A-4CA7-B959-9F17D5ABF932}"/>
              </a:ext>
            </a:extLst>
          </p:cNvPr>
          <p:cNvGrpSpPr>
            <a:grpSpLocks noChangeAspect="1"/>
          </p:cNvGrpSpPr>
          <p:nvPr userDrawn="1"/>
        </p:nvGrpSpPr>
        <p:grpSpPr>
          <a:xfrm rot="18900000">
            <a:off x="18970762" y="144237"/>
            <a:ext cx="471488" cy="153360"/>
            <a:chOff x="11661248" y="7789719"/>
            <a:chExt cx="1293156" cy="42062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EE65BD-B6CA-4397-875B-B98E35D1A2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E17009-3F20-4437-9691-C4A64D41F1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F5C499-07FA-46EF-A129-2F80C72AC0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12B588-9A83-4085-B457-C767FD1ABC36}"/>
              </a:ext>
            </a:extLst>
          </p:cNvPr>
          <p:cNvGrpSpPr>
            <a:grpSpLocks noChangeAspect="1"/>
          </p:cNvGrpSpPr>
          <p:nvPr userDrawn="1"/>
        </p:nvGrpSpPr>
        <p:grpSpPr>
          <a:xfrm rot="18900000">
            <a:off x="13575405" y="144237"/>
            <a:ext cx="471488" cy="153360"/>
            <a:chOff x="11661248" y="7789719"/>
            <a:chExt cx="1293156" cy="42062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0E84B4-C7A3-4EF2-B468-87F314DF14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E4FC1A2-7756-46BF-B739-080DBA64F6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B3CC3BE-B24E-4C3C-B4D2-B168441540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4069DC5-9212-40D2-8041-342DC636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6612766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6A4D0E-9D4F-4F2D-B05A-F9D967911820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34532" y="466621"/>
            <a:chExt cx="1225205" cy="122520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063AB19-BA19-453F-B93C-A641BD1914B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D6DE055-F29C-40D2-AC31-19B463C933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50836A0-4B3C-4B04-B945-18C7D303886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BBD77C5-4C22-4C92-804E-EF2BBDF329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D5B49FD-0AE3-42F0-82CE-EAC757CB8486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4D87CC7-4133-4192-A805-4DFDBEFBC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0039D04-6148-458B-9343-29CC0428F7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C8C7BF-A302-45C1-8E97-05E6AB9E3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AA87E2-DEE7-42B9-961B-D3F992D59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1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>
            <a:extLst>
              <a:ext uri="{FF2B5EF4-FFF2-40B4-BE49-F238E27FC236}">
                <a16:creationId xmlns:a16="http://schemas.microsoft.com/office/drawing/2014/main" id="{B7C11C49-CBBA-465C-9DDF-2FC31A282B57}"/>
              </a:ext>
            </a:extLst>
          </p:cNvPr>
          <p:cNvSpPr>
            <a:spLocks/>
          </p:cNvSpPr>
          <p:nvPr userDrawn="1"/>
        </p:nvSpPr>
        <p:spPr bwMode="auto">
          <a:xfrm>
            <a:off x="18590128" y="5504328"/>
            <a:ext cx="5795459" cy="8216435"/>
          </a:xfrm>
          <a:custGeom>
            <a:avLst/>
            <a:gdLst>
              <a:gd name="T0" fmla="*/ 0 w 3645"/>
              <a:gd name="T1" fmla="*/ 1392 h 4229"/>
              <a:gd name="T2" fmla="*/ 0 w 3645"/>
              <a:gd name="T3" fmla="*/ 4229 h 4229"/>
              <a:gd name="T4" fmla="*/ 3645 w 3645"/>
              <a:gd name="T5" fmla="*/ 4229 h 4229"/>
              <a:gd name="T6" fmla="*/ 3645 w 3645"/>
              <a:gd name="T7" fmla="*/ 0 h 4229"/>
              <a:gd name="T8" fmla="*/ 0 w 3645"/>
              <a:gd name="T9" fmla="*/ 1392 h 4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5" h="4229">
                <a:moveTo>
                  <a:pt x="0" y="1392"/>
                </a:moveTo>
                <a:lnTo>
                  <a:pt x="0" y="4229"/>
                </a:lnTo>
                <a:lnTo>
                  <a:pt x="3645" y="4229"/>
                </a:lnTo>
                <a:lnTo>
                  <a:pt x="3645" y="0"/>
                </a:lnTo>
                <a:lnTo>
                  <a:pt x="0" y="13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80000" tIns="93600" rIns="180000" bIns="9360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94F44F4B-1955-473C-A717-03E5C1B5CA6B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18590128" y="1"/>
            <a:ext cx="5795459" cy="8216435"/>
          </a:xfrm>
          <a:custGeom>
            <a:avLst/>
            <a:gdLst>
              <a:gd name="T0" fmla="*/ 0 w 3645"/>
              <a:gd name="T1" fmla="*/ 1392 h 4229"/>
              <a:gd name="T2" fmla="*/ 0 w 3645"/>
              <a:gd name="T3" fmla="*/ 4229 h 4229"/>
              <a:gd name="T4" fmla="*/ 3645 w 3645"/>
              <a:gd name="T5" fmla="*/ 4229 h 4229"/>
              <a:gd name="T6" fmla="*/ 3645 w 3645"/>
              <a:gd name="T7" fmla="*/ 0 h 4229"/>
              <a:gd name="T8" fmla="*/ 0 w 3645"/>
              <a:gd name="T9" fmla="*/ 1392 h 4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5" h="4229">
                <a:moveTo>
                  <a:pt x="0" y="1392"/>
                </a:moveTo>
                <a:lnTo>
                  <a:pt x="0" y="4229"/>
                </a:lnTo>
                <a:lnTo>
                  <a:pt x="3645" y="4229"/>
                </a:lnTo>
                <a:lnTo>
                  <a:pt x="3645" y="0"/>
                </a:lnTo>
                <a:lnTo>
                  <a:pt x="0" y="1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0000" tIns="93600" rIns="180000" bIns="9360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36134D-B405-41B0-809A-4917C5086BCC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18576914" y="144238"/>
            <a:ext cx="471488" cy="153360"/>
            <a:chOff x="11661248" y="7789719"/>
            <a:chExt cx="1293156" cy="42062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966E8A-2A66-4215-BEB0-FA7D8FE7FD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68736A-E3E2-43A3-94EA-C12A7FD635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A999D3-B5FA-4319-ACD4-968098632F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A670E221-FAEB-46C4-88EC-5EBAF8ACD7E8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9091061" y="0"/>
            <a:ext cx="9499067" cy="13717588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 dirty="0"/>
            </a:lvl1pPr>
          </a:lstStyle>
          <a:p>
            <a:pPr marL="571557" lvl="0" indent="-571557">
              <a:spcBef>
                <a:spcPts val="0"/>
              </a:spcBef>
            </a:pP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66BBB1-54F2-4D97-B844-243260E22488}"/>
              </a:ext>
            </a:extLst>
          </p:cNvPr>
          <p:cNvGrpSpPr>
            <a:grpSpLocks noChangeAspect="1"/>
          </p:cNvGrpSpPr>
          <p:nvPr userDrawn="1"/>
        </p:nvGrpSpPr>
        <p:grpSpPr>
          <a:xfrm rot="8100000">
            <a:off x="23932029" y="13419990"/>
            <a:ext cx="471488" cy="153360"/>
            <a:chOff x="11661248" y="7789719"/>
            <a:chExt cx="1293156" cy="42062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8CC776-855C-4F6F-9B95-9BF8EF6316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E794FA-4640-4352-8278-C3629912AF0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0C130F-8363-4374-9A3C-0A24997ACF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61ADE3-D02D-471B-93E1-5F952DEEB53B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786128B-624F-466A-88D9-642B46C3473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914165D-833C-42AF-8DB2-92D9893EA9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58E5487-F34C-4850-94D0-EEBF1A28B84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BDF9E21-B978-4B28-AA50-5C827577CA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C611E66-B19C-4C4B-913B-A3346272BED6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D4DE8B5-0848-4CC5-8143-A69F473237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ED1082E-80EB-4890-8CA5-E69C7DE49F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5DEF966D-296E-4384-B2D3-ABCFC9F4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7619752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D3679E-0619-40DF-BD44-EEDD793324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07565" y="12831943"/>
            <a:ext cx="21206671" cy="504000"/>
          </a:xfrm>
        </p:spPr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3FB08-BC3C-4C37-84D8-3788AF77FD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8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832D4945-9D7D-4DE1-9B43-D83941C3DD26}"/>
              </a:ext>
            </a:extLst>
          </p:cNvPr>
          <p:cNvSpPr/>
          <p:nvPr/>
        </p:nvSpPr>
        <p:spPr>
          <a:xfrm>
            <a:off x="2" y="1"/>
            <a:ext cx="13716000" cy="13717587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DCFD0088-6908-4E38-9BC5-F529A3430F30}"/>
              </a:ext>
            </a:extLst>
          </p:cNvPr>
          <p:cNvSpPr/>
          <p:nvPr/>
        </p:nvSpPr>
        <p:spPr>
          <a:xfrm rot="10800000">
            <a:off x="10669587" y="-1"/>
            <a:ext cx="13716000" cy="13717588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1429" y="601429"/>
            <a:ext cx="23182730" cy="12514731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dirty="0"/>
            </a:lvl1pPr>
          </a:lstStyle>
          <a:p>
            <a:pPr marL="685869" lvl="0" indent="-685869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22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8983478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6D2933-DC14-4952-816C-43A766D465E8}"/>
              </a:ext>
            </a:extLst>
          </p:cNvPr>
          <p:cNvSpPr/>
          <p:nvPr userDrawn="1"/>
        </p:nvSpPr>
        <p:spPr>
          <a:xfrm>
            <a:off x="16100612" y="0"/>
            <a:ext cx="8284975" cy="13717588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/>
          </a:p>
        </p:txBody>
      </p:sp>
      <p:pic>
        <p:nvPicPr>
          <p:cNvPr id="14" name="Picture 1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B836990-770C-4E23-96A7-C0056D225A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43" y="1243590"/>
            <a:ext cx="13816143" cy="1225004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74B46F8-B5ED-494E-A2FD-66CED9BECB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661819" y="2059488"/>
            <a:ext cx="12085526" cy="7276792"/>
          </a:xfrm>
          <a:custGeom>
            <a:avLst/>
            <a:gdLst>
              <a:gd name="connsiteX0" fmla="*/ 0 w 12085526"/>
              <a:gd name="connsiteY0" fmla="*/ 0 h 7276792"/>
              <a:gd name="connsiteX1" fmla="*/ 12085526 w 12085526"/>
              <a:gd name="connsiteY1" fmla="*/ 0 h 7276792"/>
              <a:gd name="connsiteX2" fmla="*/ 12085526 w 12085526"/>
              <a:gd name="connsiteY2" fmla="*/ 7276792 h 7276792"/>
              <a:gd name="connsiteX3" fmla="*/ 0 w 12085526"/>
              <a:gd name="connsiteY3" fmla="*/ 7276792 h 727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85526" h="7276792">
                <a:moveTo>
                  <a:pt x="0" y="0"/>
                </a:moveTo>
                <a:lnTo>
                  <a:pt x="12085526" y="0"/>
                </a:lnTo>
                <a:lnTo>
                  <a:pt x="12085526" y="7276792"/>
                </a:lnTo>
                <a:lnTo>
                  <a:pt x="0" y="7276792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724678-BFEF-4AD4-B666-A18EAAE92315}"/>
              </a:ext>
            </a:extLst>
          </p:cNvPr>
          <p:cNvGrpSpPr>
            <a:grpSpLocks noChangeAspect="1"/>
          </p:cNvGrpSpPr>
          <p:nvPr userDrawn="1"/>
        </p:nvGrpSpPr>
        <p:grpSpPr>
          <a:xfrm rot="13500000" flipV="1">
            <a:off x="23928925" y="144238"/>
            <a:ext cx="471488" cy="153360"/>
            <a:chOff x="11661248" y="7789719"/>
            <a:chExt cx="1293156" cy="42062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AA25C4-7E45-4A9F-BD6B-F9F7E36E80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8CEE53-97D3-4287-836C-79C2ABA417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C3EF56-4FB3-4286-B1F6-BE174E8394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5B2BE8-9D26-422F-BA4D-E56356F484C7}"/>
              </a:ext>
            </a:extLst>
          </p:cNvPr>
          <p:cNvSpPr/>
          <p:nvPr userDrawn="1"/>
        </p:nvSpPr>
        <p:spPr>
          <a:xfrm>
            <a:off x="0" y="0"/>
            <a:ext cx="24385588" cy="7655859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/>
          </a:p>
        </p:txBody>
      </p:sp>
      <p:pic>
        <p:nvPicPr>
          <p:cNvPr id="11" name="Picture 10" descr="A flat screen television&#10;&#10;Description generated with very high confidence">
            <a:extLst>
              <a:ext uri="{FF2B5EF4-FFF2-40B4-BE49-F238E27FC236}">
                <a16:creationId xmlns:a16="http://schemas.microsoft.com/office/drawing/2014/main" id="{C1090F08-E877-4B84-837A-2D95746CB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5" y="598365"/>
            <a:ext cx="14011857" cy="841123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F8A7AC7-C57B-4BFC-9BC7-9F247DF0D2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26675" y="1123802"/>
            <a:ext cx="10491769" cy="6674477"/>
          </a:xfrm>
          <a:prstGeom prst="roundRect">
            <a:avLst>
              <a:gd name="adj" fmla="val 1532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4593AC-80C4-4715-93DB-EA5C97B74800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-14826" y="144238"/>
            <a:ext cx="471488" cy="153360"/>
            <a:chOff x="11661248" y="7789719"/>
            <a:chExt cx="1293156" cy="42062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284FFC-6D3B-4F5F-9B37-7F85539F2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6DE286-0B93-4B07-888C-F07BD0079D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96DDBB-721B-4994-B49D-153F1D953F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272BD32D-D3BB-4A66-8219-33BBFD4A56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97983" y="2038573"/>
            <a:ext cx="8990401" cy="2405019"/>
          </a:xfrm>
          <a:prstGeom prst="rect">
            <a:avLst/>
          </a:prstGeom>
        </p:spPr>
        <p:txBody>
          <a:bodyPr vert="horz" wrap="square" lIns="180000" tIns="93600" rIns="180000" bIns="93600" rtlCol="0" anchor="t" anchorCtr="0">
            <a:spAutoFit/>
          </a:bodyPr>
          <a:lstStyle>
            <a:lvl1pPr algn="l">
              <a:defRPr lang="en-GB" dirty="0">
                <a:solidFill>
                  <a:srgbClr val="FFFFFF"/>
                </a:solidFill>
              </a:defRPr>
            </a:lvl1pPr>
          </a:lstStyle>
          <a:p>
            <a:pPr lvl="0" algn="l" defTabSz="1817360">
              <a:lnSpc>
                <a:spcPct val="100000"/>
              </a:lnSpc>
            </a:pPr>
            <a:r>
              <a:rPr lang="en-US" dirty="0"/>
              <a:t>Click to ADD slide title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69E04-F095-413C-8C8F-79380DC66DE2}"/>
              </a:ext>
            </a:extLst>
          </p:cNvPr>
          <p:cNvGrpSpPr/>
          <p:nvPr userDrawn="1"/>
        </p:nvGrpSpPr>
        <p:grpSpPr>
          <a:xfrm>
            <a:off x="14124951" y="1694952"/>
            <a:ext cx="1225205" cy="1225205"/>
            <a:chOff x="494744" y="523692"/>
            <a:chExt cx="1225205" cy="12252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DCCC9E-7799-43CD-A70F-FE349F9DC7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F429F68-93A2-4C1C-AD0A-30955003458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D63AE99-D8B5-4666-8DAE-E6EEF8E32B7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7A59FF6-6685-4D8E-B7B0-C1E37E257A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FA6AE9-2340-4337-8DFE-8E9DFE92771C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479D499-269A-4B9E-B3F7-FCA1E4B4111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5289F73-FED7-4057-94E0-8368D84C75D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520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0320A5-05FC-4F45-B321-C2AD24BD023B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34532" y="466621"/>
            <a:chExt cx="1225205" cy="12252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FAF539-AC44-4DFB-A911-90844D43340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D169320-1590-4F02-9FB9-95284CEAA1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0C5B2AA-249B-495F-B6FA-866ED46BC5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C3A1E65-0478-4BFA-8890-36073951E8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A855B3-A734-4024-A6F2-FEEE5B4FE723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2C3128-68BE-4421-9938-00B8789CD96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68D98B1-FAF2-48D0-A669-9A60147FDF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601AC7B-A752-4B88-8C12-E7F5F183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8749" y="2778440"/>
            <a:ext cx="16559656" cy="10939148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0BD332D-A5AE-4226-BD29-F0B09F2835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6815" y="3074346"/>
            <a:ext cx="8375904" cy="6390116"/>
          </a:xfrm>
          <a:pattFill prst="pct25">
            <a:fgClr>
              <a:schemeClr val="tx1"/>
            </a:fgClr>
            <a:bgClr>
              <a:schemeClr val="bg1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dirty="0"/>
            </a:lvl1pPr>
          </a:lstStyle>
          <a:p>
            <a:pPr marL="685869" lvl="0" indent="-685869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0F4BA-ED0C-4772-A26B-189435D1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C4C13-E490-4E48-AC3E-A241D4F5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83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10584177" y="466621"/>
            <a:ext cx="1225205" cy="1225205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7210" y="810242"/>
            <a:ext cx="12531174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33AE71-5498-4D15-BC53-747BB7E2D4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18" y="1221987"/>
            <a:ext cx="10636274" cy="12495600"/>
          </a:xfrm>
          <a:prstGeom prst="rect">
            <a:avLst/>
          </a:prstGeom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5EAB7E32-52DC-4A4E-87F9-13F25D83B5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7363" y="2867367"/>
            <a:ext cx="4529061" cy="8105433"/>
          </a:xfrm>
          <a:prstGeom prst="roundRect">
            <a:avLst>
              <a:gd name="adj" fmla="val 87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01D05C-B332-4E1C-9305-128E50E777DC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E32A13-D787-4B6B-BE85-868D551BEF1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CD86F27-8085-4A2F-86BF-AB405C13E0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A9BCFE4-979D-4781-BCDA-688BBE99F8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1E562A7-F579-4E0D-A4A4-8724958F25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CB88257-F744-41EB-B53D-79C81D243C45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36FFCC7-D131-46D7-B5C5-AD13B4C11D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EFFAF1A-992F-4021-8C6F-0A022AA00B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4576CDD-25B5-40D2-A0F8-E518F1E5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22680818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D8C6CB7-66DF-450D-A4CE-76CD73C46F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637" y="1860342"/>
            <a:ext cx="10636274" cy="12495600"/>
          </a:xfrm>
          <a:prstGeom prst="rect">
            <a:avLst/>
          </a:prstGeom>
        </p:spPr>
      </p:pic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5C48D15A-90EE-45F7-A6AB-D31AEF48620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416540" y="3558727"/>
            <a:ext cx="4589253" cy="8086725"/>
          </a:xfrm>
          <a:prstGeom prst="roundRect">
            <a:avLst>
              <a:gd name="adj" fmla="val 87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7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3D5F80-2C72-479B-A458-BA22CB51BA91}"/>
              </a:ext>
            </a:extLst>
          </p:cNvPr>
          <p:cNvGrpSpPr/>
          <p:nvPr userDrawn="1"/>
        </p:nvGrpSpPr>
        <p:grpSpPr>
          <a:xfrm>
            <a:off x="0" y="9592211"/>
            <a:ext cx="24385588" cy="4142634"/>
            <a:chOff x="0" y="4795550"/>
            <a:chExt cx="9144000" cy="20710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8C5289-5C20-40BD-962A-820984095510}"/>
                </a:ext>
              </a:extLst>
            </p:cNvPr>
            <p:cNvSpPr/>
            <p:nvPr userDrawn="1"/>
          </p:nvSpPr>
          <p:spPr>
            <a:xfrm>
              <a:off x="0" y="5141293"/>
              <a:ext cx="9144000" cy="1725334"/>
            </a:xfrm>
            <a:prstGeom prst="rect">
              <a:avLst/>
            </a:prstGeom>
            <a:solidFill>
              <a:schemeClr val="tx1"/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/>
            <a:lstStyle/>
            <a:p>
              <a:pPr algn="ctr"/>
              <a:endParaRPr lang="en-GB" sz="36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7D7982-D9A5-4089-83E1-7B1176621BC7}"/>
                </a:ext>
              </a:extLst>
            </p:cNvPr>
            <p:cNvGrpSpPr/>
            <p:nvPr userDrawn="1"/>
          </p:nvGrpSpPr>
          <p:grpSpPr>
            <a:xfrm>
              <a:off x="0" y="4795550"/>
              <a:ext cx="9144000" cy="691486"/>
              <a:chOff x="0" y="3562498"/>
              <a:chExt cx="9144000" cy="69148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B99BF25-74B8-4B62-BA28-22A153DFFE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959997"/>
                <a:ext cx="9144000" cy="29398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2748281-9F80-4CA3-B938-300CF176E5A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0" y="3562498"/>
                <a:ext cx="9144000" cy="293987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954B4-A7F9-45FC-9648-4BFD13291EB0}"/>
              </a:ext>
            </a:extLst>
          </p:cNvPr>
          <p:cNvGrpSpPr/>
          <p:nvPr userDrawn="1"/>
        </p:nvGrpSpPr>
        <p:grpSpPr>
          <a:xfrm>
            <a:off x="10584177" y="466621"/>
            <a:ext cx="1225205" cy="1225205"/>
            <a:chOff x="494744" y="523692"/>
            <a:chExt cx="1225205" cy="12252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D278E2D-A2F0-4DB3-8EFB-52F39323238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DCCF823-37BC-4F2A-ADF7-A7486A96E41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8ECAD0-4F80-40C8-9BF2-00D459A5BC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1D4E9BF-5DE3-4890-B6FF-808B4CEDCA9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1E7E83-C2AE-4572-B6C0-BD6214527F45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73D6F7F-CD44-43CB-B22D-10C1BF35496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A27872F-BE19-4C8F-9869-9C7A3A75FF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A1282F83-6F8E-43ED-B4D4-2EF3E660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7210" y="810242"/>
            <a:ext cx="12531174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8C979B8-9034-4DAA-B701-6150A2324D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1434317"/>
            <a:ext cx="10470800" cy="12301200"/>
          </a:xfrm>
          <a:prstGeom prst="rect">
            <a:avLst/>
          </a:prstGeom>
        </p:spPr>
      </p:pic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E643B197-2AA7-4209-8563-15FB5F5FA7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1312" y="3053751"/>
            <a:ext cx="4577412" cy="7939521"/>
          </a:xfrm>
          <a:prstGeom prst="roundRect">
            <a:avLst>
              <a:gd name="adj" fmla="val 775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5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77EB4DFC-D585-4792-B1CD-55EF4365EA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187" y="0"/>
            <a:ext cx="6957380" cy="1371758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15434654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6FB2A99-DB24-4DDC-AFF6-9C79E7E8BC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97887" y="1915065"/>
            <a:ext cx="5348377" cy="9489056"/>
          </a:xfrm>
          <a:prstGeom prst="roundRect">
            <a:avLst>
              <a:gd name="adj" fmla="val 68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71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77EB4DFC-D585-4792-B1CD-55EF4365EA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292" y="0"/>
            <a:ext cx="7193005" cy="1418216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>
            <a:lvl1pPr algn="r">
              <a:defRPr lang="en-GB" smtClean="0"/>
            </a:lvl1pPr>
          </a:lstStyle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6FB2A99-DB24-4DDC-AFF6-9C79E7E8BC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98489" y="2001328"/>
            <a:ext cx="5529510" cy="9816861"/>
          </a:xfrm>
          <a:prstGeom prst="roundRect">
            <a:avLst>
              <a:gd name="adj" fmla="val 68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37EF73-E43D-4922-BFEC-3668618BBFC7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EA6296-6A32-460C-906D-423CAA0E869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210D38-C744-46DE-9C3B-75D1ED262D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022EB1A-0DE8-4771-BCDF-E4D20CD8087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35FCCB8-E643-44AB-B8BA-9709E375F17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CD535B3-2FDA-459C-87CE-FC6AD6636EA1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F81FBC8-AF9B-442C-913B-83B435C9DE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73E8779-66FC-4170-AE49-624E4B9C8F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DFF71B67-C2CD-4E29-8DFA-EEFA3AF8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4" y="810242"/>
            <a:ext cx="7383283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7361DE-DEFE-4D9E-AE8A-3CD9030376CE}"/>
              </a:ext>
            </a:extLst>
          </p:cNvPr>
          <p:cNvSpPr/>
          <p:nvPr userDrawn="1"/>
        </p:nvSpPr>
        <p:spPr>
          <a:xfrm>
            <a:off x="9299276" y="0"/>
            <a:ext cx="15086312" cy="13717588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EC8D887-2B01-4F16-9A14-5A214DD3B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677" y="443955"/>
            <a:ext cx="8130020" cy="1371758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lIns="180000" tIns="93600" rIns="180000" bIns="93600"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6FB2A99-DB24-4DDC-AFF6-9C79E7E8BCFC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10137169" y="1932317"/>
            <a:ext cx="5658928" cy="9903125"/>
          </a:xfrm>
          <a:prstGeom prst="roundRect">
            <a:avLst>
              <a:gd name="adj" fmla="val 68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37EF73-E43D-4922-BFEC-3668618BBFC7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EA6296-6A32-460C-906D-423CAA0E869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210D38-C744-46DE-9C3B-75D1ED262D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022EB1A-0DE8-4771-BCDF-E4D20CD8087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35FCCB8-E643-44AB-B8BA-9709E375F17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CD535B3-2FDA-459C-87CE-FC6AD6636EA1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F81FBC8-AF9B-442C-913B-83B435C9DE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73E8779-66FC-4170-AE49-624E4B9C8F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DFF71B67-C2CD-4E29-8DFA-EEFA3AF8066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07564" y="810242"/>
            <a:ext cx="6764237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9768D6-5D8B-4946-BBA8-FD530A9859F7}"/>
              </a:ext>
            </a:extLst>
          </p:cNvPr>
          <p:cNvGrpSpPr>
            <a:grpSpLocks noChangeAspect="1"/>
          </p:cNvGrpSpPr>
          <p:nvPr userDrawn="1"/>
        </p:nvGrpSpPr>
        <p:grpSpPr>
          <a:xfrm rot="13500000" flipV="1">
            <a:off x="23928925" y="144238"/>
            <a:ext cx="471488" cy="153360"/>
            <a:chOff x="11661248" y="7789719"/>
            <a:chExt cx="1293156" cy="42062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CA14AC7-7260-4687-964A-2740D61FA6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7A26962-F849-48F5-9E2B-69F034C0A5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2AE38E-60F3-4A70-8DB5-AE68F5202E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88F0561-AAD1-4B6B-9D07-D2963A915D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59067" y="6510420"/>
            <a:ext cx="13595230" cy="5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3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3B6AFA-7C4E-4E23-90FB-8EB67560A7C4}"/>
              </a:ext>
            </a:extLst>
          </p:cNvPr>
          <p:cNvGrpSpPr/>
          <p:nvPr userDrawn="1"/>
        </p:nvGrpSpPr>
        <p:grpSpPr>
          <a:xfrm>
            <a:off x="-14826" y="0"/>
            <a:ext cx="12237169" cy="13717588"/>
            <a:chOff x="-14826" y="0"/>
            <a:chExt cx="12237169" cy="137175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47361DE-DEFE-4D9E-AE8A-3CD9030376CE}"/>
                </a:ext>
              </a:extLst>
            </p:cNvPr>
            <p:cNvSpPr/>
            <p:nvPr userDrawn="1"/>
          </p:nvSpPr>
          <p:spPr>
            <a:xfrm>
              <a:off x="0" y="0"/>
              <a:ext cx="12222343" cy="13717588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864369-F7C7-4D65-B98D-10FD391C2487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8100000" flipH="1" flipV="1">
              <a:off x="-14826" y="144238"/>
              <a:ext cx="471488" cy="153360"/>
              <a:chOff x="11661248" y="7789719"/>
              <a:chExt cx="1293156" cy="42062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B2F1E0D-A240-4FB7-8370-702A9A71AE3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F46D93-8AF6-4D8E-BB00-7B06E54B9E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BC16BCC-1094-4E4A-9F74-15D29E21594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37EF73-E43D-4922-BFEC-3668618BBFC7}"/>
              </a:ext>
            </a:extLst>
          </p:cNvPr>
          <p:cNvGrpSpPr/>
          <p:nvPr userDrawn="1"/>
        </p:nvGrpSpPr>
        <p:grpSpPr>
          <a:xfrm>
            <a:off x="15545227" y="466621"/>
            <a:ext cx="1225205" cy="1225205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EA6296-6A32-460C-906D-423CAA0E869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210D38-C744-46DE-9C3B-75D1ED262D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022EB1A-0DE8-4771-BCDF-E4D20CD8087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35FCCB8-E643-44AB-B8BA-9709E375F17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CD535B3-2FDA-459C-87CE-FC6AD6636EA1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F81FBC8-AF9B-442C-913B-83B435C9DE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73E8779-66FC-4170-AE49-624E4B9C8F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DFF71B67-C2CD-4E29-8DFA-EEFA3AF8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8259" y="810242"/>
            <a:ext cx="7570125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8AAFB-2CF0-4DEE-B3C5-50FE7A6E7E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33" y="-1036569"/>
            <a:ext cx="9443256" cy="15790727"/>
          </a:xfrm>
          <a:prstGeom prst="rect">
            <a:avLst/>
          </a:prstGeom>
          <a:effectLst/>
        </p:spPr>
      </p:pic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6FB2A99-DB24-4DDC-AFF6-9C79E7E8BC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45022" y="3241561"/>
            <a:ext cx="6046914" cy="7177178"/>
          </a:xfrm>
          <a:prstGeom prst="roundRect">
            <a:avLst>
              <a:gd name="adj" fmla="val 17134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13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33DC9AD7-9F48-406A-993A-1BED63E32563}"/>
              </a:ext>
            </a:extLst>
          </p:cNvPr>
          <p:cNvSpPr/>
          <p:nvPr userDrawn="1"/>
        </p:nvSpPr>
        <p:spPr>
          <a:xfrm rot="10800000">
            <a:off x="17185588" y="0"/>
            <a:ext cx="7200000" cy="7200000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32D4945-9D7D-4DE1-9B43-D83941C3DD26}"/>
              </a:ext>
            </a:extLst>
          </p:cNvPr>
          <p:cNvSpPr/>
          <p:nvPr/>
        </p:nvSpPr>
        <p:spPr>
          <a:xfrm>
            <a:off x="2" y="6517588"/>
            <a:ext cx="7200000" cy="7200000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EF7218-04F4-4BE9-8B5E-231CB020E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1429" y="601429"/>
            <a:ext cx="23182731" cy="12514731"/>
          </a:xfrm>
          <a:custGeom>
            <a:avLst/>
            <a:gdLst>
              <a:gd name="connsiteX0" fmla="*/ 0 w 23182731"/>
              <a:gd name="connsiteY0" fmla="*/ 0 h 12514731"/>
              <a:gd name="connsiteX1" fmla="*/ 23182731 w 23182731"/>
              <a:gd name="connsiteY1" fmla="*/ 0 h 12514731"/>
              <a:gd name="connsiteX2" fmla="*/ 23182731 w 23182731"/>
              <a:gd name="connsiteY2" fmla="*/ 12514731 h 12514731"/>
              <a:gd name="connsiteX3" fmla="*/ 0 w 23182731"/>
              <a:gd name="connsiteY3" fmla="*/ 12514731 h 1251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2731" h="12514731">
                <a:moveTo>
                  <a:pt x="0" y="0"/>
                </a:moveTo>
                <a:lnTo>
                  <a:pt x="23182731" y="0"/>
                </a:lnTo>
                <a:lnTo>
                  <a:pt x="23182731" y="12514731"/>
                </a:lnTo>
                <a:lnTo>
                  <a:pt x="0" y="12514731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5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6737E4BB-F42D-4C13-A81D-952C0EF499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836424" y="3043008"/>
            <a:ext cx="4341243" cy="7690168"/>
          </a:xfrm>
          <a:prstGeom prst="roundRect">
            <a:avLst>
              <a:gd name="adj" fmla="val 68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CD46C800-0956-4339-8910-4335313694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420154" y="3043008"/>
            <a:ext cx="4341243" cy="7705882"/>
          </a:xfrm>
          <a:prstGeom prst="roundRect">
            <a:avLst>
              <a:gd name="adj" fmla="val 68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9773990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6FB2A99-DB24-4DDC-AFF6-9C79E7E8BCFC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14385798" y="2466657"/>
            <a:ext cx="4825905" cy="8562090"/>
          </a:xfrm>
          <a:prstGeom prst="roundRect">
            <a:avLst>
              <a:gd name="adj" fmla="val 68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05E7ED0-73C3-4F47-8069-F983BA8A7A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7652" y="6421921"/>
            <a:ext cx="13516624" cy="67278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14F2BB5-353F-4344-AC18-51D5278D950D}"/>
              </a:ext>
            </a:extLst>
          </p:cNvPr>
          <p:cNvGrpSpPr/>
          <p:nvPr userDrawn="1"/>
        </p:nvGrpSpPr>
        <p:grpSpPr>
          <a:xfrm>
            <a:off x="-14826" y="0"/>
            <a:ext cx="11507579" cy="13717588"/>
            <a:chOff x="-14826" y="0"/>
            <a:chExt cx="11507579" cy="137175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F6C994-71E3-4572-AE1E-3B5158A8683F}"/>
                </a:ext>
              </a:extLst>
            </p:cNvPr>
            <p:cNvSpPr/>
            <p:nvPr userDrawn="1"/>
          </p:nvSpPr>
          <p:spPr>
            <a:xfrm>
              <a:off x="-1" y="0"/>
              <a:ext cx="11492754" cy="13717588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202B36-E8F3-48EA-8E5E-3BC5D845D93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8100000" flipH="1" flipV="1">
              <a:off x="-14826" y="144238"/>
              <a:ext cx="471488" cy="153360"/>
              <a:chOff x="11661248" y="7789719"/>
              <a:chExt cx="1293156" cy="420621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9B64A4A-2E89-4085-ADDE-7E9F06F4BB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4BF743-20A3-4E00-B9F4-F23C4C8965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46738D3-AB76-48BF-B979-CE41F69D68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1EEEEC-1529-4350-9D14-2180CF1834F5}"/>
              </a:ext>
            </a:extLst>
          </p:cNvPr>
          <p:cNvGrpSpPr/>
          <p:nvPr userDrawn="1"/>
        </p:nvGrpSpPr>
        <p:grpSpPr>
          <a:xfrm>
            <a:off x="12435201" y="466621"/>
            <a:ext cx="1225205" cy="1225205"/>
            <a:chOff x="494744" y="523692"/>
            <a:chExt cx="1225205" cy="12252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2D45B9-3A81-4428-BF7C-23FFB709D747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33C7D22-FE0C-470E-B249-317B5F5EA9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4962ED8-1E18-441E-B3A1-BD7DE7C734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FF6E848-7C8B-40FC-8F15-CAF1B038660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0DAD36-FB60-4F45-91DF-499871131D17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D5815CC-408B-40FC-8BC8-AC95320847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F9D11A7-60E3-4EEE-B4ED-FABB30DEDD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D22706EC-68FC-4C21-8570-A6CFB91B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234" y="810242"/>
            <a:ext cx="10680149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15D7444-00E3-473F-AB65-33B456D5B1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" y="2813838"/>
            <a:ext cx="15100962" cy="92808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74D54F8-4B37-4530-91FD-3729BFB56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07099" y="1702057"/>
            <a:ext cx="5734799" cy="10800000"/>
          </a:xfrm>
          <a:custGeom>
            <a:avLst/>
            <a:gdLst>
              <a:gd name="connsiteX0" fmla="*/ 0 w 5734799"/>
              <a:gd name="connsiteY0" fmla="*/ 0 h 10800000"/>
              <a:gd name="connsiteX1" fmla="*/ 5734799 w 5734799"/>
              <a:gd name="connsiteY1" fmla="*/ 0 h 10800000"/>
              <a:gd name="connsiteX2" fmla="*/ 5734799 w 5734799"/>
              <a:gd name="connsiteY2" fmla="*/ 10800000 h 10800000"/>
              <a:gd name="connsiteX3" fmla="*/ 0 w 5734799"/>
              <a:gd name="connsiteY3" fmla="*/ 10800000 h 10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799" h="10800000">
                <a:moveTo>
                  <a:pt x="0" y="0"/>
                </a:moveTo>
                <a:lnTo>
                  <a:pt x="5734799" y="0"/>
                </a:lnTo>
                <a:lnTo>
                  <a:pt x="5734799" y="10800000"/>
                </a:lnTo>
                <a:lnTo>
                  <a:pt x="0" y="10800000"/>
                </a:lnTo>
                <a:close/>
              </a:path>
            </a:pathLst>
          </a:custGeom>
          <a:pattFill prst="pct5">
            <a:fgClr>
              <a:schemeClr val="bg1"/>
            </a:fgClr>
            <a:bgClr>
              <a:schemeClr val="bg2"/>
            </a:bgClr>
          </a:pattFill>
          <a:scene3d>
            <a:camera prst="orthographicFront">
              <a:rot lat="19500000" lon="19020000" rev="3642000"/>
            </a:camera>
            <a:lightRig rig="threePt" dir="t"/>
          </a:scene3d>
        </p:spPr>
        <p:txBody>
          <a:bodyPr wrap="square" lIns="180000" tIns="93600" rIns="180000" bIns="936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79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89F44F8-DCE9-4076-ACE8-2742418C48D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747463" y="-608205"/>
            <a:ext cx="4053600" cy="7200000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2800">
                <a:solidFill>
                  <a:schemeClr val="tx1"/>
                </a:solidFill>
              </a:defRPr>
            </a:lvl1pPr>
          </a:lstStyle>
          <a:p>
            <a:pPr marL="0" lvl="0" algn="ctr" defTabSz="457200"/>
            <a:endParaRPr lang="en-GB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0024E08D-9066-41E8-8442-A996AD2323AC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2187792" y="2321656"/>
            <a:ext cx="4053600" cy="7200000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1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A660E852-EF80-4861-B32B-AE8F19075976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9336676" y="2645875"/>
            <a:ext cx="4053600" cy="7200000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 dirty="0">
                <a:solidFill>
                  <a:schemeClr val="tx1"/>
                </a:solidFill>
              </a:defRPr>
            </a:lvl1pPr>
          </a:lstStyle>
          <a:p>
            <a:pPr marL="685869" lvl="0" indent="-685869" algn="ctr" defTabSz="457200"/>
            <a:endParaRPr lang="en-GB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6D50AB-0059-4D6A-92EB-9B7058C6FF71}"/>
              </a:ext>
            </a:extLst>
          </p:cNvPr>
          <p:cNvGrpSpPr/>
          <p:nvPr userDrawn="1"/>
        </p:nvGrpSpPr>
        <p:grpSpPr>
          <a:xfrm>
            <a:off x="14586833" y="1598130"/>
            <a:ext cx="1225205" cy="1225205"/>
            <a:chOff x="494744" y="523692"/>
            <a:chExt cx="1225205" cy="122520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9A3D4B4-747D-463B-96CE-F8962D657F7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10E1F01-18C8-48A5-AFA8-E7F53A51E5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1715885-7ADB-41AA-810B-232ED8FF1AF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4BE50AF-D2BF-462A-AB14-062F7C659D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E752E3B-4171-421F-91C5-08BB0035FE9F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29F4774-5DD9-4E30-9761-73FA269D3CB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F6A409A-006F-4DD0-A1AA-C21EB76A8F4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B7EE9902-4978-40CC-99BD-8EC8C289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9866" y="1941751"/>
            <a:ext cx="8528518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F647601-497A-44D9-9816-F3769B45ECAF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2187792" y="6163994"/>
            <a:ext cx="4053600" cy="7200000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 dirty="0">
                <a:solidFill>
                  <a:schemeClr val="tx1"/>
                </a:solidFill>
              </a:defRPr>
            </a:lvl1pPr>
          </a:lstStyle>
          <a:p>
            <a:pPr marL="685869" lvl="0" indent="-685869" algn="ctr" defTabSz="457200"/>
            <a:endParaRPr lang="en-GB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134C875-D4E1-4F51-BFEC-7538043697A4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773720" y="5583035"/>
            <a:ext cx="4053600" cy="7200000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1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7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89F44F8-DCE9-4076-ACE8-2742418C48D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2370012" y="-1151349"/>
            <a:ext cx="4053600" cy="7200000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2800">
                <a:solidFill>
                  <a:schemeClr val="tx1"/>
                </a:solidFill>
              </a:defRPr>
            </a:lvl1pPr>
          </a:lstStyle>
          <a:p>
            <a:pPr marL="0" lvl="0" algn="ctr" defTabSz="457200"/>
            <a:endParaRPr lang="en-GB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F647601-497A-44D9-9816-F3769B45ECAF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8393125" y="-1475568"/>
            <a:ext cx="4053600" cy="7200000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2800" dirty="0">
                <a:solidFill>
                  <a:schemeClr val="tx1"/>
                </a:solidFill>
              </a:defRPr>
            </a:lvl1pPr>
          </a:lstStyle>
          <a:p>
            <a:pPr marL="685869" lvl="0" indent="-685869" algn="ctr" defTabSz="457200"/>
            <a:endParaRPr lang="en-GB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A660E852-EF80-4861-B32B-AE8F19075976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7960636" y="2124432"/>
            <a:ext cx="4053600" cy="7200000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2800" dirty="0">
                <a:solidFill>
                  <a:schemeClr val="tx1"/>
                </a:solidFill>
              </a:defRPr>
            </a:lvl1pPr>
          </a:lstStyle>
          <a:p>
            <a:pPr marL="685869" lvl="0" indent="-685869" algn="ctr" defTabSz="457200"/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12DF6D-B344-436A-BE04-7FE3C247F642}"/>
              </a:ext>
            </a:extLst>
          </p:cNvPr>
          <p:cNvGrpSpPr/>
          <p:nvPr userDrawn="1"/>
        </p:nvGrpSpPr>
        <p:grpSpPr>
          <a:xfrm>
            <a:off x="434532" y="727979"/>
            <a:ext cx="1225205" cy="1225205"/>
            <a:chOff x="494744" y="523692"/>
            <a:chExt cx="1225205" cy="122520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66CA5D5-9B15-4987-B045-67A4048E8EF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F919408-5620-47DA-868B-9A754FC938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AA25A79-0F4F-425D-B49F-562699DD2C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FD65EF6-17FC-4F5B-88EE-ACC28A9398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CAB5541-771B-4D21-959F-D6079C20AE54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A853992-4A7B-426A-ACCD-08C99DCB97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E6FC0C0-575D-450F-AAEF-605C070686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04252651-55B1-4396-9970-6C2BF664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4" y="1071600"/>
            <a:ext cx="8488399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0024E08D-9066-41E8-8442-A996AD2323AC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832988" y="1785811"/>
            <a:ext cx="4053600" cy="7200000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2800">
                <a:solidFill>
                  <a:schemeClr val="tx1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134C875-D4E1-4F51-BFEC-7538043697A4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6366325" y="4937575"/>
            <a:ext cx="4053600" cy="7200000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2800">
                <a:solidFill>
                  <a:schemeClr val="tx1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50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84D2AC66-4634-40E4-9EE7-4ED8DF1C431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9240524" y="-1734170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03E9E5E4-A0CA-487A-8B56-C7B2C2531933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953882" y="2029056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5B3017C-7BA6-432C-ACB7-763FAFF07C9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286507" y="-2353039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27167769-18C3-40E6-B714-356ED2601B2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6999865" y="1410187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87CD76C3-9584-4779-8EE6-1D6D3638AB6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0713224" y="5173414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8531B6-3E28-425F-8F4B-35331FFB6EF2}"/>
              </a:ext>
            </a:extLst>
          </p:cNvPr>
          <p:cNvGrpSpPr/>
          <p:nvPr userDrawn="1"/>
        </p:nvGrpSpPr>
        <p:grpSpPr>
          <a:xfrm>
            <a:off x="434532" y="727979"/>
            <a:ext cx="1225205" cy="1225205"/>
            <a:chOff x="494744" y="523692"/>
            <a:chExt cx="1225205" cy="12252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0C2755-02A7-434C-AEEB-6B2D0628A827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B28DB8-5290-444B-B9D3-603BA54633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F26487-D8A4-4583-A09B-53D295E743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FE6EC8C-4C03-4823-A4CC-CBCF37B83E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C9DED14-0D78-42AB-9E44-D28E2DCF6686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B37AAAB-39FA-48B2-AF08-B60F136334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95286BD-949E-4BA2-8827-7104C3AE56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9C92DACB-5061-4EC9-BE24-3E09B99E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1071600"/>
            <a:ext cx="9083742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F73DCBD7-DD15-421A-B578-A003247AC92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010109" y="3658014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BDD60D0-18A2-4125-A01C-FCA503A2212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296751" y="-105212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69DCFE31-1621-474A-A4A9-85927AC62EB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7723468" y="7421241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A51EF0C-1A23-4369-B5DE-7E9EDF7B1E8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532976" y="-1030318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0EE5FBF-4460-48D2-B96A-25F14BF13B6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612442" y="-1030318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1DF59BB-AAD5-4AC6-A72D-20017C4A3FA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3691908" y="-1030318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C772A98-CBBC-4465-B372-1AAEF5380DA2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8771375" y="-1030318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A3C2A5A-1AA5-4FA6-9D57-66D1941C208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7017853" y="2569682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8AD52CF-35EE-46A9-9AF7-3C8E62F00C5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706863" y="2244469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6452AEF-FD37-454D-94D8-0E599F204357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2179561" y="2569682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C09DAEF-123F-478C-B480-278FA9721AA1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341269" y="2569682"/>
            <a:ext cx="4052081" cy="7200000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CD1520-B33C-4ABF-B07A-BAE51060DD06}"/>
              </a:ext>
            </a:extLst>
          </p:cNvPr>
          <p:cNvGrpSpPr/>
          <p:nvPr userDrawn="1"/>
        </p:nvGrpSpPr>
        <p:grpSpPr>
          <a:xfrm>
            <a:off x="434532" y="8634061"/>
            <a:ext cx="1225205" cy="1225205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2B4CEA-26FB-4CE0-AB75-25A5567082D4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364386-BA71-4B38-8E70-F6D33FEADFF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9E7EDD7-2689-4939-B80A-26341D508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F5F0AE3-60F1-4362-9C32-B4289080B63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882F46C-4608-417C-ACB8-753820CC2F8B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4E245CE-0062-49C0-A8AA-0EC041F798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F4CDD9C-CC66-4BAE-94B3-7465D16CD6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B8AD666B-BF53-4637-9179-DB65CF19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977682"/>
            <a:ext cx="8646986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28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 noChangeAspect="1"/>
          </p:cNvSpPr>
          <p:nvPr>
            <p:ph type="pic" sz="quarter" idx="10"/>
          </p:nvPr>
        </p:nvSpPr>
        <p:spPr>
          <a:xfrm>
            <a:off x="524505" y="339211"/>
            <a:ext cx="7038899" cy="3960000"/>
          </a:xfrm>
          <a:custGeom>
            <a:avLst/>
            <a:gdLst>
              <a:gd name="connsiteX0" fmla="*/ 0 w 7091967"/>
              <a:gd name="connsiteY0" fmla="*/ 0 h 4006848"/>
              <a:gd name="connsiteX1" fmla="*/ 7091967 w 7091967"/>
              <a:gd name="connsiteY1" fmla="*/ 0 h 4006848"/>
              <a:gd name="connsiteX2" fmla="*/ 7091967 w 7091967"/>
              <a:gd name="connsiteY2" fmla="*/ 4006848 h 4006848"/>
              <a:gd name="connsiteX3" fmla="*/ 0 w 7091967"/>
              <a:gd name="connsiteY3" fmla="*/ 4006848 h 400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1967" h="4006848">
                <a:moveTo>
                  <a:pt x="0" y="0"/>
                </a:moveTo>
                <a:lnTo>
                  <a:pt x="7091967" y="0"/>
                </a:lnTo>
                <a:lnTo>
                  <a:pt x="7091967" y="4006848"/>
                </a:lnTo>
                <a:lnTo>
                  <a:pt x="0" y="400684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 extrusionH="190500" prstMaterial="metal">
            <a:bevelT w="0" h="0"/>
            <a:bevelB w="0" h="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0" lvl="0" algn="ctr" defTabSz="457200"/>
            <a:endParaRPr lang="en-GB"/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1045322" y="3768192"/>
            <a:ext cx="7038899" cy="3960000"/>
          </a:xfrm>
          <a:custGeom>
            <a:avLst/>
            <a:gdLst>
              <a:gd name="connsiteX0" fmla="*/ 0 w 7091967"/>
              <a:gd name="connsiteY0" fmla="*/ 0 h 4006848"/>
              <a:gd name="connsiteX1" fmla="*/ 7091967 w 7091967"/>
              <a:gd name="connsiteY1" fmla="*/ 0 h 4006848"/>
              <a:gd name="connsiteX2" fmla="*/ 7091967 w 7091967"/>
              <a:gd name="connsiteY2" fmla="*/ 4006848 h 4006848"/>
              <a:gd name="connsiteX3" fmla="*/ 0 w 7091967"/>
              <a:gd name="connsiteY3" fmla="*/ 4006848 h 400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1967" h="4006848">
                <a:moveTo>
                  <a:pt x="0" y="0"/>
                </a:moveTo>
                <a:lnTo>
                  <a:pt x="7091967" y="0"/>
                </a:lnTo>
                <a:lnTo>
                  <a:pt x="7091967" y="4006848"/>
                </a:lnTo>
                <a:lnTo>
                  <a:pt x="0" y="400684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 extrusionH="190500" prstMaterial="metal">
            <a:bevelT w="0" h="0"/>
            <a:bevelB w="0" h="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>
              <a:buNone/>
              <a:defRPr lang="en-GB" sz="2800" dirty="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 dirty="0"/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13"/>
          </p:nvPr>
        </p:nvSpPr>
        <p:spPr>
          <a:xfrm>
            <a:off x="1566138" y="7197174"/>
            <a:ext cx="7038899" cy="3960000"/>
          </a:xfrm>
          <a:custGeom>
            <a:avLst/>
            <a:gdLst>
              <a:gd name="connsiteX0" fmla="*/ 0 w 7091967"/>
              <a:gd name="connsiteY0" fmla="*/ 0 h 4006848"/>
              <a:gd name="connsiteX1" fmla="*/ 7091967 w 7091967"/>
              <a:gd name="connsiteY1" fmla="*/ 0 h 4006848"/>
              <a:gd name="connsiteX2" fmla="*/ 7091967 w 7091967"/>
              <a:gd name="connsiteY2" fmla="*/ 4006848 h 4006848"/>
              <a:gd name="connsiteX3" fmla="*/ 0 w 7091967"/>
              <a:gd name="connsiteY3" fmla="*/ 4006848 h 400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1967" h="4006848">
                <a:moveTo>
                  <a:pt x="0" y="0"/>
                </a:moveTo>
                <a:lnTo>
                  <a:pt x="7091967" y="0"/>
                </a:lnTo>
                <a:lnTo>
                  <a:pt x="7091967" y="4006848"/>
                </a:lnTo>
                <a:lnTo>
                  <a:pt x="0" y="400684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 extrusionH="190500" prstMaterial="metal">
            <a:bevelT w="0" h="0"/>
            <a:bevelB w="0" h="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704C61-5FA2-4B58-8251-E2C05FEC42B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5E03B7-9205-4BD3-B372-AD643C8C7C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6FEC2956-3360-4586-A462-C0D5B13F47B8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6477069" y="722280"/>
            <a:ext cx="7038899" cy="3960000"/>
          </a:xfrm>
          <a:custGeom>
            <a:avLst/>
            <a:gdLst>
              <a:gd name="connsiteX0" fmla="*/ 0 w 7091967"/>
              <a:gd name="connsiteY0" fmla="*/ 0 h 4006848"/>
              <a:gd name="connsiteX1" fmla="*/ 7091967 w 7091967"/>
              <a:gd name="connsiteY1" fmla="*/ 0 h 4006848"/>
              <a:gd name="connsiteX2" fmla="*/ 7091967 w 7091967"/>
              <a:gd name="connsiteY2" fmla="*/ 4006848 h 4006848"/>
              <a:gd name="connsiteX3" fmla="*/ 0 w 7091967"/>
              <a:gd name="connsiteY3" fmla="*/ 4006848 h 400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1967" h="4006848">
                <a:moveTo>
                  <a:pt x="0" y="0"/>
                </a:moveTo>
                <a:lnTo>
                  <a:pt x="7091967" y="0"/>
                </a:lnTo>
                <a:lnTo>
                  <a:pt x="7091967" y="4006848"/>
                </a:lnTo>
                <a:lnTo>
                  <a:pt x="0" y="400684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 extrusionH="190500" prstMaterial="metal">
            <a:bevelT w="0" h="0"/>
            <a:bevelB w="0" h="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>
              <a:buNone/>
              <a:defRPr lang="en-GB" sz="280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/>
          </a:p>
        </p:txBody>
      </p:sp>
      <p:sp>
        <p:nvSpPr>
          <p:cNvPr id="11" name="Picture Placeholder 24">
            <a:extLst>
              <a:ext uri="{FF2B5EF4-FFF2-40B4-BE49-F238E27FC236}">
                <a16:creationId xmlns:a16="http://schemas.microsoft.com/office/drawing/2014/main" id="{5FC8C747-DEF4-421A-AB21-ED0BA2E7F168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6997886" y="4151261"/>
            <a:ext cx="7038899" cy="3960000"/>
          </a:xfrm>
          <a:custGeom>
            <a:avLst/>
            <a:gdLst>
              <a:gd name="connsiteX0" fmla="*/ 0 w 7091967"/>
              <a:gd name="connsiteY0" fmla="*/ 0 h 4006848"/>
              <a:gd name="connsiteX1" fmla="*/ 7091967 w 7091967"/>
              <a:gd name="connsiteY1" fmla="*/ 0 h 4006848"/>
              <a:gd name="connsiteX2" fmla="*/ 7091967 w 7091967"/>
              <a:gd name="connsiteY2" fmla="*/ 4006848 h 4006848"/>
              <a:gd name="connsiteX3" fmla="*/ 0 w 7091967"/>
              <a:gd name="connsiteY3" fmla="*/ 4006848 h 400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1967" h="4006848">
                <a:moveTo>
                  <a:pt x="0" y="0"/>
                </a:moveTo>
                <a:lnTo>
                  <a:pt x="7091967" y="0"/>
                </a:lnTo>
                <a:lnTo>
                  <a:pt x="7091967" y="4006848"/>
                </a:lnTo>
                <a:lnTo>
                  <a:pt x="0" y="400684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 extrusionH="190500" prstMaterial="metal">
            <a:bevelT w="0" h="0"/>
            <a:bevelB w="0" h="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>
              <a:buNone/>
              <a:defRPr lang="en-GB" sz="2800" dirty="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 dirty="0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9FA2FDB1-ECD6-4AA5-AA14-9AECEC1548A5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12429633" y="1039217"/>
            <a:ext cx="7038899" cy="3960000"/>
          </a:xfrm>
          <a:custGeom>
            <a:avLst/>
            <a:gdLst>
              <a:gd name="connsiteX0" fmla="*/ 0 w 7091967"/>
              <a:gd name="connsiteY0" fmla="*/ 0 h 4006848"/>
              <a:gd name="connsiteX1" fmla="*/ 7091967 w 7091967"/>
              <a:gd name="connsiteY1" fmla="*/ 0 h 4006848"/>
              <a:gd name="connsiteX2" fmla="*/ 7091967 w 7091967"/>
              <a:gd name="connsiteY2" fmla="*/ 4006848 h 4006848"/>
              <a:gd name="connsiteX3" fmla="*/ 0 w 7091967"/>
              <a:gd name="connsiteY3" fmla="*/ 4006848 h 400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1967" h="4006848">
                <a:moveTo>
                  <a:pt x="0" y="0"/>
                </a:moveTo>
                <a:lnTo>
                  <a:pt x="7091967" y="0"/>
                </a:lnTo>
                <a:lnTo>
                  <a:pt x="7091967" y="4006848"/>
                </a:lnTo>
                <a:lnTo>
                  <a:pt x="0" y="400684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 extrusionH="190500" prstMaterial="metal">
            <a:bevelT w="0" h="0"/>
            <a:bevelB w="0" h="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>
              <a:buNone/>
              <a:defRPr lang="en-GB" sz="2800" dirty="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3BB073-C2D3-4BE3-A0B3-46CC11FA9215}"/>
              </a:ext>
            </a:extLst>
          </p:cNvPr>
          <p:cNvGrpSpPr/>
          <p:nvPr userDrawn="1"/>
        </p:nvGrpSpPr>
        <p:grpSpPr>
          <a:xfrm>
            <a:off x="13741444" y="6206862"/>
            <a:ext cx="1225205" cy="1225205"/>
            <a:chOff x="494744" y="523692"/>
            <a:chExt cx="1225205" cy="12252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69792F9-D77E-4049-8486-1EB93CF3023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435CEBA-CD54-46A5-8B4D-B93778400B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1D3253C-88D2-447C-A645-173274761D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C4358E7-B6BF-4A65-B216-3D7FE39DBE1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777952F-BA88-48EC-9272-397831C48C13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5E4D4B4-FBFE-4FB7-802D-1021E5F227F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5469B75-FF80-4AF1-86AE-B1F10FEDFB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FAE07E3A-03CD-439F-8DEB-8318BE08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4477" y="6550483"/>
            <a:ext cx="8528518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84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54A14D0-2967-459A-BD7E-63536DE8431A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86106" y="7808847"/>
            <a:ext cx="7678800" cy="4320000"/>
          </a:xfrm>
          <a:custGeom>
            <a:avLst/>
            <a:gdLst>
              <a:gd name="connsiteX0" fmla="*/ 0 w 7029818"/>
              <a:gd name="connsiteY0" fmla="*/ 0 h 4320000"/>
              <a:gd name="connsiteX1" fmla="*/ 7029818 w 7029818"/>
              <a:gd name="connsiteY1" fmla="*/ 0 h 4320000"/>
              <a:gd name="connsiteX2" fmla="*/ 7029818 w 7029818"/>
              <a:gd name="connsiteY2" fmla="*/ 4320000 h 4320000"/>
              <a:gd name="connsiteX3" fmla="*/ 0 w 7029818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8" h="4320000">
                <a:moveTo>
                  <a:pt x="0" y="0"/>
                </a:moveTo>
                <a:lnTo>
                  <a:pt x="7029818" y="0"/>
                </a:lnTo>
                <a:lnTo>
                  <a:pt x="7029818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778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180000" tIns="93600" rIns="180000" bIns="93600" rtlCol="0">
            <a:no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/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B6484C3-2EC7-4B28-AF74-0991857DC9A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44577" y="4254083"/>
            <a:ext cx="7678800" cy="4320000"/>
          </a:xfrm>
          <a:custGeom>
            <a:avLst/>
            <a:gdLst>
              <a:gd name="connsiteX0" fmla="*/ 0 w 7029819"/>
              <a:gd name="connsiteY0" fmla="*/ 0 h 4320000"/>
              <a:gd name="connsiteX1" fmla="*/ 7029819 w 7029819"/>
              <a:gd name="connsiteY1" fmla="*/ 0 h 4320000"/>
              <a:gd name="connsiteX2" fmla="*/ 7029819 w 7029819"/>
              <a:gd name="connsiteY2" fmla="*/ 4320000 h 4320000"/>
              <a:gd name="connsiteX3" fmla="*/ 0 w 7029819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9" h="4320000">
                <a:moveTo>
                  <a:pt x="0" y="0"/>
                </a:moveTo>
                <a:lnTo>
                  <a:pt x="7029819" y="0"/>
                </a:lnTo>
                <a:lnTo>
                  <a:pt x="7029819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778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180000" tIns="93600" rIns="180000" bIns="93600" rtlCol="0">
            <a:no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027EC7D-587B-4625-9CC9-56A73BD4B0C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003048" y="699319"/>
            <a:ext cx="7680000" cy="4320000"/>
          </a:xfrm>
          <a:custGeom>
            <a:avLst/>
            <a:gdLst>
              <a:gd name="connsiteX0" fmla="*/ 0 w 7029818"/>
              <a:gd name="connsiteY0" fmla="*/ 0 h 4320000"/>
              <a:gd name="connsiteX1" fmla="*/ 7029818 w 7029818"/>
              <a:gd name="connsiteY1" fmla="*/ 0 h 4320000"/>
              <a:gd name="connsiteX2" fmla="*/ 7029818 w 7029818"/>
              <a:gd name="connsiteY2" fmla="*/ 4320000 h 4320000"/>
              <a:gd name="connsiteX3" fmla="*/ 0 w 7029818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8" h="4320000">
                <a:moveTo>
                  <a:pt x="0" y="0"/>
                </a:moveTo>
                <a:lnTo>
                  <a:pt x="7029818" y="0"/>
                </a:lnTo>
                <a:lnTo>
                  <a:pt x="7029818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778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wrap="square" lIns="180000" tIns="93600" rIns="180000" bIns="9360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/>
            </a:lvl1pPr>
          </a:lstStyle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D838BF-DE2B-42D1-ACD9-7A19168F01F7}"/>
              </a:ext>
            </a:extLst>
          </p:cNvPr>
          <p:cNvGrpSpPr/>
          <p:nvPr userDrawn="1"/>
        </p:nvGrpSpPr>
        <p:grpSpPr>
          <a:xfrm>
            <a:off x="13559715" y="466621"/>
            <a:ext cx="1225205" cy="1225205"/>
            <a:chOff x="494744" y="523692"/>
            <a:chExt cx="1225205" cy="12252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306514-C617-4E07-A7EE-C90EAAF6E05B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791B171-EA4B-4646-926B-379B62583F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387CC49-8BC8-4238-A5BC-1781122705A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EF0A279-6806-4DE6-A893-A1F1C36A7D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C01630-2633-4D7E-B5F1-40C5447076CF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244FC81-E68D-4C5B-9976-DCCA0EF311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153171-9B2A-4833-ADAA-045955CC25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C6755A9C-D5E0-4890-A726-5EA161FE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2749" y="810242"/>
            <a:ext cx="9555636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02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54A14D0-2967-459A-BD7E-63536DE843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5348" y="7761700"/>
            <a:ext cx="7678800" cy="4320000"/>
          </a:xfrm>
          <a:custGeom>
            <a:avLst/>
            <a:gdLst>
              <a:gd name="connsiteX0" fmla="*/ 0 w 7029818"/>
              <a:gd name="connsiteY0" fmla="*/ 0 h 4320000"/>
              <a:gd name="connsiteX1" fmla="*/ 7029818 w 7029818"/>
              <a:gd name="connsiteY1" fmla="*/ 0 h 4320000"/>
              <a:gd name="connsiteX2" fmla="*/ 7029818 w 7029818"/>
              <a:gd name="connsiteY2" fmla="*/ 4320000 h 4320000"/>
              <a:gd name="connsiteX3" fmla="*/ 0 w 7029818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8" h="4320000">
                <a:moveTo>
                  <a:pt x="0" y="0"/>
                </a:moveTo>
                <a:lnTo>
                  <a:pt x="7029818" y="0"/>
                </a:lnTo>
                <a:lnTo>
                  <a:pt x="7029818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180000" tIns="93600" rIns="180000" bIns="93600" rtlCol="0">
            <a:no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/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B6484C3-2EC7-4B28-AF74-0991857DC9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5348" y="3993345"/>
            <a:ext cx="7678800" cy="4320000"/>
          </a:xfrm>
          <a:custGeom>
            <a:avLst/>
            <a:gdLst>
              <a:gd name="connsiteX0" fmla="*/ 0 w 7029819"/>
              <a:gd name="connsiteY0" fmla="*/ 0 h 4320000"/>
              <a:gd name="connsiteX1" fmla="*/ 7029819 w 7029819"/>
              <a:gd name="connsiteY1" fmla="*/ 0 h 4320000"/>
              <a:gd name="connsiteX2" fmla="*/ 7029819 w 7029819"/>
              <a:gd name="connsiteY2" fmla="*/ 4320000 h 4320000"/>
              <a:gd name="connsiteX3" fmla="*/ 0 w 7029819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9" h="4320000">
                <a:moveTo>
                  <a:pt x="0" y="0"/>
                </a:moveTo>
                <a:lnTo>
                  <a:pt x="7029819" y="0"/>
                </a:lnTo>
                <a:lnTo>
                  <a:pt x="7029819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180000" tIns="93600" rIns="180000" bIns="93600" rtlCol="0">
            <a:no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52E9C9B-DF76-45D1-9FC3-C2565FB737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5348" y="224989"/>
            <a:ext cx="7678800" cy="4320000"/>
          </a:xfrm>
          <a:custGeom>
            <a:avLst/>
            <a:gdLst>
              <a:gd name="connsiteX0" fmla="*/ 0 w 7029819"/>
              <a:gd name="connsiteY0" fmla="*/ 0 h 4320000"/>
              <a:gd name="connsiteX1" fmla="*/ 7029819 w 7029819"/>
              <a:gd name="connsiteY1" fmla="*/ 0 h 4320000"/>
              <a:gd name="connsiteX2" fmla="*/ 7029819 w 7029819"/>
              <a:gd name="connsiteY2" fmla="*/ 4320000 h 4320000"/>
              <a:gd name="connsiteX3" fmla="*/ 0 w 7029819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9" h="4320000">
                <a:moveTo>
                  <a:pt x="0" y="0"/>
                </a:moveTo>
                <a:lnTo>
                  <a:pt x="7029819" y="0"/>
                </a:lnTo>
                <a:lnTo>
                  <a:pt x="7029819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180000" tIns="93600" rIns="180000" bIns="9360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800"/>
            </a:lvl1pPr>
          </a:lstStyle>
          <a:p>
            <a:pPr marL="685869" lvl="0" indent="-685869"/>
            <a:endParaRPr lang="en-GB"/>
          </a:p>
        </p:txBody>
      </p:sp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AD6A155A-6F5E-44DE-B0AE-A17180CAC53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48878" y="8511943"/>
            <a:ext cx="7678800" cy="4320000"/>
          </a:xfrm>
          <a:custGeom>
            <a:avLst/>
            <a:gdLst>
              <a:gd name="connsiteX0" fmla="*/ 0 w 7029818"/>
              <a:gd name="connsiteY0" fmla="*/ 0 h 4320000"/>
              <a:gd name="connsiteX1" fmla="*/ 7029818 w 7029818"/>
              <a:gd name="connsiteY1" fmla="*/ 0 h 4320000"/>
              <a:gd name="connsiteX2" fmla="*/ 7029818 w 7029818"/>
              <a:gd name="connsiteY2" fmla="*/ 4320000 h 4320000"/>
              <a:gd name="connsiteX3" fmla="*/ 0 w 7029818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8" h="4320000">
                <a:moveTo>
                  <a:pt x="0" y="0"/>
                </a:moveTo>
                <a:lnTo>
                  <a:pt x="7029818" y="0"/>
                </a:lnTo>
                <a:lnTo>
                  <a:pt x="7029818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180000" tIns="93600" rIns="180000" bIns="93600" rtlCol="0">
            <a:no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/>
            <a:endParaRPr lang="en-GB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8356FBF5-B92D-48D4-8AF2-9412C6AE9A2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48878" y="4743588"/>
            <a:ext cx="7678800" cy="4320000"/>
          </a:xfrm>
          <a:custGeom>
            <a:avLst/>
            <a:gdLst>
              <a:gd name="connsiteX0" fmla="*/ 0 w 7029819"/>
              <a:gd name="connsiteY0" fmla="*/ 0 h 4320000"/>
              <a:gd name="connsiteX1" fmla="*/ 7029819 w 7029819"/>
              <a:gd name="connsiteY1" fmla="*/ 0 h 4320000"/>
              <a:gd name="connsiteX2" fmla="*/ 7029819 w 7029819"/>
              <a:gd name="connsiteY2" fmla="*/ 4320000 h 4320000"/>
              <a:gd name="connsiteX3" fmla="*/ 0 w 7029819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9" h="4320000">
                <a:moveTo>
                  <a:pt x="0" y="0"/>
                </a:moveTo>
                <a:lnTo>
                  <a:pt x="7029819" y="0"/>
                </a:lnTo>
                <a:lnTo>
                  <a:pt x="7029819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180000" tIns="93600" rIns="180000" bIns="93600" rtlCol="0">
            <a:no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/>
            <a:endParaRPr lang="en-GB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BFCBE037-E834-4054-9F74-D8464FA3E2D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48878" y="975232"/>
            <a:ext cx="7678800" cy="4320000"/>
          </a:xfrm>
          <a:custGeom>
            <a:avLst/>
            <a:gdLst>
              <a:gd name="connsiteX0" fmla="*/ 0 w 7029819"/>
              <a:gd name="connsiteY0" fmla="*/ 0 h 4320000"/>
              <a:gd name="connsiteX1" fmla="*/ 7029819 w 7029819"/>
              <a:gd name="connsiteY1" fmla="*/ 0 h 4320000"/>
              <a:gd name="connsiteX2" fmla="*/ 7029819 w 7029819"/>
              <a:gd name="connsiteY2" fmla="*/ 4320000 h 4320000"/>
              <a:gd name="connsiteX3" fmla="*/ 0 w 7029819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9" h="4320000">
                <a:moveTo>
                  <a:pt x="0" y="0"/>
                </a:moveTo>
                <a:lnTo>
                  <a:pt x="7029819" y="0"/>
                </a:lnTo>
                <a:lnTo>
                  <a:pt x="7029819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180000" tIns="93600" rIns="180000" bIns="93600" rtlCol="0">
            <a:no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CDF08-7E4B-40AD-BAC5-64D6CB8B93D2}"/>
              </a:ext>
            </a:extLst>
          </p:cNvPr>
          <p:cNvGrpSpPr/>
          <p:nvPr userDrawn="1"/>
        </p:nvGrpSpPr>
        <p:grpSpPr>
          <a:xfrm>
            <a:off x="15225554" y="725503"/>
            <a:ext cx="1225205" cy="1225205"/>
            <a:chOff x="494744" y="523692"/>
            <a:chExt cx="1225205" cy="12252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D12FA9-F2CB-46FF-8592-43979AAB085F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123B59E-9DBE-4A7D-A254-478C0054FE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B9020BC-17B0-41A4-A7CA-F658103B97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00842F1-9891-4BB3-BE01-A2C0044B45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194DED-1DD5-4A06-A7CD-4C533C821292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C62BC69-8800-4CB1-8E4A-2AD84D3D42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1E0B9B9-672E-41A0-9385-62526914C6B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484EA4E0-4ED9-49FE-9E2B-E4770C77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8588" y="1069124"/>
            <a:ext cx="7889796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80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8756BF8-37D1-4EA7-B74D-52A96C58EBFF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4581760" y="1151460"/>
            <a:ext cx="5074023" cy="8606118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317500" dir="13500000" sy="23000" kx="1200000" algn="br" rotWithShape="0">
              <a:prstClr val="black">
                <a:alpha val="12000"/>
              </a:prstClr>
            </a:outerShdw>
          </a:effectLst>
          <a:scene3d>
            <a:camera prst="perspectiveRight">
              <a:rot lat="0" lon="19800000" rev="0"/>
            </a:camera>
            <a:lightRig rig="threePt" dir="t"/>
          </a:scene3d>
          <a:sp3d extrusionH="381000"/>
        </p:spPr>
        <p:txBody>
          <a:bodyPr wrap="square" lIns="180000" tIns="93600" rIns="180000" bIns="9360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/>
            </a:lvl1pPr>
          </a:lstStyle>
          <a:p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877771D-C042-452F-A212-F3F8274CCE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55783" y="559791"/>
            <a:ext cx="5074023" cy="8606118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304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381000"/>
        </p:spPr>
        <p:txBody>
          <a:bodyPr wrap="square" lIns="180000" tIns="93600" rIns="180000" bIns="9360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/>
            </a:lvl1pPr>
          </a:lstStyle>
          <a:p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B41FBEB-6A9D-49E4-B3DA-600393DFBB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29805" y="1151460"/>
            <a:ext cx="5074022" cy="8606118"/>
          </a:xfrm>
          <a:custGeom>
            <a:avLst/>
            <a:gdLst>
              <a:gd name="connsiteX0" fmla="*/ 0 w 5074022"/>
              <a:gd name="connsiteY0" fmla="*/ 0 h 8606118"/>
              <a:gd name="connsiteX1" fmla="*/ 5074022 w 5074022"/>
              <a:gd name="connsiteY1" fmla="*/ 0 h 8606118"/>
              <a:gd name="connsiteX2" fmla="*/ 5074022 w 5074022"/>
              <a:gd name="connsiteY2" fmla="*/ 8606118 h 8606118"/>
              <a:gd name="connsiteX3" fmla="*/ 0 w 5074022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2" h="8606118">
                <a:moveTo>
                  <a:pt x="0" y="0"/>
                </a:moveTo>
                <a:lnTo>
                  <a:pt x="5074022" y="0"/>
                </a:lnTo>
                <a:lnTo>
                  <a:pt x="5074022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317500" dir="18900000" sy="23000" kx="-1200000" algn="bl" rotWithShape="0">
              <a:prstClr val="black">
                <a:alpha val="12000"/>
              </a:prstClr>
            </a:outerShdw>
          </a:effectLst>
          <a:scene3d>
            <a:camera prst="perspectiveRight" fov="2700000">
              <a:rot lat="0" lon="1800000" rev="0"/>
            </a:camera>
            <a:lightRig rig="soft" dir="t"/>
          </a:scene3d>
          <a:sp3d extrusionH="381000"/>
        </p:spPr>
        <p:txBody>
          <a:bodyPr wrap="square" lIns="180000" tIns="93600" rIns="180000" bIns="9360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800"/>
            </a:lvl1pPr>
          </a:lstStyle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49A854-6D2D-46A3-97E6-A5BA8AC4FD21}"/>
              </a:ext>
            </a:extLst>
          </p:cNvPr>
          <p:cNvGrpSpPr/>
          <p:nvPr userDrawn="1"/>
        </p:nvGrpSpPr>
        <p:grpSpPr>
          <a:xfrm>
            <a:off x="434532" y="9882769"/>
            <a:ext cx="1225205" cy="1225205"/>
            <a:chOff x="494744" y="523692"/>
            <a:chExt cx="1225205" cy="12252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C2D0CA6-5F37-4841-A757-38F0A8998B45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D180E46-879B-4C43-8946-6BD2EDC75B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01241CE-E689-4186-A3E0-3A4035C71A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4EA40DD-6EE5-4DAE-ADD0-8EC9ED2AD16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B95E28-65D9-4B32-AAB8-59EF072D575E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E987659-61E2-4E35-A859-0C1BD65D487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623D26E-2222-4F26-ABEB-3269DA339E9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58EC753-1456-4F1A-974C-C793FFF5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10226390"/>
            <a:ext cx="8848218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1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C6F537C0-0ACC-4E3C-B344-74CABD5C7EDF}"/>
              </a:ext>
            </a:extLst>
          </p:cNvPr>
          <p:cNvSpPr/>
          <p:nvPr userDrawn="1"/>
        </p:nvSpPr>
        <p:spPr>
          <a:xfrm rot="5400000">
            <a:off x="0" y="1"/>
            <a:ext cx="5400000" cy="5400000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03ED712-4928-494F-B1C4-D01346F6B469}"/>
              </a:ext>
            </a:extLst>
          </p:cNvPr>
          <p:cNvSpPr/>
          <p:nvPr userDrawn="1"/>
        </p:nvSpPr>
        <p:spPr>
          <a:xfrm rot="10800000">
            <a:off x="18985586" y="1"/>
            <a:ext cx="5400000" cy="5400000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 dirty="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17D6937C-EE1D-476A-9ACB-1676A7B851E7}"/>
              </a:ext>
            </a:extLst>
          </p:cNvPr>
          <p:cNvSpPr/>
          <p:nvPr userDrawn="1"/>
        </p:nvSpPr>
        <p:spPr>
          <a:xfrm rot="16200000">
            <a:off x="18985588" y="8317588"/>
            <a:ext cx="5400000" cy="5400000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9D7B853A-B3E1-43FD-85E8-FF447163A2C5}"/>
              </a:ext>
            </a:extLst>
          </p:cNvPr>
          <p:cNvSpPr/>
          <p:nvPr userDrawn="1"/>
        </p:nvSpPr>
        <p:spPr>
          <a:xfrm>
            <a:off x="2" y="8317588"/>
            <a:ext cx="5400000" cy="5400000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8EB9CA2-F2D6-465F-B4DE-19B4C62010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1429" y="601429"/>
            <a:ext cx="23182731" cy="12514731"/>
          </a:xfrm>
          <a:custGeom>
            <a:avLst/>
            <a:gdLst>
              <a:gd name="connsiteX0" fmla="*/ 0 w 23182731"/>
              <a:gd name="connsiteY0" fmla="*/ 0 h 12514731"/>
              <a:gd name="connsiteX1" fmla="*/ 23182731 w 23182731"/>
              <a:gd name="connsiteY1" fmla="*/ 0 h 12514731"/>
              <a:gd name="connsiteX2" fmla="*/ 23182731 w 23182731"/>
              <a:gd name="connsiteY2" fmla="*/ 12514731 h 12514731"/>
              <a:gd name="connsiteX3" fmla="*/ 0 w 23182731"/>
              <a:gd name="connsiteY3" fmla="*/ 12514731 h 1251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2731" h="12514731">
                <a:moveTo>
                  <a:pt x="0" y="0"/>
                </a:moveTo>
                <a:lnTo>
                  <a:pt x="23182731" y="0"/>
                </a:lnTo>
                <a:lnTo>
                  <a:pt x="23182731" y="12514731"/>
                </a:lnTo>
                <a:lnTo>
                  <a:pt x="0" y="12514731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80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8A3B93E-DDF6-4982-BF66-F57736E372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085746" y="1797676"/>
            <a:ext cx="7192460" cy="11538267"/>
          </a:xfrm>
          <a:custGeom>
            <a:avLst/>
            <a:gdLst>
              <a:gd name="connsiteX0" fmla="*/ 0 w 7192460"/>
              <a:gd name="connsiteY0" fmla="*/ 0 h 11538267"/>
              <a:gd name="connsiteX1" fmla="*/ 7192460 w 7192460"/>
              <a:gd name="connsiteY1" fmla="*/ 0 h 11538267"/>
              <a:gd name="connsiteX2" fmla="*/ 7192460 w 7192460"/>
              <a:gd name="connsiteY2" fmla="*/ 11538267 h 11538267"/>
              <a:gd name="connsiteX3" fmla="*/ 0 w 7192460"/>
              <a:gd name="connsiteY3" fmla="*/ 11538267 h 1153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460" h="11538267">
                <a:moveTo>
                  <a:pt x="0" y="0"/>
                </a:moveTo>
                <a:lnTo>
                  <a:pt x="7192460" y="0"/>
                </a:lnTo>
                <a:lnTo>
                  <a:pt x="7192460" y="11538267"/>
                </a:lnTo>
                <a:lnTo>
                  <a:pt x="0" y="1153826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 w="19050">
            <a:noFill/>
            <a:prstDash val="sysDot"/>
          </a:ln>
          <a:effectLst>
            <a:outerShdw blurRad="571500" dist="177800" dir="10800000" sx="102000" sy="102000" algn="r" rotWithShape="0">
              <a:prstClr val="black">
                <a:alpha val="40000"/>
              </a:prstClr>
            </a:outerShdw>
          </a:effectLst>
          <a:scene3d>
            <a:camera prst="isometricTopUp">
              <a:rot lat="19499994" lon="18600000" rev="3599999"/>
            </a:camera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>
              <a:buNone/>
              <a:defRPr lang="en-GB" sz="2800" dirty="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BD217BC-9140-40F0-8620-46A88D9A42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80193" y="635015"/>
            <a:ext cx="7192460" cy="11538267"/>
          </a:xfrm>
          <a:custGeom>
            <a:avLst/>
            <a:gdLst>
              <a:gd name="connsiteX0" fmla="*/ 0 w 7192460"/>
              <a:gd name="connsiteY0" fmla="*/ 0 h 11538267"/>
              <a:gd name="connsiteX1" fmla="*/ 7192460 w 7192460"/>
              <a:gd name="connsiteY1" fmla="*/ 0 h 11538267"/>
              <a:gd name="connsiteX2" fmla="*/ 7192460 w 7192460"/>
              <a:gd name="connsiteY2" fmla="*/ 11538267 h 11538267"/>
              <a:gd name="connsiteX3" fmla="*/ 0 w 7192460"/>
              <a:gd name="connsiteY3" fmla="*/ 11538267 h 1153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460" h="11538267">
                <a:moveTo>
                  <a:pt x="0" y="0"/>
                </a:moveTo>
                <a:lnTo>
                  <a:pt x="7192460" y="0"/>
                </a:lnTo>
                <a:lnTo>
                  <a:pt x="7192460" y="11538267"/>
                </a:lnTo>
                <a:lnTo>
                  <a:pt x="0" y="1153826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 w="19050">
            <a:noFill/>
            <a:prstDash val="sysDot"/>
          </a:ln>
          <a:effectLst>
            <a:outerShdw blurRad="571500" dist="177800" dir="10800000" sx="102000" sy="102000" algn="r" rotWithShape="0">
              <a:prstClr val="black">
                <a:alpha val="40000"/>
              </a:prstClr>
            </a:outerShdw>
          </a:effectLst>
          <a:scene3d>
            <a:camera prst="isometricTopUp">
              <a:rot lat="19499994" lon="18600000" rev="3599999"/>
            </a:camera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>
              <a:buNone/>
              <a:defRPr lang="en-GB" sz="2800" dirty="0">
                <a:solidFill>
                  <a:schemeClr val="tx2"/>
                </a:solidFill>
              </a:defRPr>
            </a:lvl1pPr>
          </a:lstStyle>
          <a:p>
            <a:pPr marL="685869" lvl="0" indent="-685869" algn="ctr" defTabSz="457200"/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326C0B2-1ADF-4099-A8CB-D990D2579F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874639" y="-306965"/>
            <a:ext cx="7192460" cy="11538267"/>
          </a:xfrm>
          <a:custGeom>
            <a:avLst/>
            <a:gdLst>
              <a:gd name="connsiteX0" fmla="*/ 0 w 7192460"/>
              <a:gd name="connsiteY0" fmla="*/ 0 h 11538267"/>
              <a:gd name="connsiteX1" fmla="*/ 7192460 w 7192460"/>
              <a:gd name="connsiteY1" fmla="*/ 0 h 11538267"/>
              <a:gd name="connsiteX2" fmla="*/ 7192460 w 7192460"/>
              <a:gd name="connsiteY2" fmla="*/ 11538267 h 11538267"/>
              <a:gd name="connsiteX3" fmla="*/ 0 w 7192460"/>
              <a:gd name="connsiteY3" fmla="*/ 11538267 h 1153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460" h="11538267">
                <a:moveTo>
                  <a:pt x="0" y="0"/>
                </a:moveTo>
                <a:lnTo>
                  <a:pt x="7192460" y="0"/>
                </a:lnTo>
                <a:lnTo>
                  <a:pt x="7192460" y="11538267"/>
                </a:lnTo>
                <a:lnTo>
                  <a:pt x="0" y="1153826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 w="19050">
            <a:noFill/>
            <a:prstDash val="sysDot"/>
          </a:ln>
          <a:effectLst>
            <a:outerShdw blurRad="571500" dist="177800" dir="10800000" sx="102000" sy="102000" algn="r" rotWithShape="0">
              <a:prstClr val="black">
                <a:alpha val="40000"/>
              </a:prstClr>
            </a:outerShdw>
          </a:effectLst>
          <a:scene3d>
            <a:camera prst="isometricTopUp">
              <a:rot lat="19499994" lon="18600000" rev="3599999"/>
            </a:camera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2800" dirty="0">
                <a:solidFill>
                  <a:schemeClr val="tx2"/>
                </a:solidFill>
                <a:latin typeface="+mn-lt"/>
              </a:defRPr>
            </a:lvl1pPr>
          </a:lstStyle>
          <a:p>
            <a:pPr marL="0" lvl="0" algn="ctr" defTabSz="457200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34D78D-B6FC-41E7-B023-0EA80B00F5A6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B651A4-35F5-4300-930E-375254C5D46B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E606CE5-9095-47F6-ABB2-FD5C48F1B7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822281A-0572-459D-9FDD-947041D5B18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2C737B5-DFF6-462D-BD63-AC21D5FDD6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43EEFD0-BC54-4EF6-AD16-946C1F269A35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713CC3A-9310-4F50-B8FD-4EE50BF0AE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DB10E14-A746-499B-BF28-ED142E74B99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E339B90-E18E-49FC-BF8B-10A404AA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10667259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47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8A3B93E-DDF6-4982-BF66-F57736E372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186435" y="3377841"/>
            <a:ext cx="7192460" cy="11538267"/>
          </a:xfrm>
          <a:custGeom>
            <a:avLst/>
            <a:gdLst>
              <a:gd name="connsiteX0" fmla="*/ 0 w 7192460"/>
              <a:gd name="connsiteY0" fmla="*/ 0 h 11538267"/>
              <a:gd name="connsiteX1" fmla="*/ 7192460 w 7192460"/>
              <a:gd name="connsiteY1" fmla="*/ 0 h 11538267"/>
              <a:gd name="connsiteX2" fmla="*/ 7192460 w 7192460"/>
              <a:gd name="connsiteY2" fmla="*/ 11538267 h 11538267"/>
              <a:gd name="connsiteX3" fmla="*/ 0 w 7192460"/>
              <a:gd name="connsiteY3" fmla="*/ 11538267 h 1153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460" h="11538267">
                <a:moveTo>
                  <a:pt x="0" y="0"/>
                </a:moveTo>
                <a:lnTo>
                  <a:pt x="7192460" y="0"/>
                </a:lnTo>
                <a:lnTo>
                  <a:pt x="7192460" y="11538267"/>
                </a:lnTo>
                <a:lnTo>
                  <a:pt x="0" y="1153826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 w="19050">
            <a:noFill/>
            <a:prstDash val="sysDot"/>
          </a:ln>
          <a:effectLst>
            <a:outerShdw blurRad="571500" dir="10800000" sx="104000" sy="104000" algn="r" rotWithShape="0">
              <a:prstClr val="black">
                <a:alpha val="40000"/>
              </a:prstClr>
            </a:outerShdw>
          </a:effectLst>
          <a:scene3d>
            <a:camera prst="isometricTopUp">
              <a:rot lat="19499994" lon="18600000" rev="3599999"/>
            </a:camera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2800" dirty="0">
                <a:solidFill>
                  <a:schemeClr val="tx2"/>
                </a:solidFill>
                <a:latin typeface="+mn-lt"/>
              </a:defRPr>
            </a:lvl1pPr>
          </a:lstStyle>
          <a:p>
            <a:pPr marL="0" lvl="0" algn="ctr" defTabSz="457200"/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BD217BC-9140-40F0-8620-46A88D9A42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86435" y="2388168"/>
            <a:ext cx="7192460" cy="11538267"/>
          </a:xfrm>
          <a:custGeom>
            <a:avLst/>
            <a:gdLst>
              <a:gd name="connsiteX0" fmla="*/ 0 w 7192460"/>
              <a:gd name="connsiteY0" fmla="*/ 0 h 11538267"/>
              <a:gd name="connsiteX1" fmla="*/ 7192460 w 7192460"/>
              <a:gd name="connsiteY1" fmla="*/ 0 h 11538267"/>
              <a:gd name="connsiteX2" fmla="*/ 7192460 w 7192460"/>
              <a:gd name="connsiteY2" fmla="*/ 11538267 h 11538267"/>
              <a:gd name="connsiteX3" fmla="*/ 0 w 7192460"/>
              <a:gd name="connsiteY3" fmla="*/ 11538267 h 1153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460" h="11538267">
                <a:moveTo>
                  <a:pt x="0" y="0"/>
                </a:moveTo>
                <a:lnTo>
                  <a:pt x="7192460" y="0"/>
                </a:lnTo>
                <a:lnTo>
                  <a:pt x="7192460" y="11538267"/>
                </a:lnTo>
                <a:lnTo>
                  <a:pt x="0" y="1153826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 w="19050">
            <a:noFill/>
            <a:prstDash val="sysDot"/>
          </a:ln>
          <a:effectLst>
            <a:outerShdw blurRad="571500" dist="177800" dir="10800000" sx="102000" sy="102000" algn="r" rotWithShape="0">
              <a:prstClr val="black">
                <a:alpha val="40000"/>
              </a:prstClr>
            </a:outerShdw>
          </a:effectLst>
          <a:scene3d>
            <a:camera prst="isometricTopUp">
              <a:rot lat="19499993" lon="18599998" rev="3599999"/>
            </a:camera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2800" dirty="0">
                <a:solidFill>
                  <a:schemeClr val="tx2"/>
                </a:solidFill>
                <a:latin typeface="+mn-lt"/>
              </a:defRPr>
            </a:lvl1pPr>
          </a:lstStyle>
          <a:p>
            <a:pPr marL="0" lvl="0" algn="ctr" defTabSz="457200"/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326C0B2-1ADF-4099-A8CB-D990D2579F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276663" y="308218"/>
            <a:ext cx="7192460" cy="11538267"/>
          </a:xfrm>
          <a:custGeom>
            <a:avLst/>
            <a:gdLst>
              <a:gd name="connsiteX0" fmla="*/ 0 w 7192460"/>
              <a:gd name="connsiteY0" fmla="*/ 0 h 11538267"/>
              <a:gd name="connsiteX1" fmla="*/ 7192460 w 7192460"/>
              <a:gd name="connsiteY1" fmla="*/ 0 h 11538267"/>
              <a:gd name="connsiteX2" fmla="*/ 7192460 w 7192460"/>
              <a:gd name="connsiteY2" fmla="*/ 11538267 h 11538267"/>
              <a:gd name="connsiteX3" fmla="*/ 0 w 7192460"/>
              <a:gd name="connsiteY3" fmla="*/ 11538267 h 1153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460" h="11538267">
                <a:moveTo>
                  <a:pt x="0" y="0"/>
                </a:moveTo>
                <a:lnTo>
                  <a:pt x="7192460" y="0"/>
                </a:lnTo>
                <a:lnTo>
                  <a:pt x="7192460" y="11538267"/>
                </a:lnTo>
                <a:lnTo>
                  <a:pt x="0" y="1153826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 w="19050">
            <a:noFill/>
            <a:prstDash val="sysDot"/>
          </a:ln>
          <a:effectLst>
            <a:outerShdw blurRad="571500" dist="177800" dir="10800000" sx="102000" sy="102000" algn="r" rotWithShape="0">
              <a:prstClr val="black">
                <a:alpha val="40000"/>
              </a:prstClr>
            </a:outerShdw>
          </a:effectLst>
          <a:scene3d>
            <a:camera prst="isometricTopUp">
              <a:rot lat="20099994" lon="19799999" rev="2400000"/>
            </a:camera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93600" rIns="180000" bIns="93600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2800" dirty="0">
                <a:solidFill>
                  <a:schemeClr val="tx2"/>
                </a:solidFill>
                <a:latin typeface="+mn-lt"/>
              </a:defRPr>
            </a:lvl1pPr>
          </a:lstStyle>
          <a:p>
            <a:pPr marL="0" lvl="0" algn="ctr" defTabSz="457200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34D78D-B6FC-41E7-B023-0EA80B00F5A6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B651A4-35F5-4300-930E-375254C5D46B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E606CE5-9095-47F6-ABB2-FD5C48F1B7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822281A-0572-459D-9FDD-947041D5B18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2C737B5-DFF6-462D-BD63-AC21D5FDD6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43EEFD0-BC54-4EF6-AD16-946C1F269A35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713CC3A-9310-4F50-B8FD-4EE50BF0AE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DB10E14-A746-499B-BF28-ED142E74B99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E339B90-E18E-49FC-BF8B-10A404AA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10667259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49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3BE1A260-396B-46E4-BF1B-622EDEFC70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10665" y="4448639"/>
            <a:ext cx="12502558" cy="6975358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90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190500"/>
        </p:spPr>
        <p:txBody>
          <a:bodyPr vert="horz" wrap="square" lIns="180000" tIns="93600" rIns="180000" bIns="93600" rtlCol="0">
            <a:noAutofit/>
          </a:bodyPr>
          <a:lstStyle>
            <a:lvl1pPr marL="0" indent="0">
              <a:buNone/>
              <a:defRPr lang="en-GB" sz="2800">
                <a:solidFill>
                  <a:schemeClr val="tx1"/>
                </a:solidFill>
              </a:defRPr>
            </a:lvl1pPr>
          </a:lstStyle>
          <a:p>
            <a:pPr marL="685869" lvl="0" indent="-685869"/>
            <a:endParaRPr lang="en-GB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BC96D7D-D52F-4FCD-A24B-1D84B6F0F5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10665" y="3793655"/>
            <a:ext cx="12502558" cy="6975358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90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190500"/>
        </p:spPr>
        <p:txBody>
          <a:bodyPr vert="horz" wrap="square" lIns="180000" tIns="93600" rIns="180000" bIns="93600" rtlCol="0">
            <a:noAutofit/>
          </a:bodyPr>
          <a:lstStyle>
            <a:lvl1pPr marL="0" indent="0">
              <a:buNone/>
              <a:defRPr lang="en-GB" sz="2800">
                <a:solidFill>
                  <a:schemeClr val="tx1"/>
                </a:solidFill>
              </a:defRPr>
            </a:lvl1pPr>
          </a:lstStyle>
          <a:p>
            <a:pPr marL="685869" lvl="0" indent="-685869"/>
            <a:endParaRPr lang="en-GB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18177F5-3885-475D-8D8A-8E87590C1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410664" y="3138670"/>
            <a:ext cx="12502558" cy="6975358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90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190500"/>
        </p:spPr>
        <p:txBody>
          <a:bodyPr wrap="square" lIns="180000" tIns="93600" rIns="180000" bIns="9360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/>
            </a:lvl1pPr>
          </a:lstStyle>
          <a:p>
            <a:endParaRPr lang="en-GB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101CB87-7AFA-45D1-A099-7FF6E7A1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22680818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AE58B50-26F2-485E-960C-0949E9AF2030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34532" y="466621"/>
            <a:chExt cx="1225205" cy="122520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67AE67E-DF7E-4927-B5DE-5878BDD9A157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3AD869A-9828-4D50-9EE3-E87AAF509D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C3CB3D3-D0E6-4733-900A-F45DEADC09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7482D56-A4DA-40B8-9853-96D89363B8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89F055-0276-43EF-B696-91F658FDAF0C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CAB21F-7883-4433-AD02-80A0B664D7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B70F784-9980-4E24-92DE-B90F437AC9B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6755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Picture Placeholder 29">
            <a:extLst>
              <a:ext uri="{FF2B5EF4-FFF2-40B4-BE49-F238E27FC236}">
                <a16:creationId xmlns:a16="http://schemas.microsoft.com/office/drawing/2014/main" id="{5F796D56-22D1-4342-A416-EE91F64155B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71509" y="810242"/>
            <a:ext cx="10619116" cy="5924558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90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190500"/>
        </p:spPr>
        <p:txBody>
          <a:bodyPr wrap="square" lIns="180000" tIns="93600" rIns="180000" bIns="9360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/>
            </a:lvl1pPr>
          </a:lstStyle>
          <a:p>
            <a:endParaRPr lang="en-GB"/>
          </a:p>
        </p:txBody>
      </p:sp>
      <p:sp>
        <p:nvSpPr>
          <p:cNvPr id="16" name="Picture Placeholder 26">
            <a:extLst>
              <a:ext uri="{FF2B5EF4-FFF2-40B4-BE49-F238E27FC236}">
                <a16:creationId xmlns:a16="http://schemas.microsoft.com/office/drawing/2014/main" id="{B39F597E-B93C-4EB2-8A00-9807777BB2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1509" y="6139155"/>
            <a:ext cx="10619116" cy="5924558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90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190500"/>
        </p:spPr>
        <p:txBody>
          <a:bodyPr vert="horz" wrap="square" lIns="180000" tIns="93600" rIns="180000" bIns="93600" rtlCol="0">
            <a:no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/>
            <a:endParaRPr lang="en-GB"/>
          </a:p>
        </p:txBody>
      </p:sp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B600CC46-3364-4A7D-A016-D399C951FC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1509" y="3474698"/>
            <a:ext cx="10619116" cy="5924558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90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190500"/>
        </p:spPr>
        <p:txBody>
          <a:bodyPr vert="horz" wrap="square" lIns="180000" tIns="93600" rIns="180000" bIns="93600" rtlCol="0">
            <a:no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CD4EB3-D7F4-437B-91F3-A3E8A5E21FB8}"/>
              </a:ext>
            </a:extLst>
          </p:cNvPr>
          <p:cNvGrpSpPr/>
          <p:nvPr userDrawn="1"/>
        </p:nvGrpSpPr>
        <p:grpSpPr>
          <a:xfrm>
            <a:off x="14044988" y="1224438"/>
            <a:ext cx="1225205" cy="1225205"/>
            <a:chOff x="494744" y="523692"/>
            <a:chExt cx="1225205" cy="12252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1B4AE5-BDFC-4186-93AC-40CFE86974E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C04EDCC-82A5-4290-B38F-66E2ABE70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1AA614-1009-4130-9E0D-F9CA38D9F6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C6C5844-D253-44B9-AF20-C074DF6E2C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A8A994-4384-4D04-97D0-D04BD6ADD84A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F432F25-F188-4BB8-AF5E-F788DD6DE89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04B33C4-721B-4867-AD60-BD0B7E1CAA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C5EE07F8-CF36-4EDC-A70F-8B7D2BD0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8022" y="1568059"/>
            <a:ext cx="9070362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47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Picture Placeholder 29">
            <a:extLst>
              <a:ext uri="{FF2B5EF4-FFF2-40B4-BE49-F238E27FC236}">
                <a16:creationId xmlns:a16="http://schemas.microsoft.com/office/drawing/2014/main" id="{5F796D56-22D1-4342-A416-EE91F64155B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33010" y="6260783"/>
            <a:ext cx="10619116" cy="5924558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190500"/>
        </p:spPr>
        <p:txBody>
          <a:bodyPr wrap="square" lIns="180000" tIns="93600" rIns="180000" bIns="9360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/>
            </a:lvl1pPr>
          </a:lstStyle>
          <a:p>
            <a:endParaRPr lang="en-GB"/>
          </a:p>
        </p:txBody>
      </p:sp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B600CC46-3364-4A7D-A016-D399C951FC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283981" y="2365330"/>
            <a:ext cx="10619116" cy="5924558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90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2100000" lon="18883146" rev="0"/>
            </a:camera>
            <a:lightRig rig="threePt" dir="t"/>
          </a:scene3d>
          <a:sp3d extrusionH="190500"/>
        </p:spPr>
        <p:txBody>
          <a:bodyPr vert="horz" wrap="square" lIns="180000" tIns="93600" rIns="180000" bIns="93600" rtlCol="0">
            <a:noAutofit/>
          </a:bodyPr>
          <a:lstStyle>
            <a:lvl1pPr marL="0" indent="0">
              <a:buNone/>
              <a:defRPr lang="en-GB" sz="2800">
                <a:solidFill>
                  <a:schemeClr val="tx1"/>
                </a:solidFill>
              </a:defRPr>
            </a:lvl1pPr>
          </a:lstStyle>
          <a:p>
            <a:pPr marL="685869" lvl="0" indent="-685869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BCCB8D-7434-46C5-85BA-081F7F806811}"/>
              </a:ext>
            </a:extLst>
          </p:cNvPr>
          <p:cNvGrpSpPr/>
          <p:nvPr userDrawn="1"/>
        </p:nvGrpSpPr>
        <p:grpSpPr>
          <a:xfrm>
            <a:off x="14044988" y="1224438"/>
            <a:ext cx="1225205" cy="1225205"/>
            <a:chOff x="494744" y="523692"/>
            <a:chExt cx="1225205" cy="12252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BC6207-F7D8-498D-AB71-1C7AD6EC618C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990E647-D0CE-46FC-906D-5633FA5D99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E506494-432E-4325-90FF-E82A5B1602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98A41C-A300-4408-B213-D327C790EF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4708B7-4431-456E-9FF4-40CD435B8A00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F79FE7F-1150-44DE-BE8E-DE37BBE233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D917900-5012-462A-8C4C-2526F849E19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21AD6131-E44C-4BDF-91D7-CC6B3AC3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8022" y="1568059"/>
            <a:ext cx="9070362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3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5"/>
          <p:cNvSpPr>
            <a:spLocks noGrp="1"/>
          </p:cNvSpPr>
          <p:nvPr userDrawn="1">
            <p:ph type="pic" sz="quarter" idx="20"/>
          </p:nvPr>
        </p:nvSpPr>
        <p:spPr>
          <a:xfrm>
            <a:off x="16705088" y="0"/>
            <a:ext cx="7680500" cy="6768784"/>
          </a:xfrm>
          <a:custGeom>
            <a:avLst/>
            <a:gdLst>
              <a:gd name="connsiteX0" fmla="*/ 0 w 1786947"/>
              <a:gd name="connsiteY0" fmla="*/ 0 h 3322490"/>
              <a:gd name="connsiteX1" fmla="*/ 1786947 w 1786947"/>
              <a:gd name="connsiteY1" fmla="*/ 0 h 3322490"/>
              <a:gd name="connsiteX2" fmla="*/ 1786947 w 1786947"/>
              <a:gd name="connsiteY2" fmla="*/ 3322490 h 3322490"/>
              <a:gd name="connsiteX3" fmla="*/ 0 w 1786947"/>
              <a:gd name="connsiteY3" fmla="*/ 3322490 h 332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947" h="3322490">
                <a:moveTo>
                  <a:pt x="0" y="0"/>
                </a:moveTo>
                <a:lnTo>
                  <a:pt x="1786947" y="0"/>
                </a:lnTo>
                <a:lnTo>
                  <a:pt x="1786947" y="3322490"/>
                </a:lnTo>
                <a:lnTo>
                  <a:pt x="0" y="332249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19" name="Picture Placeholder 38"/>
          <p:cNvSpPr>
            <a:spLocks noGrp="1"/>
          </p:cNvSpPr>
          <p:nvPr userDrawn="1">
            <p:ph type="pic" sz="quarter" idx="21"/>
          </p:nvPr>
        </p:nvSpPr>
        <p:spPr>
          <a:xfrm>
            <a:off x="16705088" y="6948804"/>
            <a:ext cx="7680500" cy="6768784"/>
          </a:xfrm>
          <a:custGeom>
            <a:avLst/>
            <a:gdLst>
              <a:gd name="connsiteX0" fmla="*/ 0 w 1786947"/>
              <a:gd name="connsiteY0" fmla="*/ 0 h 3533807"/>
              <a:gd name="connsiteX1" fmla="*/ 1786947 w 1786947"/>
              <a:gd name="connsiteY1" fmla="*/ 0 h 3533807"/>
              <a:gd name="connsiteX2" fmla="*/ 1786947 w 1786947"/>
              <a:gd name="connsiteY2" fmla="*/ 3533807 h 3533807"/>
              <a:gd name="connsiteX3" fmla="*/ 0 w 1786947"/>
              <a:gd name="connsiteY3" fmla="*/ 3533807 h 353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947" h="3533807">
                <a:moveTo>
                  <a:pt x="0" y="0"/>
                </a:moveTo>
                <a:lnTo>
                  <a:pt x="1786947" y="0"/>
                </a:lnTo>
                <a:lnTo>
                  <a:pt x="1786947" y="3533807"/>
                </a:lnTo>
                <a:lnTo>
                  <a:pt x="0" y="353380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21" name="Picture Placeholder 35"/>
          <p:cNvSpPr>
            <a:spLocks noGrp="1"/>
          </p:cNvSpPr>
          <p:nvPr userDrawn="1">
            <p:ph type="pic" sz="quarter" idx="22"/>
          </p:nvPr>
        </p:nvSpPr>
        <p:spPr>
          <a:xfrm>
            <a:off x="0" y="0"/>
            <a:ext cx="7680500" cy="6768784"/>
          </a:xfrm>
          <a:custGeom>
            <a:avLst/>
            <a:gdLst>
              <a:gd name="connsiteX0" fmla="*/ 0 w 1786947"/>
              <a:gd name="connsiteY0" fmla="*/ 0 h 3322490"/>
              <a:gd name="connsiteX1" fmla="*/ 1786947 w 1786947"/>
              <a:gd name="connsiteY1" fmla="*/ 0 h 3322490"/>
              <a:gd name="connsiteX2" fmla="*/ 1786947 w 1786947"/>
              <a:gd name="connsiteY2" fmla="*/ 3322490 h 3322490"/>
              <a:gd name="connsiteX3" fmla="*/ 0 w 1786947"/>
              <a:gd name="connsiteY3" fmla="*/ 3322490 h 332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947" h="3322490">
                <a:moveTo>
                  <a:pt x="0" y="0"/>
                </a:moveTo>
                <a:lnTo>
                  <a:pt x="1786947" y="0"/>
                </a:lnTo>
                <a:lnTo>
                  <a:pt x="1786947" y="3322490"/>
                </a:lnTo>
                <a:lnTo>
                  <a:pt x="0" y="332249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22" name="Picture Placeholder 38"/>
          <p:cNvSpPr>
            <a:spLocks noGrp="1"/>
          </p:cNvSpPr>
          <p:nvPr userDrawn="1">
            <p:ph type="pic" sz="quarter" idx="23"/>
          </p:nvPr>
        </p:nvSpPr>
        <p:spPr>
          <a:xfrm>
            <a:off x="0" y="6948804"/>
            <a:ext cx="7680500" cy="6768784"/>
          </a:xfrm>
          <a:custGeom>
            <a:avLst/>
            <a:gdLst>
              <a:gd name="connsiteX0" fmla="*/ 0 w 1786947"/>
              <a:gd name="connsiteY0" fmla="*/ 0 h 3533807"/>
              <a:gd name="connsiteX1" fmla="*/ 1786947 w 1786947"/>
              <a:gd name="connsiteY1" fmla="*/ 0 h 3533807"/>
              <a:gd name="connsiteX2" fmla="*/ 1786947 w 1786947"/>
              <a:gd name="connsiteY2" fmla="*/ 3533807 h 3533807"/>
              <a:gd name="connsiteX3" fmla="*/ 0 w 1786947"/>
              <a:gd name="connsiteY3" fmla="*/ 3533807 h 353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947" h="3533807">
                <a:moveTo>
                  <a:pt x="0" y="0"/>
                </a:moveTo>
                <a:lnTo>
                  <a:pt x="1786947" y="0"/>
                </a:lnTo>
                <a:lnTo>
                  <a:pt x="1786947" y="3533807"/>
                </a:lnTo>
                <a:lnTo>
                  <a:pt x="0" y="353380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AFDEF2C-2E86-449A-8965-CF96952064AB}"/>
              </a:ext>
            </a:extLst>
          </p:cNvPr>
          <p:cNvGrpSpPr/>
          <p:nvPr userDrawn="1"/>
        </p:nvGrpSpPr>
        <p:grpSpPr>
          <a:xfrm>
            <a:off x="8035036" y="807280"/>
            <a:ext cx="1225205" cy="1225205"/>
            <a:chOff x="494744" y="523692"/>
            <a:chExt cx="1225205" cy="12252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FA8A52-82CA-4800-827A-D8D59BF44DA4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F894EF0-B70B-449D-AEEA-A4BCC69E565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2583050-6B88-408E-AFA7-54A20A1F493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133C60D-CB47-4254-B256-58FA043172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56AD9A3-0F29-48D0-A2A9-00B0F51F284B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7DFF387-A5AD-4246-AFD5-9AF276A8A8C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B3F83B4-EB06-4DE1-9FB2-189CB1EF63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846F9F77-7322-4171-BE09-8674DBA7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069" y="1150901"/>
            <a:ext cx="7619752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836DF1-0792-46CA-AA7C-B4B21A2B1E71}"/>
              </a:ext>
            </a:extLst>
          </p:cNvPr>
          <p:cNvGrpSpPr/>
          <p:nvPr userDrawn="1"/>
        </p:nvGrpSpPr>
        <p:grpSpPr>
          <a:xfrm>
            <a:off x="7734157" y="1"/>
            <a:ext cx="8917275" cy="13717587"/>
            <a:chOff x="7730802" y="1"/>
            <a:chExt cx="8917275" cy="1371758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2C104ED-6F03-42A0-A73C-CE554C11C2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4557" y="6626246"/>
              <a:ext cx="13717587" cy="46509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8BCD812-E26D-4BD0-869E-921C027314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556735" y="6626246"/>
              <a:ext cx="13717587" cy="465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9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2207739" y="0"/>
            <a:ext cx="5963164" cy="6613454"/>
          </a:xfr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2207739" y="6781149"/>
            <a:ext cx="5963156" cy="6936439"/>
          </a:xfr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8344302" y="1"/>
            <a:ext cx="6041287" cy="5285710"/>
          </a:xfr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18344302" y="5448073"/>
            <a:ext cx="6041287" cy="8269517"/>
          </a:xfr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EADF-730C-429E-85DD-E1495F72C8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C30C9-67D4-4B70-8087-554C788BB2F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01FBD749-3D72-4894-82D9-38D1CF37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9372764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5A8DAA-2B59-4922-BAE0-BDDEEEF10190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34532" y="466621"/>
            <a:chExt cx="1225205" cy="122520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36FF1DA-B8F8-4261-A856-9D88ED781DEB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713CC93-F903-4055-8EBF-2D7BDA230E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7F66012-27D4-4EE5-9C96-6CD37CB31A9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6ED9EF4-0D78-46A3-8B9C-611BD8567F6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2D85C53-9D0E-485F-8E20-C15C52308CC6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1FB4420-E969-4233-9C5F-F7374A7F3EB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0F0A92F-FF15-4513-A0D2-4E1A80313A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332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7182865" y="-2"/>
            <a:ext cx="10019858" cy="13717588"/>
          </a:xfrm>
          <a:custGeom>
            <a:avLst/>
            <a:gdLst>
              <a:gd name="connsiteX0" fmla="*/ 1666267 w 4925683"/>
              <a:gd name="connsiteY0" fmla="*/ 5227608 h 6858000"/>
              <a:gd name="connsiteX1" fmla="*/ 4925683 w 4925683"/>
              <a:gd name="connsiteY1" fmla="*/ 5227608 h 6858000"/>
              <a:gd name="connsiteX2" fmla="*/ 4925683 w 4925683"/>
              <a:gd name="connsiteY2" fmla="*/ 6858000 h 6858000"/>
              <a:gd name="connsiteX3" fmla="*/ 1666267 w 4925683"/>
              <a:gd name="connsiteY3" fmla="*/ 6858000 h 6858000"/>
              <a:gd name="connsiteX4" fmla="*/ 0 w 4925683"/>
              <a:gd name="connsiteY4" fmla="*/ 5227608 h 6858000"/>
              <a:gd name="connsiteX5" fmla="*/ 1570064 w 4925683"/>
              <a:gd name="connsiteY5" fmla="*/ 5227608 h 6858000"/>
              <a:gd name="connsiteX6" fmla="*/ 1570064 w 4925683"/>
              <a:gd name="connsiteY6" fmla="*/ 6858000 h 6858000"/>
              <a:gd name="connsiteX7" fmla="*/ 0 w 4925683"/>
              <a:gd name="connsiteY7" fmla="*/ 6858000 h 6858000"/>
              <a:gd name="connsiteX8" fmla="*/ 1 w 4925683"/>
              <a:gd name="connsiteY8" fmla="*/ 3422556 h 6858000"/>
              <a:gd name="connsiteX9" fmla="*/ 3251721 w 4925683"/>
              <a:gd name="connsiteY9" fmla="*/ 3422556 h 6858000"/>
              <a:gd name="connsiteX10" fmla="*/ 3251721 w 4925683"/>
              <a:gd name="connsiteY10" fmla="*/ 5132159 h 6858000"/>
              <a:gd name="connsiteX11" fmla="*/ 1 w 4925683"/>
              <a:gd name="connsiteY11" fmla="*/ 5132159 h 6858000"/>
              <a:gd name="connsiteX12" fmla="*/ 3347925 w 4925683"/>
              <a:gd name="connsiteY12" fmla="*/ 1699404 h 6858000"/>
              <a:gd name="connsiteX13" fmla="*/ 4925682 w 4925683"/>
              <a:gd name="connsiteY13" fmla="*/ 1699404 h 6858000"/>
              <a:gd name="connsiteX14" fmla="*/ 4925682 w 4925683"/>
              <a:gd name="connsiteY14" fmla="*/ 5129470 h 6858000"/>
              <a:gd name="connsiteX15" fmla="*/ 3347925 w 4925683"/>
              <a:gd name="connsiteY15" fmla="*/ 5129470 h 6858000"/>
              <a:gd name="connsiteX16" fmla="*/ 1666266 w 4925683"/>
              <a:gd name="connsiteY16" fmla="*/ 1699404 h 6858000"/>
              <a:gd name="connsiteX17" fmla="*/ 3251720 w 4925683"/>
              <a:gd name="connsiteY17" fmla="*/ 1699404 h 6858000"/>
              <a:gd name="connsiteX18" fmla="*/ 3251720 w 4925683"/>
              <a:gd name="connsiteY18" fmla="*/ 3329797 h 6858000"/>
              <a:gd name="connsiteX19" fmla="*/ 1666266 w 4925683"/>
              <a:gd name="connsiteY19" fmla="*/ 3329797 h 6858000"/>
              <a:gd name="connsiteX20" fmla="*/ 0 w 4925683"/>
              <a:gd name="connsiteY20" fmla="*/ 1 h 6858000"/>
              <a:gd name="connsiteX21" fmla="*/ 1570062 w 4925683"/>
              <a:gd name="connsiteY21" fmla="*/ 1 h 6858000"/>
              <a:gd name="connsiteX22" fmla="*/ 1570062 w 4925683"/>
              <a:gd name="connsiteY22" fmla="*/ 3329797 h 6858000"/>
              <a:gd name="connsiteX23" fmla="*/ 0 w 4925683"/>
              <a:gd name="connsiteY23" fmla="*/ 3329797 h 6858000"/>
              <a:gd name="connsiteX24" fmla="*/ 1666266 w 4925683"/>
              <a:gd name="connsiteY24" fmla="*/ 0 h 6858000"/>
              <a:gd name="connsiteX25" fmla="*/ 4925682 w 4925683"/>
              <a:gd name="connsiteY25" fmla="*/ 0 h 6858000"/>
              <a:gd name="connsiteX26" fmla="*/ 4925682 w 4925683"/>
              <a:gd name="connsiteY26" fmla="*/ 1606645 h 6858000"/>
              <a:gd name="connsiteX27" fmla="*/ 1666266 w 4925683"/>
              <a:gd name="connsiteY27" fmla="*/ 16066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25683" h="6858000">
                <a:moveTo>
                  <a:pt x="1666267" y="5227608"/>
                </a:moveTo>
                <a:lnTo>
                  <a:pt x="4925683" y="5227608"/>
                </a:lnTo>
                <a:lnTo>
                  <a:pt x="4925683" y="6858000"/>
                </a:lnTo>
                <a:lnTo>
                  <a:pt x="1666267" y="6858000"/>
                </a:lnTo>
                <a:close/>
                <a:moveTo>
                  <a:pt x="0" y="5227608"/>
                </a:moveTo>
                <a:lnTo>
                  <a:pt x="1570064" y="5227608"/>
                </a:lnTo>
                <a:lnTo>
                  <a:pt x="1570064" y="6858000"/>
                </a:lnTo>
                <a:lnTo>
                  <a:pt x="0" y="6858000"/>
                </a:lnTo>
                <a:close/>
                <a:moveTo>
                  <a:pt x="1" y="3422556"/>
                </a:moveTo>
                <a:lnTo>
                  <a:pt x="3251721" y="3422556"/>
                </a:lnTo>
                <a:lnTo>
                  <a:pt x="3251721" y="5132159"/>
                </a:lnTo>
                <a:lnTo>
                  <a:pt x="1" y="5132159"/>
                </a:lnTo>
                <a:close/>
                <a:moveTo>
                  <a:pt x="3347925" y="1699404"/>
                </a:moveTo>
                <a:lnTo>
                  <a:pt x="4925682" y="1699404"/>
                </a:lnTo>
                <a:lnTo>
                  <a:pt x="4925682" y="5129470"/>
                </a:lnTo>
                <a:lnTo>
                  <a:pt x="3347925" y="5129470"/>
                </a:lnTo>
                <a:close/>
                <a:moveTo>
                  <a:pt x="1666266" y="1699404"/>
                </a:moveTo>
                <a:lnTo>
                  <a:pt x="3251720" y="1699404"/>
                </a:lnTo>
                <a:lnTo>
                  <a:pt x="3251720" y="3329797"/>
                </a:lnTo>
                <a:lnTo>
                  <a:pt x="1666266" y="3329797"/>
                </a:lnTo>
                <a:close/>
                <a:moveTo>
                  <a:pt x="0" y="1"/>
                </a:moveTo>
                <a:lnTo>
                  <a:pt x="1570062" y="1"/>
                </a:lnTo>
                <a:lnTo>
                  <a:pt x="1570062" y="3329797"/>
                </a:lnTo>
                <a:lnTo>
                  <a:pt x="0" y="3329797"/>
                </a:lnTo>
                <a:close/>
                <a:moveTo>
                  <a:pt x="1666266" y="0"/>
                </a:moveTo>
                <a:lnTo>
                  <a:pt x="4925682" y="0"/>
                </a:lnTo>
                <a:lnTo>
                  <a:pt x="4925682" y="1606645"/>
                </a:lnTo>
                <a:lnTo>
                  <a:pt x="1666266" y="1606645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5E05C1-DBB1-4229-990C-A3CB664BBBD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F7A66A-37BD-43EB-AE0A-53735C3CA8F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021788-08DF-4680-8C47-A400D46E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5711556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0EFD7B-6CF6-47FC-B0C8-76ECC84CD1DB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34532" y="466621"/>
            <a:chExt cx="1225205" cy="12252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9D1DBC-443F-46CA-B44B-F9AE690DDF3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AB2C530-33D2-474B-9432-E4143C6BE6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3C931C-ED15-4979-8860-5C2348A863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AD9341F-68A3-4633-BB48-407BF2CD2B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3614E6-A7BB-4DE0-A119-FA7B4A37FCB9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2B8BE7-25D6-4229-8A21-F1F2F6C29F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1464E7E-48D4-4969-B261-F330490237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7701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0320A5-05FC-4F45-B321-C2AD24BD023B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34532" y="466621"/>
            <a:chExt cx="1225205" cy="12252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FAF539-AC44-4DFB-A911-90844D43340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D169320-1590-4F02-9FB9-95284CEAA1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0C5B2AA-249B-495F-B6FA-866ED46BC5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C3A1E65-0478-4BFA-8890-36073951E8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A855B3-A734-4024-A6F2-FEEE5B4FE723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2C3128-68BE-4421-9938-00B8789CD96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68D98B1-FAF2-48D0-A669-9A60147FDF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1402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 userDrawn="1">
            <p:ph type="pic" sz="quarter" idx="13"/>
          </p:nvPr>
        </p:nvSpPr>
        <p:spPr>
          <a:xfrm>
            <a:off x="0" y="0"/>
            <a:ext cx="11680166" cy="13717588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 dirty="0"/>
            </a:lvl1pPr>
          </a:lstStyle>
          <a:p>
            <a:pPr marL="571557" lvl="0" indent="-571557">
              <a:spcBef>
                <a:spcPts val="0"/>
              </a:spcBef>
            </a:pPr>
            <a:endParaRPr lang="en-GB" dirty="0"/>
          </a:p>
        </p:txBody>
      </p: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12565826" y="899887"/>
            <a:ext cx="10925404" cy="2405019"/>
          </a:xfrm>
          <a:prstGeom prst="rect">
            <a:avLst/>
          </a:prstGeom>
        </p:spPr>
        <p:txBody>
          <a:bodyPr vert="horz" wrap="square" lIns="180000" tIns="93600" rIns="180000" bIns="93600" rtlCol="0" anchor="t" anchorCtr="0">
            <a:spAutoFit/>
          </a:bodyPr>
          <a:lstStyle>
            <a:lvl1pPr algn="l">
              <a:defRPr lang="en-GB" dirty="0"/>
            </a:lvl1pPr>
          </a:lstStyle>
          <a:p>
            <a:pPr lvl="0" algn="l" defTabSz="1817360">
              <a:lnSpc>
                <a:spcPct val="100000"/>
              </a:lnSpc>
            </a:pPr>
            <a:r>
              <a:rPr lang="en-US" dirty="0"/>
              <a:t>Click to ADD slide title</a:t>
            </a:r>
            <a:endParaRPr lang="en-GB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12192794" y="556266"/>
            <a:ext cx="1225205" cy="1225205"/>
            <a:chOff x="494744" y="523692"/>
            <a:chExt cx="1225205" cy="1225205"/>
          </a:xfrm>
        </p:grpSpPr>
        <p:grpSp>
          <p:nvGrpSpPr>
            <p:cNvPr id="39" name="Group 38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3" name="Straight Connector 42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6026458-ADFD-43FC-B5DD-ED445B47FD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92974" y="6564788"/>
            <a:ext cx="13717588" cy="58801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7AB0E-E120-4ACF-AA04-B6BDB7E724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08769-B858-43AF-A628-26A729FEDD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441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897204" y="2779059"/>
            <a:ext cx="8302906" cy="8302906"/>
            <a:chOff x="558482" y="538828"/>
            <a:chExt cx="12639932" cy="12639932"/>
          </a:xfrm>
        </p:grpSpPr>
        <p:sp>
          <p:nvSpPr>
            <p:cNvPr id="19" name="Right Triangle 18"/>
            <p:cNvSpPr/>
            <p:nvPr/>
          </p:nvSpPr>
          <p:spPr>
            <a:xfrm rot="5400000">
              <a:off x="558482" y="538828"/>
              <a:ext cx="12639932" cy="12639932"/>
            </a:xfrm>
            <a:prstGeom prst="rtTriangle">
              <a:avLst/>
            </a:prstGeom>
            <a:solidFill>
              <a:schemeClr val="tx1">
                <a:alpha val="10196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1704896" y="2169501"/>
              <a:ext cx="10366064" cy="10366064"/>
            </a:xfrm>
            <a:prstGeom prst="line">
              <a:avLst/>
            </a:prstGeom>
            <a:ln w="76200" cap="sq">
              <a:solidFill>
                <a:schemeClr val="tx1">
                  <a:alpha val="10196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11"/>
          <p:cNvSpPr>
            <a:spLocks noGrp="1"/>
          </p:cNvSpPr>
          <p:nvPr userDrawn="1">
            <p:ph type="pic" sz="quarter" idx="12"/>
          </p:nvPr>
        </p:nvSpPr>
        <p:spPr>
          <a:xfrm>
            <a:off x="2888657" y="4770262"/>
            <a:ext cx="4320000" cy="4320500"/>
          </a:xfrm>
          <a:prstGeom prst="ellipse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 w="152400">
            <a:solidFill>
              <a:srgbClr val="FFFFFF"/>
            </a:solidFill>
          </a:ln>
        </p:spPr>
        <p:txBody>
          <a:bodyPr lIns="180000" tIns="93600" rIns="180000" bIns="9360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CC818-24A0-4BCF-9D14-A028B5FF53E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3FAF-DB9E-4773-95AF-F99833FC387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5066916-64E9-4ED0-A76A-95CE50B9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84DA5C-D860-4D28-A7F1-80D42D8C735C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34532" y="466621"/>
            <a:chExt cx="1225205" cy="122520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7DA950B-5659-4C2A-8792-CF9DAF11AA8B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1ED378E-7131-44EC-BAE4-E8191E8EFB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A478B5D-653D-49EF-BF59-56055DE24D8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3C5903F-D09C-48BC-BDC0-2E16B4171AD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7AE6A6E-6D07-4A07-98E5-0109C22886C2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7D008A4-97C6-4DAF-8A48-2CB2A0641D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B656DFD-2580-4C5E-A437-D7C8AAE086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926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2722066" y="1"/>
            <a:ext cx="11686526" cy="5085015"/>
          </a:xfrm>
          <a:custGeom>
            <a:avLst/>
            <a:gdLst>
              <a:gd name="connsiteX0" fmla="*/ 0 w 4382162"/>
              <a:gd name="connsiteY0" fmla="*/ 0 h 2542213"/>
              <a:gd name="connsiteX1" fmla="*/ 4382162 w 4382162"/>
              <a:gd name="connsiteY1" fmla="*/ 0 h 2542213"/>
              <a:gd name="connsiteX2" fmla="*/ 4382162 w 4382162"/>
              <a:gd name="connsiteY2" fmla="*/ 2542213 h 2542213"/>
              <a:gd name="connsiteX3" fmla="*/ 0 w 4382162"/>
              <a:gd name="connsiteY3" fmla="*/ 2542213 h 254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2162" h="2542213">
                <a:moveTo>
                  <a:pt x="0" y="0"/>
                </a:moveTo>
                <a:lnTo>
                  <a:pt x="4382162" y="0"/>
                </a:lnTo>
                <a:lnTo>
                  <a:pt x="4382162" y="2542213"/>
                </a:lnTo>
                <a:lnTo>
                  <a:pt x="0" y="2542213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1501"/>
            <a:ext cx="24385588" cy="5525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5085016"/>
            <a:ext cx="24385588" cy="7183874"/>
          </a:xfrm>
          <a:prstGeom prst="rect">
            <a:avLst/>
          </a:prstGeom>
          <a:solidFill>
            <a:schemeClr val="tx1">
              <a:alpha val="10196"/>
            </a:schemeClr>
          </a:solidFill>
          <a:ln w="1905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 sz="36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5408A0-1D48-4F1F-A7B4-562277508340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95B9F65-EA79-4C84-98FD-676A7BD3701C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2E4677C-F4DA-4BB4-982E-F219A5BEC03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62AAB17-90A7-41E4-8933-5E33CD9C76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B683F85-39F3-4C54-8D8E-7B05B335A2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5E1FBCB-6D3A-4959-BF96-BA1A016E87F3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78F309A-2518-4C45-A4EC-35A20439EE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A5A7E61-4F3D-4C01-95CF-061254EA7A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BDE28D2D-7B59-4FBC-A843-B91388ED15F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07565" y="810242"/>
            <a:ext cx="11250757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8749DBC8-8B57-4210-8E59-0164338B3DA1}"/>
              </a:ext>
            </a:extLst>
          </p:cNvPr>
          <p:cNvSpPr>
            <a:spLocks noGrp="1"/>
          </p:cNvSpPr>
          <p:nvPr userDrawn="1">
            <p:ph type="ftr" sz="quarter" idx="13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ACBA367D-A06F-4CDF-AD16-A0B8DBA8468B}"/>
              </a:ext>
            </a:extLst>
          </p:cNvPr>
          <p:cNvSpPr>
            <a:spLocks noGrp="1"/>
          </p:cNvSpPr>
          <p:nvPr userDrawn="1">
            <p:ph type="sldNum" sz="quarter" idx="14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49F89A-EDFA-447F-AD46-7B33011DF0CF}"/>
              </a:ext>
            </a:extLst>
          </p:cNvPr>
          <p:cNvSpPr/>
          <p:nvPr userDrawn="1"/>
        </p:nvSpPr>
        <p:spPr>
          <a:xfrm>
            <a:off x="-23004" y="5085016"/>
            <a:ext cx="24408592" cy="132443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A07AC1-6575-44B8-8684-C08177E606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6BD01-EC2C-47A6-B21D-A82D242DD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697BAC-1035-4747-BAD7-8614FF9626F0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ED6D15-4181-4332-9709-F0461DF5F39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C8B6215-2B5F-432F-830B-55D8B2BDA11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A9FE95D-ACEE-48D4-8E7C-86F22B1A2D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F0BB5E8-7106-4BBD-8D80-A85D578668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065320-7BEC-45AB-A389-3E0EBC395AF8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370C025-329F-4E59-9E2E-8917458C93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625EF9C-0BAD-4496-B4BF-C91A85B224D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8656C67-B135-411C-9808-0CD60925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11250757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70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971C737-33A3-45A4-8358-29EF31B1F331}"/>
              </a:ext>
            </a:extLst>
          </p:cNvPr>
          <p:cNvGrpSpPr/>
          <p:nvPr userDrawn="1"/>
        </p:nvGrpSpPr>
        <p:grpSpPr>
          <a:xfrm>
            <a:off x="434531" y="2366038"/>
            <a:ext cx="1225205" cy="1225205"/>
            <a:chOff x="494744" y="523692"/>
            <a:chExt cx="1225205" cy="12252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C6ACA2-F629-44A5-A62B-12AEC6A81741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6850660-EEB6-4F72-943D-2985D8EBE9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F53FF03-7523-437C-885B-54B667AEAAF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AA307AE-A450-4890-8027-80C905249B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92C175C-D09A-48F7-A3BD-A1C3E3AB2B2E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D582301-82C3-4775-BF81-4782082883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56D930C-FA8D-4177-856B-24838F8FA7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EB0F736A-F160-4DDA-AB37-0463C4ED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4" y="2709659"/>
            <a:ext cx="8748811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7D752-063A-406F-B506-4BBD267A3A0C}"/>
              </a:ext>
            </a:extLst>
          </p:cNvPr>
          <p:cNvSpPr/>
          <p:nvPr userDrawn="1"/>
        </p:nvSpPr>
        <p:spPr>
          <a:xfrm>
            <a:off x="-1" y="8718601"/>
            <a:ext cx="24385588" cy="4998987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C4B13E-894B-4C9D-B938-41A52EAE5DEE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-17950" y="8893219"/>
            <a:ext cx="570797" cy="185662"/>
            <a:chOff x="11661248" y="7789719"/>
            <a:chExt cx="1293156" cy="42062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5376B7-10AD-44B0-9302-50F937EA17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CF1CE8-5E27-46FB-B67F-8DD21F5561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7190A8-E60F-4C41-B8AA-0B1B37A5B3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5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277740-0D10-4A58-ACDB-D44F3001E0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528DD63-2EA6-4C54-BE93-9C8C371AB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70EFA35-088C-4F0A-A77B-7C1B0AAE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22680818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7C4F62-72BB-45FE-ADA2-DD3A6963E53E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34532" y="466621"/>
            <a:chExt cx="1225205" cy="12252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606F0E0-F505-4F1B-85A7-B9513117CEE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8D97353-21CD-40CD-83A3-B4A014CB9FE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9B693E6-3BFD-4C6F-B632-03110C0AF99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68D2F9E-12BE-43D5-B65C-E9DFC2641D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5FC2D8F-691A-40D0-8E06-6F7337ED90FB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DA737FD-DFCA-4E4A-93F8-5337457585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5B2D2B0-085A-48D4-B94F-E243D0407A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E4ACCD1-46AD-4A6F-B795-15C77B0CB9BC}"/>
              </a:ext>
            </a:extLst>
          </p:cNvPr>
          <p:cNvGrpSpPr/>
          <p:nvPr userDrawn="1"/>
        </p:nvGrpSpPr>
        <p:grpSpPr>
          <a:xfrm>
            <a:off x="350904" y="2107266"/>
            <a:ext cx="23699541" cy="10953126"/>
            <a:chOff x="350904" y="2107266"/>
            <a:chExt cx="23699541" cy="10953126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352083" y="2107266"/>
              <a:ext cx="23698362" cy="10953126"/>
              <a:chOff x="420688" y="152878"/>
              <a:chExt cx="8308975" cy="485835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20688" y="152879"/>
                <a:ext cx="8308975" cy="4858352"/>
                <a:chOff x="420688" y="152879"/>
                <a:chExt cx="8308975" cy="4858352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760" y="4573081"/>
                  <a:ext cx="8108830" cy="438150"/>
                </a:xfrm>
                <a:prstGeom prst="rect">
                  <a:avLst/>
                </a:prstGeom>
              </p:spPr>
            </p:pic>
            <p:sp>
              <p:nvSpPr>
                <p:cNvPr id="13" name="Freeform 13"/>
                <p:cNvSpPr>
                  <a:spLocks noEditPoints="1"/>
                </p:cNvSpPr>
                <p:nvPr/>
              </p:nvSpPr>
              <p:spPr bwMode="auto">
                <a:xfrm>
                  <a:off x="420688" y="152879"/>
                  <a:ext cx="8308975" cy="4772025"/>
                </a:xfrm>
                <a:custGeom>
                  <a:avLst/>
                  <a:gdLst>
                    <a:gd name="T0" fmla="*/ 696 w 2784"/>
                    <a:gd name="T1" fmla="*/ 0 h 1600"/>
                    <a:gd name="T2" fmla="*/ 696 w 2784"/>
                    <a:gd name="T3" fmla="*/ 0 h 1600"/>
                    <a:gd name="T4" fmla="*/ 696 w 2784"/>
                    <a:gd name="T5" fmla="*/ 0 h 1600"/>
                    <a:gd name="T6" fmla="*/ 696 w 2784"/>
                    <a:gd name="T7" fmla="*/ 0 h 1600"/>
                    <a:gd name="T8" fmla="*/ 696 w 2784"/>
                    <a:gd name="T9" fmla="*/ 0 h 1600"/>
                    <a:gd name="T10" fmla="*/ 2084 w 2784"/>
                    <a:gd name="T11" fmla="*/ 0 h 1600"/>
                    <a:gd name="T12" fmla="*/ 2084 w 2784"/>
                    <a:gd name="T13" fmla="*/ 0 h 1600"/>
                    <a:gd name="T14" fmla="*/ 2084 w 2784"/>
                    <a:gd name="T15" fmla="*/ 0 h 1600"/>
                    <a:gd name="T16" fmla="*/ 2084 w 2784"/>
                    <a:gd name="T17" fmla="*/ 0 h 1600"/>
                    <a:gd name="T18" fmla="*/ 1390 w 2784"/>
                    <a:gd name="T19" fmla="*/ 64 h 1600"/>
                    <a:gd name="T20" fmla="*/ 696 w 2784"/>
                    <a:gd name="T21" fmla="*/ 0 h 1600"/>
                    <a:gd name="T22" fmla="*/ 696 w 2784"/>
                    <a:gd name="T23" fmla="*/ 0 h 1600"/>
                    <a:gd name="T24" fmla="*/ 0 w 2784"/>
                    <a:gd name="T25" fmla="*/ 64 h 1600"/>
                    <a:gd name="T26" fmla="*/ 0 w 2784"/>
                    <a:gd name="T27" fmla="*/ 1600 h 1600"/>
                    <a:gd name="T28" fmla="*/ 696 w 2784"/>
                    <a:gd name="T29" fmla="*/ 1536 h 1600"/>
                    <a:gd name="T30" fmla="*/ 1392 w 2784"/>
                    <a:gd name="T31" fmla="*/ 1600 h 1600"/>
                    <a:gd name="T32" fmla="*/ 2084 w 2784"/>
                    <a:gd name="T33" fmla="*/ 1536 h 1600"/>
                    <a:gd name="T34" fmla="*/ 2784 w 2784"/>
                    <a:gd name="T35" fmla="*/ 1600 h 1600"/>
                    <a:gd name="T36" fmla="*/ 2784 w 2784"/>
                    <a:gd name="T37" fmla="*/ 64 h 1600"/>
                    <a:gd name="T38" fmla="*/ 2084 w 2784"/>
                    <a:gd name="T39" fmla="*/ 0 h 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784" h="1600">
                      <a:moveTo>
                        <a:pt x="696" y="0"/>
                      </a:moveTo>
                      <a:cubicBezTo>
                        <a:pt x="696" y="0"/>
                        <a:pt x="696" y="0"/>
                        <a:pt x="696" y="0"/>
                      </a:cubicBezTo>
                      <a:moveTo>
                        <a:pt x="696" y="0"/>
                      </a:moveTo>
                      <a:cubicBezTo>
                        <a:pt x="696" y="0"/>
                        <a:pt x="696" y="0"/>
                        <a:pt x="696" y="0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moveTo>
                        <a:pt x="2084" y="0"/>
                      </a:moveTo>
                      <a:cubicBezTo>
                        <a:pt x="2084" y="0"/>
                        <a:pt x="2084" y="0"/>
                        <a:pt x="2084" y="0"/>
                      </a:cubicBezTo>
                      <a:cubicBezTo>
                        <a:pt x="2084" y="0"/>
                        <a:pt x="2084" y="0"/>
                        <a:pt x="2084" y="0"/>
                      </a:cubicBezTo>
                      <a:cubicBezTo>
                        <a:pt x="2084" y="0"/>
                        <a:pt x="2084" y="0"/>
                        <a:pt x="2084" y="0"/>
                      </a:cubicBezTo>
                      <a:cubicBezTo>
                        <a:pt x="1390" y="64"/>
                        <a:pt x="1390" y="64"/>
                        <a:pt x="1390" y="64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576"/>
                        <a:pt x="0" y="1088"/>
                        <a:pt x="0" y="1600"/>
                      </a:cubicBezTo>
                      <a:cubicBezTo>
                        <a:pt x="696" y="1536"/>
                        <a:pt x="696" y="1536"/>
                        <a:pt x="696" y="1536"/>
                      </a:cubicBezTo>
                      <a:cubicBezTo>
                        <a:pt x="1392" y="1600"/>
                        <a:pt x="1392" y="1600"/>
                        <a:pt x="1392" y="1600"/>
                      </a:cubicBezTo>
                      <a:cubicBezTo>
                        <a:pt x="2084" y="1536"/>
                        <a:pt x="2084" y="1536"/>
                        <a:pt x="2084" y="1536"/>
                      </a:cubicBezTo>
                      <a:cubicBezTo>
                        <a:pt x="2784" y="1600"/>
                        <a:pt x="2784" y="1600"/>
                        <a:pt x="2784" y="1600"/>
                      </a:cubicBezTo>
                      <a:cubicBezTo>
                        <a:pt x="2784" y="1088"/>
                        <a:pt x="2784" y="576"/>
                        <a:pt x="2784" y="64"/>
                      </a:cubicBezTo>
                      <a:cubicBezTo>
                        <a:pt x="2084" y="0"/>
                        <a:pt x="2084" y="0"/>
                        <a:pt x="208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0000" tIns="46800" rIns="90000" bIns="4680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360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503488" y="152878"/>
                <a:ext cx="6226175" cy="4772025"/>
                <a:chOff x="1458913" y="1041400"/>
                <a:chExt cx="6226175" cy="4772025"/>
              </a:xfrm>
              <a:solidFill>
                <a:srgbClr val="000000">
                  <a:alpha val="10196"/>
                </a:srgbClr>
              </a:solidFill>
            </p:grpSpPr>
            <p:sp>
              <p:nvSpPr>
                <p:cNvPr id="10" name="Freeform 17"/>
                <p:cNvSpPr>
                  <a:spLocks/>
                </p:cNvSpPr>
                <p:nvPr/>
              </p:nvSpPr>
              <p:spPr bwMode="auto">
                <a:xfrm>
                  <a:off x="1458913" y="1041400"/>
                  <a:ext cx="2082800" cy="4772025"/>
                </a:xfrm>
                <a:custGeom>
                  <a:avLst/>
                  <a:gdLst>
                    <a:gd name="T0" fmla="*/ 0 w 698"/>
                    <a:gd name="T1" fmla="*/ 0 h 1600"/>
                    <a:gd name="T2" fmla="*/ 1 w 698"/>
                    <a:gd name="T3" fmla="*/ 1536 h 1600"/>
                    <a:gd name="T4" fmla="*/ 698 w 698"/>
                    <a:gd name="T5" fmla="*/ 1600 h 1600"/>
                    <a:gd name="T6" fmla="*/ 698 w 698"/>
                    <a:gd name="T7" fmla="*/ 64 h 1600"/>
                    <a:gd name="T8" fmla="*/ 0 w 698"/>
                    <a:gd name="T9" fmla="*/ 0 h 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600">
                      <a:moveTo>
                        <a:pt x="0" y="0"/>
                      </a:moveTo>
                      <a:cubicBezTo>
                        <a:pt x="0" y="512"/>
                        <a:pt x="1" y="1024"/>
                        <a:pt x="1" y="1536"/>
                      </a:cubicBezTo>
                      <a:cubicBezTo>
                        <a:pt x="698" y="1600"/>
                        <a:pt x="698" y="1600"/>
                        <a:pt x="698" y="1600"/>
                      </a:cubicBezTo>
                      <a:cubicBezTo>
                        <a:pt x="698" y="1088"/>
                        <a:pt x="698" y="576"/>
                        <a:pt x="698" y="6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0000" tIns="46800" rIns="90000" bIns="4680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3600"/>
                </a:p>
              </p:txBody>
            </p:sp>
            <p:sp>
              <p:nvSpPr>
                <p:cNvPr id="11" name="Freeform 18"/>
                <p:cNvSpPr>
                  <a:spLocks/>
                </p:cNvSpPr>
                <p:nvPr/>
              </p:nvSpPr>
              <p:spPr bwMode="auto">
                <a:xfrm>
                  <a:off x="5605463" y="1041400"/>
                  <a:ext cx="2079625" cy="4772025"/>
                </a:xfrm>
                <a:custGeom>
                  <a:avLst/>
                  <a:gdLst>
                    <a:gd name="T0" fmla="*/ 0 w 697"/>
                    <a:gd name="T1" fmla="*/ 0 h 1600"/>
                    <a:gd name="T2" fmla="*/ 0 w 697"/>
                    <a:gd name="T3" fmla="*/ 1536 h 1600"/>
                    <a:gd name="T4" fmla="*/ 697 w 697"/>
                    <a:gd name="T5" fmla="*/ 1600 h 1600"/>
                    <a:gd name="T6" fmla="*/ 697 w 697"/>
                    <a:gd name="T7" fmla="*/ 64 h 1600"/>
                    <a:gd name="T8" fmla="*/ 0 w 697"/>
                    <a:gd name="T9" fmla="*/ 0 h 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7" h="1600">
                      <a:moveTo>
                        <a:pt x="0" y="0"/>
                      </a:moveTo>
                      <a:cubicBezTo>
                        <a:pt x="0" y="512"/>
                        <a:pt x="0" y="1024"/>
                        <a:pt x="0" y="1536"/>
                      </a:cubicBezTo>
                      <a:cubicBezTo>
                        <a:pt x="697" y="1600"/>
                        <a:pt x="697" y="1600"/>
                        <a:pt x="697" y="1600"/>
                      </a:cubicBezTo>
                      <a:cubicBezTo>
                        <a:pt x="697" y="1088"/>
                        <a:pt x="697" y="576"/>
                        <a:pt x="697" y="6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0000" tIns="46800" rIns="90000" bIns="4680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3600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5E9855-FE2A-4AF4-9A14-7A7DC7A2CF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8100000" flipH="1" flipV="1">
              <a:off x="350904" y="2720426"/>
              <a:ext cx="471488" cy="153360"/>
              <a:chOff x="11661248" y="7789719"/>
              <a:chExt cx="1293156" cy="42062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F274217-FA12-4455-BE99-23779DE9F6A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6F17B3F-1D10-44AF-8DE0-2A60A4CEB1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8B415E1-1399-4307-82B2-BC2FDA4698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263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1C262C-55CA-4821-9EC5-5ADF59C5ECF9}"/>
              </a:ext>
            </a:extLst>
          </p:cNvPr>
          <p:cNvSpPr/>
          <p:nvPr userDrawn="1"/>
        </p:nvSpPr>
        <p:spPr>
          <a:xfrm>
            <a:off x="3551991" y="0"/>
            <a:ext cx="20833596" cy="13717588"/>
          </a:xfrm>
          <a:custGeom>
            <a:avLst/>
            <a:gdLst>
              <a:gd name="connsiteX0" fmla="*/ 4182493 w 20833596"/>
              <a:gd name="connsiteY0" fmla="*/ 0 h 13717588"/>
              <a:gd name="connsiteX1" fmla="*/ 6524338 w 20833596"/>
              <a:gd name="connsiteY1" fmla="*/ 0 h 13717588"/>
              <a:gd name="connsiteX2" fmla="*/ 7456667 w 20833596"/>
              <a:gd name="connsiteY2" fmla="*/ 0 h 13717588"/>
              <a:gd name="connsiteX3" fmla="*/ 11735742 w 20833596"/>
              <a:gd name="connsiteY3" fmla="*/ 0 h 13717588"/>
              <a:gd name="connsiteX4" fmla="*/ 17552514 w 20833596"/>
              <a:gd name="connsiteY4" fmla="*/ 0 h 13717588"/>
              <a:gd name="connsiteX5" fmla="*/ 20833596 w 20833596"/>
              <a:gd name="connsiteY5" fmla="*/ 0 h 13717588"/>
              <a:gd name="connsiteX6" fmla="*/ 20833596 w 20833596"/>
              <a:gd name="connsiteY6" fmla="*/ 13717588 h 13717588"/>
              <a:gd name="connsiteX7" fmla="*/ 17552514 w 20833596"/>
              <a:gd name="connsiteY7" fmla="*/ 13717588 h 13717588"/>
              <a:gd name="connsiteX8" fmla="*/ 15918236 w 20833596"/>
              <a:gd name="connsiteY8" fmla="*/ 13717588 h 13717588"/>
              <a:gd name="connsiteX9" fmla="*/ 7456667 w 20833596"/>
              <a:gd name="connsiteY9" fmla="*/ 13717588 h 13717588"/>
              <a:gd name="connsiteX10" fmla="*/ 6524338 w 20833596"/>
              <a:gd name="connsiteY10" fmla="*/ 13717588 h 13717588"/>
              <a:gd name="connsiteX11" fmla="*/ 0 w 20833596"/>
              <a:gd name="connsiteY11" fmla="*/ 13717588 h 13717588"/>
              <a:gd name="connsiteX12" fmla="*/ 899038 w 20833596"/>
              <a:gd name="connsiteY12" fmla="*/ 10768962 h 13717588"/>
              <a:gd name="connsiteX13" fmla="*/ 963519 w 20833596"/>
              <a:gd name="connsiteY13" fmla="*/ 10770592 h 13717588"/>
              <a:gd name="connsiteX14" fmla="*/ 4890060 w 20833596"/>
              <a:gd name="connsiteY14" fmla="*/ 6844052 h 13717588"/>
              <a:gd name="connsiteX15" fmla="*/ 3158885 w 20833596"/>
              <a:gd name="connsiteY15" fmla="*/ 3588100 h 13717588"/>
              <a:gd name="connsiteX16" fmla="*/ 3099993 w 20833596"/>
              <a:gd name="connsiteY16" fmla="*/ 3550345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833596" h="13717588">
                <a:moveTo>
                  <a:pt x="4182493" y="0"/>
                </a:moveTo>
                <a:lnTo>
                  <a:pt x="6524338" y="0"/>
                </a:lnTo>
                <a:lnTo>
                  <a:pt x="7456667" y="0"/>
                </a:lnTo>
                <a:lnTo>
                  <a:pt x="11735742" y="0"/>
                </a:lnTo>
                <a:lnTo>
                  <a:pt x="17552514" y="0"/>
                </a:lnTo>
                <a:lnTo>
                  <a:pt x="20833596" y="0"/>
                </a:lnTo>
                <a:lnTo>
                  <a:pt x="20833596" y="13717588"/>
                </a:lnTo>
                <a:lnTo>
                  <a:pt x="17552514" y="13717588"/>
                </a:lnTo>
                <a:lnTo>
                  <a:pt x="15918236" y="13717588"/>
                </a:lnTo>
                <a:lnTo>
                  <a:pt x="7456667" y="13717588"/>
                </a:lnTo>
                <a:lnTo>
                  <a:pt x="6524338" y="13717588"/>
                </a:lnTo>
                <a:lnTo>
                  <a:pt x="0" y="13717588"/>
                </a:lnTo>
                <a:lnTo>
                  <a:pt x="899038" y="10768962"/>
                </a:lnTo>
                <a:lnTo>
                  <a:pt x="963519" y="10770592"/>
                </a:lnTo>
                <a:cubicBezTo>
                  <a:pt x="3132087" y="10770592"/>
                  <a:pt x="4890060" y="9012619"/>
                  <a:pt x="4890060" y="6844052"/>
                </a:cubicBezTo>
                <a:cubicBezTo>
                  <a:pt x="4890060" y="5488697"/>
                  <a:pt x="4203352" y="4293728"/>
                  <a:pt x="3158885" y="3588100"/>
                </a:cubicBezTo>
                <a:lnTo>
                  <a:pt x="3099993" y="3550345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A07AC1-6575-44B8-8684-C08177E606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6BD01-EC2C-47A6-B21D-A82D242DD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697BAC-1035-4747-BAD7-8614FF9626F0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ED6D15-4181-4332-9709-F0461DF5F39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C8B6215-2B5F-432F-830B-55D8B2BDA11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A9FE95D-ACEE-48D4-8E7C-86F22B1A2D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F0BB5E8-7106-4BBD-8D80-A85D578668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065320-7BEC-45AB-A389-3E0EBC395AF8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370C025-329F-4E59-9E2E-8917458C93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625EF9C-0BAD-4496-B4BF-C91A85B224D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8656C67-B135-411C-9808-0CD60925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22680819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8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6E95BB0-8179-4209-B5A0-31E9B49A0BAA}"/>
              </a:ext>
            </a:extLst>
          </p:cNvPr>
          <p:cNvSpPr/>
          <p:nvPr userDrawn="1"/>
        </p:nvSpPr>
        <p:spPr>
          <a:xfrm>
            <a:off x="0" y="9556377"/>
            <a:ext cx="24385588" cy="179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377C44BA-EEF6-43E9-8DB5-645E25614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07565" y="12831943"/>
            <a:ext cx="21206671" cy="504000"/>
          </a:xfrm>
        </p:spPr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F34093A5-F57C-4987-A75A-784458F005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2014237" y="12831943"/>
            <a:ext cx="1474147" cy="504000"/>
          </a:xfrm>
        </p:spPr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CAA8F42-C7CF-4447-B7FB-F74ABEC0DEAF}"/>
              </a:ext>
            </a:extLst>
          </p:cNvPr>
          <p:cNvSpPr/>
          <p:nvPr userDrawn="1"/>
        </p:nvSpPr>
        <p:spPr>
          <a:xfrm rot="10800000">
            <a:off x="0" y="0"/>
            <a:ext cx="24385588" cy="10443882"/>
          </a:xfrm>
          <a:custGeom>
            <a:avLst/>
            <a:gdLst>
              <a:gd name="connsiteX0" fmla="*/ 24385588 w 24385588"/>
              <a:gd name="connsiteY0" fmla="*/ 10443882 h 10443882"/>
              <a:gd name="connsiteX1" fmla="*/ 0 w 24385588"/>
              <a:gd name="connsiteY1" fmla="*/ 10443882 h 10443882"/>
              <a:gd name="connsiteX2" fmla="*/ 0 w 24385588"/>
              <a:gd name="connsiteY2" fmla="*/ 869576 h 10443882"/>
              <a:gd name="connsiteX3" fmla="*/ 21228885 w 24385588"/>
              <a:gd name="connsiteY3" fmla="*/ 869576 h 10443882"/>
              <a:gd name="connsiteX4" fmla="*/ 22081288 w 24385588"/>
              <a:gd name="connsiteY4" fmla="*/ 0 h 10443882"/>
              <a:gd name="connsiteX5" fmla="*/ 22933690 w 24385588"/>
              <a:gd name="connsiteY5" fmla="*/ 869576 h 10443882"/>
              <a:gd name="connsiteX6" fmla="*/ 24385588 w 24385588"/>
              <a:gd name="connsiteY6" fmla="*/ 869576 h 1044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85588" h="10443882">
                <a:moveTo>
                  <a:pt x="24385588" y="10443882"/>
                </a:moveTo>
                <a:lnTo>
                  <a:pt x="0" y="10443882"/>
                </a:lnTo>
                <a:lnTo>
                  <a:pt x="0" y="869576"/>
                </a:lnTo>
                <a:lnTo>
                  <a:pt x="21228885" y="869576"/>
                </a:lnTo>
                <a:lnTo>
                  <a:pt x="22081288" y="0"/>
                </a:lnTo>
                <a:lnTo>
                  <a:pt x="22933690" y="869576"/>
                </a:lnTo>
                <a:lnTo>
                  <a:pt x="24385588" y="869576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C70763-48BE-4BA9-A939-F69C95C4D0B7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-17950" y="174618"/>
            <a:ext cx="570797" cy="185662"/>
            <a:chOff x="11661248" y="7789719"/>
            <a:chExt cx="1293156" cy="42062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FCF2D-5202-4430-B390-1649C0FE285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3CE7AC-7299-419F-9947-AAF487F5A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ECE812-95E6-4456-ACE1-E04153B369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79">
            <a:extLst>
              <a:ext uri="{FF2B5EF4-FFF2-40B4-BE49-F238E27FC236}">
                <a16:creationId xmlns:a16="http://schemas.microsoft.com/office/drawing/2014/main" id="{0B6C220F-2C87-4B1D-B0AB-41F41A38999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5251446" y="565606"/>
            <a:ext cx="8236938" cy="8236938"/>
          </a:xfrm>
          <a:custGeom>
            <a:avLst/>
            <a:gdLst>
              <a:gd name="T0" fmla="*/ 116 w 176"/>
              <a:gd name="T1" fmla="*/ 80 h 176"/>
              <a:gd name="T2" fmla="*/ 116 w 176"/>
              <a:gd name="T3" fmla="*/ 88 h 176"/>
              <a:gd name="T4" fmla="*/ 152 w 176"/>
              <a:gd name="T5" fmla="*/ 84 h 176"/>
              <a:gd name="T6" fmla="*/ 148 w 176"/>
              <a:gd name="T7" fmla="*/ 64 h 176"/>
              <a:gd name="T8" fmla="*/ 148 w 176"/>
              <a:gd name="T9" fmla="*/ 56 h 176"/>
              <a:gd name="T10" fmla="*/ 148 w 176"/>
              <a:gd name="T11" fmla="*/ 64 h 176"/>
              <a:gd name="T12" fmla="*/ 136 w 176"/>
              <a:gd name="T13" fmla="*/ 60 h 176"/>
              <a:gd name="T14" fmla="*/ 128 w 176"/>
              <a:gd name="T15" fmla="*/ 60 h 176"/>
              <a:gd name="T16" fmla="*/ 148 w 176"/>
              <a:gd name="T17" fmla="*/ 112 h 176"/>
              <a:gd name="T18" fmla="*/ 112 w 176"/>
              <a:gd name="T19" fmla="*/ 116 h 176"/>
              <a:gd name="T20" fmla="*/ 148 w 176"/>
              <a:gd name="T21" fmla="*/ 120 h 176"/>
              <a:gd name="T22" fmla="*/ 148 w 176"/>
              <a:gd name="T23" fmla="*/ 112 h 176"/>
              <a:gd name="T24" fmla="*/ 156 w 176"/>
              <a:gd name="T25" fmla="*/ 8 h 176"/>
              <a:gd name="T26" fmla="*/ 156 w 176"/>
              <a:gd name="T27" fmla="*/ 0 h 176"/>
              <a:gd name="T28" fmla="*/ 48 w 176"/>
              <a:gd name="T29" fmla="*/ 4 h 176"/>
              <a:gd name="T30" fmla="*/ 148 w 176"/>
              <a:gd name="T31" fmla="*/ 96 h 176"/>
              <a:gd name="T32" fmla="*/ 112 w 176"/>
              <a:gd name="T33" fmla="*/ 100 h 176"/>
              <a:gd name="T34" fmla="*/ 148 w 176"/>
              <a:gd name="T35" fmla="*/ 104 h 176"/>
              <a:gd name="T36" fmla="*/ 148 w 176"/>
              <a:gd name="T37" fmla="*/ 96 h 176"/>
              <a:gd name="T38" fmla="*/ 164 w 176"/>
              <a:gd name="T39" fmla="*/ 24 h 176"/>
              <a:gd name="T40" fmla="*/ 164 w 176"/>
              <a:gd name="T41" fmla="*/ 16 h 176"/>
              <a:gd name="T42" fmla="*/ 36 w 176"/>
              <a:gd name="T43" fmla="*/ 20 h 176"/>
              <a:gd name="T44" fmla="*/ 52 w 176"/>
              <a:gd name="T45" fmla="*/ 152 h 176"/>
              <a:gd name="T46" fmla="*/ 152 w 176"/>
              <a:gd name="T47" fmla="*/ 148 h 176"/>
              <a:gd name="T48" fmla="*/ 52 w 176"/>
              <a:gd name="T49" fmla="*/ 144 h 176"/>
              <a:gd name="T50" fmla="*/ 52 w 176"/>
              <a:gd name="T51" fmla="*/ 152 h 176"/>
              <a:gd name="T52" fmla="*/ 116 w 176"/>
              <a:gd name="T53" fmla="*/ 64 h 176"/>
              <a:gd name="T54" fmla="*/ 116 w 176"/>
              <a:gd name="T55" fmla="*/ 56 h 176"/>
              <a:gd name="T56" fmla="*/ 80 w 176"/>
              <a:gd name="T57" fmla="*/ 60 h 176"/>
              <a:gd name="T58" fmla="*/ 52 w 176"/>
              <a:gd name="T59" fmla="*/ 136 h 176"/>
              <a:gd name="T60" fmla="*/ 152 w 176"/>
              <a:gd name="T61" fmla="*/ 132 h 176"/>
              <a:gd name="T62" fmla="*/ 52 w 176"/>
              <a:gd name="T63" fmla="*/ 128 h 176"/>
              <a:gd name="T64" fmla="*/ 52 w 176"/>
              <a:gd name="T65" fmla="*/ 136 h 176"/>
              <a:gd name="T66" fmla="*/ 32 w 176"/>
              <a:gd name="T67" fmla="*/ 32 h 176"/>
              <a:gd name="T68" fmla="*/ 24 w 176"/>
              <a:gd name="T69" fmla="*/ 56 h 176"/>
              <a:gd name="T70" fmla="*/ 0 w 176"/>
              <a:gd name="T71" fmla="*/ 64 h 176"/>
              <a:gd name="T72" fmla="*/ 24 w 176"/>
              <a:gd name="T73" fmla="*/ 176 h 176"/>
              <a:gd name="T74" fmla="*/ 176 w 176"/>
              <a:gd name="T75" fmla="*/ 168 h 176"/>
              <a:gd name="T76" fmla="*/ 168 w 176"/>
              <a:gd name="T77" fmla="*/ 32 h 176"/>
              <a:gd name="T78" fmla="*/ 24 w 176"/>
              <a:gd name="T79" fmla="*/ 168 h 176"/>
              <a:gd name="T80" fmla="*/ 8 w 176"/>
              <a:gd name="T81" fmla="*/ 64 h 176"/>
              <a:gd name="T82" fmla="*/ 24 w 176"/>
              <a:gd name="T83" fmla="*/ 148 h 176"/>
              <a:gd name="T84" fmla="*/ 32 w 176"/>
              <a:gd name="T85" fmla="*/ 148 h 176"/>
              <a:gd name="T86" fmla="*/ 168 w 176"/>
              <a:gd name="T87" fmla="*/ 40 h 176"/>
              <a:gd name="T88" fmla="*/ 68 w 176"/>
              <a:gd name="T89" fmla="*/ 64 h 176"/>
              <a:gd name="T90" fmla="*/ 68 w 176"/>
              <a:gd name="T91" fmla="*/ 56 h 176"/>
              <a:gd name="T92" fmla="*/ 68 w 176"/>
              <a:gd name="T93" fmla="*/ 64 h 176"/>
              <a:gd name="T94" fmla="*/ 92 w 176"/>
              <a:gd name="T95" fmla="*/ 120 h 176"/>
              <a:gd name="T96" fmla="*/ 96 w 176"/>
              <a:gd name="T97" fmla="*/ 84 h 176"/>
              <a:gd name="T98" fmla="*/ 52 w 176"/>
              <a:gd name="T99" fmla="*/ 80 h 176"/>
              <a:gd name="T100" fmla="*/ 48 w 176"/>
              <a:gd name="T101" fmla="*/ 116 h 176"/>
              <a:gd name="T102" fmla="*/ 56 w 176"/>
              <a:gd name="T103" fmla="*/ 88 h 176"/>
              <a:gd name="T104" fmla="*/ 88 w 176"/>
              <a:gd name="T105" fmla="*/ 112 h 176"/>
              <a:gd name="T106" fmla="*/ 56 w 176"/>
              <a:gd name="T107" fmla="*/ 88 h 176"/>
              <a:gd name="T108" fmla="*/ 56 w 176"/>
              <a:gd name="T109" fmla="*/ 60 h 176"/>
              <a:gd name="T110" fmla="*/ 48 w 176"/>
              <a:gd name="T111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64"/>
                </a:moveTo>
                <a:cubicBezTo>
                  <a:pt x="150" y="64"/>
                  <a:pt x="152" y="62"/>
                  <a:pt x="152" y="60"/>
                </a:cubicBezTo>
                <a:cubicBezTo>
                  <a:pt x="152" y="58"/>
                  <a:pt x="150" y="56"/>
                  <a:pt x="148" y="56"/>
                </a:cubicBezTo>
                <a:cubicBezTo>
                  <a:pt x="146" y="56"/>
                  <a:pt x="144" y="58"/>
                  <a:pt x="144" y="60"/>
                </a:cubicBezTo>
                <a:cubicBezTo>
                  <a:pt x="144" y="62"/>
                  <a:pt x="146" y="64"/>
                  <a:pt x="148" y="64"/>
                </a:cubicBezTo>
                <a:moveTo>
                  <a:pt x="132" y="64"/>
                </a:moveTo>
                <a:cubicBezTo>
                  <a:pt x="134" y="64"/>
                  <a:pt x="136" y="62"/>
                  <a:pt x="136" y="60"/>
                </a:cubicBezTo>
                <a:cubicBezTo>
                  <a:pt x="136" y="58"/>
                  <a:pt x="134" y="56"/>
                  <a:pt x="132" y="56"/>
                </a:cubicBezTo>
                <a:cubicBezTo>
                  <a:pt x="130" y="56"/>
                  <a:pt x="128" y="58"/>
                  <a:pt x="128" y="60"/>
                </a:cubicBezTo>
                <a:cubicBezTo>
                  <a:pt x="128" y="62"/>
                  <a:pt x="130" y="64"/>
                  <a:pt x="132" y="64"/>
                </a:cubicBezTo>
                <a:moveTo>
                  <a:pt x="148" y="112"/>
                </a:moveTo>
                <a:cubicBezTo>
                  <a:pt x="116" y="112"/>
                  <a:pt x="116" y="112"/>
                  <a:pt x="116" y="112"/>
                </a:cubicBezTo>
                <a:cubicBezTo>
                  <a:pt x="114" y="112"/>
                  <a:pt x="112" y="114"/>
                  <a:pt x="112" y="116"/>
                </a:cubicBezTo>
                <a:cubicBezTo>
                  <a:pt x="112" y="118"/>
                  <a:pt x="114" y="120"/>
                  <a:pt x="116" y="120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moveTo>
                  <a:pt x="52" y="8"/>
                </a:moveTo>
                <a:cubicBezTo>
                  <a:pt x="156" y="8"/>
                  <a:pt x="156" y="8"/>
                  <a:pt x="156" y="8"/>
                </a:cubicBezTo>
                <a:cubicBezTo>
                  <a:pt x="158" y="8"/>
                  <a:pt x="160" y="6"/>
                  <a:pt x="160" y="4"/>
                </a:cubicBezTo>
                <a:cubicBezTo>
                  <a:pt x="160" y="2"/>
                  <a:pt x="158" y="0"/>
                  <a:pt x="15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2"/>
                  <a:pt x="48" y="4"/>
                </a:cubicBezTo>
                <a:cubicBezTo>
                  <a:pt x="48" y="6"/>
                  <a:pt x="50" y="8"/>
                  <a:pt x="52" y="8"/>
                </a:cubicBezTo>
                <a:moveTo>
                  <a:pt x="148" y="96"/>
                </a:move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02"/>
                  <a:pt x="114" y="104"/>
                  <a:pt x="116" y="104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moveTo>
                  <a:pt x="40" y="24"/>
                </a:moveTo>
                <a:cubicBezTo>
                  <a:pt x="164" y="24"/>
                  <a:pt x="164" y="24"/>
                  <a:pt x="164" y="24"/>
                </a:cubicBezTo>
                <a:cubicBezTo>
                  <a:pt x="166" y="24"/>
                  <a:pt x="168" y="22"/>
                  <a:pt x="168" y="20"/>
                </a:cubicBezTo>
                <a:cubicBezTo>
                  <a:pt x="168" y="18"/>
                  <a:pt x="166" y="16"/>
                  <a:pt x="164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8" y="16"/>
                  <a:pt x="36" y="18"/>
                  <a:pt x="36" y="20"/>
                </a:cubicBezTo>
                <a:cubicBezTo>
                  <a:pt x="36" y="22"/>
                  <a:pt x="38" y="24"/>
                  <a:pt x="40" y="24"/>
                </a:cubicBezTo>
                <a:moveTo>
                  <a:pt x="52" y="152"/>
                </a:moveTo>
                <a:cubicBezTo>
                  <a:pt x="148" y="152"/>
                  <a:pt x="148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46"/>
                  <a:pt x="150" y="144"/>
                  <a:pt x="148" y="144"/>
                </a:cubicBezTo>
                <a:cubicBezTo>
                  <a:pt x="52" y="144"/>
                  <a:pt x="52" y="144"/>
                  <a:pt x="52" y="144"/>
                </a:cubicBezTo>
                <a:cubicBezTo>
                  <a:pt x="50" y="144"/>
                  <a:pt x="48" y="146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moveTo>
                  <a:pt x="84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8"/>
                  <a:pt x="118" y="56"/>
                  <a:pt x="116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2" y="56"/>
                  <a:pt x="80" y="58"/>
                  <a:pt x="80" y="60"/>
                </a:cubicBezTo>
                <a:cubicBezTo>
                  <a:pt x="80" y="62"/>
                  <a:pt x="82" y="64"/>
                  <a:pt x="84" y="64"/>
                </a:cubicBezTo>
                <a:moveTo>
                  <a:pt x="52" y="136"/>
                </a:moveTo>
                <a:cubicBezTo>
                  <a:pt x="148" y="136"/>
                  <a:pt x="148" y="136"/>
                  <a:pt x="148" y="136"/>
                </a:cubicBezTo>
                <a:cubicBezTo>
                  <a:pt x="150" y="136"/>
                  <a:pt x="152" y="134"/>
                  <a:pt x="152" y="132"/>
                </a:cubicBezTo>
                <a:cubicBezTo>
                  <a:pt x="152" y="130"/>
                  <a:pt x="150" y="128"/>
                  <a:pt x="148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0" y="128"/>
                  <a:pt x="48" y="130"/>
                  <a:pt x="48" y="132"/>
                </a:cubicBezTo>
                <a:cubicBezTo>
                  <a:pt x="48" y="134"/>
                  <a:pt x="50" y="136"/>
                  <a:pt x="52" y="136"/>
                </a:cubicBezTo>
                <a:moveTo>
                  <a:pt x="168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28" y="32"/>
                  <a:pt x="24" y="36"/>
                  <a:pt x="24" y="40"/>
                </a:cubicBezTo>
                <a:cubicBezTo>
                  <a:pt x="24" y="56"/>
                  <a:pt x="24" y="56"/>
                  <a:pt x="24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4" y="56"/>
                  <a:pt x="0" y="60"/>
                  <a:pt x="0" y="6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168" y="176"/>
                  <a:pt x="168" y="176"/>
                  <a:pt x="168" y="176"/>
                </a:cubicBezTo>
                <a:cubicBezTo>
                  <a:pt x="172" y="176"/>
                  <a:pt x="176" y="172"/>
                  <a:pt x="176" y="168"/>
                </a:cubicBezTo>
                <a:cubicBezTo>
                  <a:pt x="176" y="40"/>
                  <a:pt x="176" y="40"/>
                  <a:pt x="176" y="40"/>
                </a:cubicBezTo>
                <a:cubicBezTo>
                  <a:pt x="176" y="36"/>
                  <a:pt x="172" y="32"/>
                  <a:pt x="168" y="32"/>
                </a:cubicBezTo>
                <a:moveTo>
                  <a:pt x="168" y="168"/>
                </a:moveTo>
                <a:cubicBezTo>
                  <a:pt x="24" y="168"/>
                  <a:pt x="24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64"/>
                  <a:pt x="8" y="64"/>
                  <a:pt x="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0"/>
                  <a:pt x="26" y="152"/>
                  <a:pt x="28" y="152"/>
                </a:cubicBezTo>
                <a:cubicBezTo>
                  <a:pt x="30" y="152"/>
                  <a:pt x="32" y="150"/>
                  <a:pt x="32" y="148"/>
                </a:cubicBezTo>
                <a:cubicBezTo>
                  <a:pt x="32" y="40"/>
                  <a:pt x="32" y="40"/>
                  <a:pt x="32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8"/>
                </a:lnTo>
                <a:close/>
                <a:moveTo>
                  <a:pt x="68" y="64"/>
                </a:moveTo>
                <a:cubicBezTo>
                  <a:pt x="70" y="64"/>
                  <a:pt x="72" y="62"/>
                  <a:pt x="72" y="60"/>
                </a:cubicBezTo>
                <a:cubicBezTo>
                  <a:pt x="72" y="58"/>
                  <a:pt x="70" y="56"/>
                  <a:pt x="68" y="56"/>
                </a:cubicBezTo>
                <a:cubicBezTo>
                  <a:pt x="66" y="56"/>
                  <a:pt x="64" y="58"/>
                  <a:pt x="64" y="60"/>
                </a:cubicBezTo>
                <a:cubicBezTo>
                  <a:pt x="64" y="62"/>
                  <a:pt x="66" y="64"/>
                  <a:pt x="68" y="64"/>
                </a:cubicBezTo>
                <a:moveTo>
                  <a:pt x="52" y="120"/>
                </a:moveTo>
                <a:cubicBezTo>
                  <a:pt x="92" y="120"/>
                  <a:pt x="92" y="120"/>
                  <a:pt x="92" y="120"/>
                </a:cubicBezTo>
                <a:cubicBezTo>
                  <a:pt x="94" y="120"/>
                  <a:pt x="96" y="118"/>
                  <a:pt x="96" y="116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2"/>
                  <a:pt x="94" y="80"/>
                  <a:pt x="92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0" y="80"/>
                  <a:pt x="48" y="82"/>
                  <a:pt x="48" y="84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56" y="88"/>
                </a:moveTo>
                <a:cubicBezTo>
                  <a:pt x="88" y="88"/>
                  <a:pt x="88" y="88"/>
                  <a:pt x="88" y="88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56" y="112"/>
                  <a:pt x="56" y="112"/>
                  <a:pt x="56" y="112"/>
                </a:cubicBezTo>
                <a:lnTo>
                  <a:pt x="56" y="88"/>
                </a:lnTo>
                <a:close/>
                <a:moveTo>
                  <a:pt x="52" y="64"/>
                </a:moveTo>
                <a:cubicBezTo>
                  <a:pt x="54" y="64"/>
                  <a:pt x="56" y="62"/>
                  <a:pt x="56" y="60"/>
                </a:cubicBezTo>
                <a:cubicBezTo>
                  <a:pt x="56" y="58"/>
                  <a:pt x="54" y="56"/>
                  <a:pt x="52" y="56"/>
                </a:cubicBezTo>
                <a:cubicBezTo>
                  <a:pt x="50" y="56"/>
                  <a:pt x="48" y="58"/>
                  <a:pt x="48" y="60"/>
                </a:cubicBezTo>
                <a:cubicBezTo>
                  <a:pt x="48" y="62"/>
                  <a:pt x="50" y="64"/>
                  <a:pt x="52" y="64"/>
                </a:cubicBezTo>
              </a:path>
            </a:pathLst>
          </a:custGeom>
          <a:solidFill>
            <a:schemeClr val="accent1">
              <a:lumMod val="20000"/>
              <a:lumOff val="80000"/>
              <a:alpha val="10196"/>
            </a:schemeClr>
          </a:solidFill>
          <a:ln>
            <a:noFill/>
          </a:ln>
        </p:spPr>
        <p:txBody>
          <a:bodyPr vert="horz" wrap="square" lIns="180000" tIns="93600" rIns="180000" bIns="9360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30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78586D3-72F0-4386-A42F-AFC8A88D693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24385588" cy="9574306"/>
          </a:xfrm>
          <a:custGeom>
            <a:avLst/>
            <a:gdLst>
              <a:gd name="connsiteX0" fmla="*/ 24385588 w 24385588"/>
              <a:gd name="connsiteY0" fmla="*/ 0 h 9574306"/>
              <a:gd name="connsiteX1" fmla="*/ 0 w 24385588"/>
              <a:gd name="connsiteY1" fmla="*/ 0 h 9574306"/>
              <a:gd name="connsiteX2" fmla="*/ 0 w 24385588"/>
              <a:gd name="connsiteY2" fmla="*/ 9574306 h 9574306"/>
              <a:gd name="connsiteX3" fmla="*/ 17228116 w 24385588"/>
              <a:gd name="connsiteY3" fmla="*/ 9574306 h 9574306"/>
              <a:gd name="connsiteX4" fmla="*/ 17191464 w 24385588"/>
              <a:gd name="connsiteY4" fmla="*/ 9413068 h 9574306"/>
              <a:gd name="connsiteX5" fmla="*/ 19653973 w 24385588"/>
              <a:gd name="connsiteY5" fmla="*/ 5703793 h 9574306"/>
              <a:gd name="connsiteX6" fmla="*/ 20775517 w 24385588"/>
              <a:gd name="connsiteY6" fmla="*/ 5655104 h 9574306"/>
              <a:gd name="connsiteX7" fmla="*/ 23484491 w 24385588"/>
              <a:gd name="connsiteY7" fmla="*/ 9479951 h 9574306"/>
              <a:gd name="connsiteX8" fmla="*/ 23461267 w 24385588"/>
              <a:gd name="connsiteY8" fmla="*/ 9574306 h 9574306"/>
              <a:gd name="connsiteX9" fmla="*/ 24385588 w 24385588"/>
              <a:gd name="connsiteY9" fmla="*/ 9574306 h 9574306"/>
              <a:gd name="connsiteX10" fmla="*/ 24385588 w 24385588"/>
              <a:gd name="connsiteY10" fmla="*/ 0 h 95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85588" h="9574306">
                <a:moveTo>
                  <a:pt x="24385588" y="0"/>
                </a:moveTo>
                <a:lnTo>
                  <a:pt x="0" y="0"/>
                </a:lnTo>
                <a:lnTo>
                  <a:pt x="0" y="9574306"/>
                </a:lnTo>
                <a:lnTo>
                  <a:pt x="17228116" y="9574306"/>
                </a:lnTo>
                <a:lnTo>
                  <a:pt x="17191464" y="9413068"/>
                </a:lnTo>
                <a:cubicBezTo>
                  <a:pt x="16906858" y="7869584"/>
                  <a:pt x="17766354" y="6149463"/>
                  <a:pt x="19653973" y="5703793"/>
                </a:cubicBezTo>
                <a:cubicBezTo>
                  <a:pt x="20017477" y="5615268"/>
                  <a:pt x="20407580" y="5606415"/>
                  <a:pt x="20775517" y="5655104"/>
                </a:cubicBezTo>
                <a:cubicBezTo>
                  <a:pt x="22691673" y="5914041"/>
                  <a:pt x="23849876" y="7750871"/>
                  <a:pt x="23484491" y="9479951"/>
                </a:cubicBezTo>
                <a:lnTo>
                  <a:pt x="23461267" y="9574306"/>
                </a:lnTo>
                <a:lnTo>
                  <a:pt x="24385588" y="9574306"/>
                </a:lnTo>
                <a:lnTo>
                  <a:pt x="24385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0000" tIns="93600" rIns="180000" bIns="9360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2CE3D520-EFD3-4FBB-80AF-815EE6C2AD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07565" y="12831943"/>
            <a:ext cx="21206671" cy="504000"/>
          </a:xfrm>
        </p:spPr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587ADFD4-5B51-4A9C-BA3C-4248EF0EAB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2014237" y="12831943"/>
            <a:ext cx="1474147" cy="504000"/>
          </a:xfrm>
        </p:spPr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09955E-C87E-43C8-A32D-13C37793B573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-17950" y="174618"/>
            <a:ext cx="570797" cy="185662"/>
            <a:chOff x="11661248" y="7789719"/>
            <a:chExt cx="1293156" cy="42062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BCA0C1-9D89-45FE-8D23-FA60A46A4C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53554C-D45F-4950-89E5-5F980EEF41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4C2EE9-3AC8-45E8-B3A8-11AA9E1340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662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591671"/>
            <a:ext cx="24385588" cy="12534246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 dirty="0"/>
            </a:lvl1pPr>
          </a:lstStyle>
          <a:p>
            <a:pPr marL="571557" lvl="0" indent="-571557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4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6985959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067AD2B-A53A-4BCA-B3EB-0D003F8F4CBC}"/>
              </a:ext>
            </a:extLst>
          </p:cNvPr>
          <p:cNvSpPr/>
          <p:nvPr userDrawn="1"/>
        </p:nvSpPr>
        <p:spPr>
          <a:xfrm>
            <a:off x="7388080" y="0"/>
            <a:ext cx="9646024" cy="13741155"/>
          </a:xfrm>
          <a:prstGeom prst="parallelogram">
            <a:avLst>
              <a:gd name="adj" fmla="val 13848"/>
            </a:avLst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 spc="40"/>
          </a:p>
        </p:txBody>
      </p:sp>
    </p:spTree>
    <p:extLst>
      <p:ext uri="{BB962C8B-B14F-4D97-AF65-F5344CB8AC3E}">
        <p14:creationId xmlns:p14="http://schemas.microsoft.com/office/powerpoint/2010/main" val="38829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Chart Placeholder 12"/>
          <p:cNvSpPr>
            <a:spLocks noGrp="1"/>
          </p:cNvSpPr>
          <p:nvPr>
            <p:ph type="chart" sz="quarter" idx="12"/>
          </p:nvPr>
        </p:nvSpPr>
        <p:spPr>
          <a:xfrm>
            <a:off x="897208" y="2876186"/>
            <a:ext cx="22591175" cy="6716049"/>
          </a:xfrm>
        </p:spPr>
        <p:txBody>
          <a:bodyPr lIns="180000" tIns="93600" rIns="180000" bIns="9360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800"/>
            </a:lvl1pPr>
          </a:lstStyle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CE17D3-3E07-4E83-8C68-ED2E1EABC01F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B57117A-E08C-4EFD-861A-E4153A2EB0B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B52402B-D54E-4C8A-9119-A484B10451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80168E0-77D8-4907-97C4-EF6476B2003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69F3D7A-9668-4FEA-B689-BB7E0FF7DE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E73748-7FA3-4845-804A-8F4B9EE441A1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4C85E59-73C5-438B-8275-05002162DD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6418197-FABB-4FC5-9665-F14CF2197A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941EA296-97B2-4378-8BB4-F88327D4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22680818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5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0" y="0"/>
            <a:ext cx="10793506" cy="10793506"/>
            <a:chOff x="558482" y="538828"/>
            <a:chExt cx="12639932" cy="12639932"/>
          </a:xfrm>
        </p:grpSpPr>
        <p:sp>
          <p:nvSpPr>
            <p:cNvPr id="19" name="Right Triangle 18"/>
            <p:cNvSpPr/>
            <p:nvPr/>
          </p:nvSpPr>
          <p:spPr>
            <a:xfrm rot="5400000">
              <a:off x="558482" y="538828"/>
              <a:ext cx="12639932" cy="12639932"/>
            </a:xfrm>
            <a:prstGeom prst="rtTriangle">
              <a:avLst/>
            </a:prstGeom>
            <a:solidFill>
              <a:schemeClr val="tx1">
                <a:alpha val="10196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1704896" y="2013324"/>
              <a:ext cx="10366064" cy="10366064"/>
            </a:xfrm>
            <a:prstGeom prst="line">
              <a:avLst/>
            </a:prstGeom>
            <a:ln w="76200" cap="sq">
              <a:solidFill>
                <a:schemeClr val="tx1">
                  <a:alpha val="10196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244848" y="3658117"/>
            <a:ext cx="4320000" cy="4320500"/>
          </a:xfrm>
          <a:prstGeom prst="ellipse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 w="152400">
            <a:solidFill>
              <a:srgbClr val="FFFFFF"/>
            </a:solidFill>
          </a:ln>
        </p:spPr>
        <p:txBody>
          <a:bodyPr lIns="180000" tIns="93600" rIns="180000" bIns="9360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/>
            </a:lvl1pPr>
          </a:lstStyle>
          <a:p>
            <a:endParaRPr lang="en-GB" dirty="0"/>
          </a:p>
        </p:txBody>
      </p:sp>
      <p:sp>
        <p:nvSpPr>
          <p:cNvPr id="37" name="Title 7">
            <a:extLst>
              <a:ext uri="{FF2B5EF4-FFF2-40B4-BE49-F238E27FC236}">
                <a16:creationId xmlns:a16="http://schemas.microsoft.com/office/drawing/2014/main" id="{B0DB41D6-D4A4-4886-B3CF-411836FB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22680818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6B45C-2946-4CCA-9C3A-58AE58576A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9E75-5486-444E-BFA9-DF637013E1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B2871B-D05B-4E9D-BCF1-4DF1BC80EA81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34532" y="466621"/>
            <a:chExt cx="1225205" cy="122520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CBBB3F-218E-488E-9E24-65E8F747166C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45F6C28-F50F-4A0A-85B3-3B18637E41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CD85347-3871-4F66-8197-3B57EAF1A5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C96888D-8DD6-4921-8D1C-CEAA0A7B0C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B6505C6-4A87-401B-A825-FB8E488CB507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370E27F-D52B-41FC-8266-CFA4CFE924D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E4245BD-17B8-49E0-980F-B0C0FECCBDF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68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Chart Placeholder 12"/>
          <p:cNvSpPr>
            <a:spLocks noGrp="1"/>
          </p:cNvSpPr>
          <p:nvPr>
            <p:ph type="chart" sz="quarter" idx="12"/>
          </p:nvPr>
        </p:nvSpPr>
        <p:spPr>
          <a:xfrm>
            <a:off x="897208" y="3740286"/>
            <a:ext cx="14683451" cy="7458636"/>
          </a:xfrm>
        </p:spPr>
        <p:txBody>
          <a:bodyPr lIns="180000" tIns="93600" rIns="180000" bIns="9360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800"/>
            </a:lvl1pPr>
          </a:lstStyle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CE17D3-3E07-4E83-8C68-ED2E1EABC01F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B57117A-E08C-4EFD-861A-E4153A2EB0B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B52402B-D54E-4C8A-9119-A484B10451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80168E0-77D8-4907-97C4-EF6476B2003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69F3D7A-9668-4FEA-B689-BB7E0FF7DE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E73748-7FA3-4845-804A-8F4B9EE441A1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4C85E59-73C5-438B-8275-05002162DD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6418197-FABB-4FC5-9665-F14CF2197A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941EA296-97B2-4378-8BB4-F88327D4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14773094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E5058F-44AB-4A10-B4BD-0665F9185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46519" y="6564788"/>
            <a:ext cx="13717588" cy="5880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70DA603-396A-4BF8-85CB-961BE64D5E49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16377898" y="174618"/>
            <a:ext cx="570797" cy="185662"/>
            <a:chOff x="11661248" y="7789719"/>
            <a:chExt cx="1293156" cy="42062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FA672DB-C12F-4FB7-842B-131367717E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EB2698-1095-47E9-A376-239FA7A4AF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00E8E0-11FE-4EC8-959E-2F19666B4C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04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726FE67-95FA-45F6-9805-CB24CE7FEB7B}"/>
              </a:ext>
            </a:extLst>
          </p:cNvPr>
          <p:cNvSpPr/>
          <p:nvPr userDrawn="1"/>
        </p:nvSpPr>
        <p:spPr>
          <a:xfrm>
            <a:off x="17158446" y="0"/>
            <a:ext cx="7227142" cy="13717588"/>
          </a:xfrm>
          <a:prstGeom prst="rect">
            <a:avLst/>
          </a:prstGeom>
          <a:solidFill>
            <a:schemeClr val="tx1">
              <a:alpha val="5098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8D9D95-0F12-4BD4-BDC0-CD7FC28794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98082" y="6564788"/>
            <a:ext cx="13717588" cy="58801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DD3BA-27A1-4673-BED0-BCC2A4920E8D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C78E30-B2EE-407F-A7BE-FE64A4CB64CC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F437D99-8101-4921-B36F-0D58B0660B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80A738-FDFC-483D-9CA0-218DDB5921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55729C1-4C84-4C3C-BBDA-32AC8059F1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FE431B9-AC1F-45E9-BA7B-666105CD5D00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ED08C95-1F20-4444-B202-B555AE1274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E61EE11-B9B2-44D7-AC12-8AE2065085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D00C8CAE-7A65-4E16-94D4-0C17F2AB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15389454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1F4DC-34F2-4AB1-A9FA-F5C070C3FC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84C59-352D-45D4-BD08-C882F1A90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Chart Placeholder 12">
            <a:extLst>
              <a:ext uri="{FF2B5EF4-FFF2-40B4-BE49-F238E27FC236}">
                <a16:creationId xmlns:a16="http://schemas.microsoft.com/office/drawing/2014/main" id="{C26D4168-5706-48F0-81B5-33B9F5961F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897208" y="3496235"/>
            <a:ext cx="14683451" cy="7458636"/>
          </a:xfrm>
        </p:spPr>
        <p:txBody>
          <a:bodyPr lIns="180000" tIns="93600" rIns="180000" bIns="9360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800"/>
            </a:lvl1pPr>
          </a:lstStyle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C2D53D-15D5-4AF2-AB7A-D0785142FDCE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17140497" y="174618"/>
            <a:ext cx="570797" cy="185662"/>
            <a:chOff x="11661248" y="7789719"/>
            <a:chExt cx="1293156" cy="42062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EEE487-1BBC-4B88-B771-B0D50F1314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EBB247-1608-4108-B8DA-D899695DA4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85AD92-404A-4258-92E4-5A61632DC2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90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Chart Placeholder 12"/>
          <p:cNvSpPr>
            <a:spLocks noGrp="1"/>
          </p:cNvSpPr>
          <p:nvPr>
            <p:ph type="chart" sz="quarter" idx="12"/>
          </p:nvPr>
        </p:nvSpPr>
        <p:spPr>
          <a:xfrm>
            <a:off x="7871012" y="2876186"/>
            <a:ext cx="15617371" cy="6716049"/>
          </a:xfrm>
        </p:spPr>
        <p:txBody>
          <a:bodyPr lIns="180000" tIns="93600" rIns="180000" bIns="9360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800"/>
            </a:lvl1pPr>
          </a:lstStyle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CE17D3-3E07-4E83-8C68-ED2E1EABC01F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B57117A-E08C-4EFD-861A-E4153A2EB0B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B52402B-D54E-4C8A-9119-A484B10451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80168E0-77D8-4907-97C4-EF6476B2003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69F3D7A-9668-4FEA-B689-BB7E0FF7DE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E73748-7FA3-4845-804A-8F4B9EE441A1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4C85E59-73C5-438B-8275-05002162DD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6418197-FABB-4FC5-9665-F14CF2197A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941EA296-97B2-4378-8BB4-F88327D4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22680818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30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DD3BA-27A1-4673-BED0-BCC2A4920E8D}"/>
              </a:ext>
            </a:extLst>
          </p:cNvPr>
          <p:cNvGrpSpPr/>
          <p:nvPr userDrawn="1"/>
        </p:nvGrpSpPr>
        <p:grpSpPr>
          <a:xfrm>
            <a:off x="7722802" y="466621"/>
            <a:ext cx="1225205" cy="1225205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C78E30-B2EE-407F-A7BE-FE64A4CB64CC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F437D99-8101-4921-B36F-0D58B0660B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80A738-FDFC-483D-9CA0-218DDB5921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55729C1-4C84-4C3C-BBDA-32AC8059F1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FE431B9-AC1F-45E9-BA7B-666105CD5D00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ED08C95-1F20-4444-B202-B555AE1274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E61EE11-B9B2-44D7-AC12-8AE2065085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D00C8CAE-7A65-4E16-94D4-0C17F2AB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835" y="810242"/>
            <a:ext cx="15389454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18" name="Chart Placeholder 12">
            <a:extLst>
              <a:ext uri="{FF2B5EF4-FFF2-40B4-BE49-F238E27FC236}">
                <a16:creationId xmlns:a16="http://schemas.microsoft.com/office/drawing/2014/main" id="{C26D4168-5706-48F0-81B5-33B9F5961F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8095834" y="3400894"/>
            <a:ext cx="15392549" cy="8214971"/>
          </a:xfrm>
        </p:spPr>
        <p:txBody>
          <a:bodyPr lIns="180000" tIns="93600" rIns="180000" bIns="9360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800"/>
            </a:lvl1pPr>
          </a:lstStyle>
          <a:p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F91540-21F6-496B-8CBF-A48577F9FF40}"/>
              </a:ext>
            </a:extLst>
          </p:cNvPr>
          <p:cNvGrpSpPr/>
          <p:nvPr userDrawn="1"/>
        </p:nvGrpSpPr>
        <p:grpSpPr>
          <a:xfrm>
            <a:off x="-17950" y="0"/>
            <a:ext cx="7245092" cy="13717588"/>
            <a:chOff x="-17950" y="0"/>
            <a:chExt cx="7245092" cy="1371758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5FA8685-D0F9-494C-ABC9-A64CF0F3D53A}"/>
                </a:ext>
              </a:extLst>
            </p:cNvPr>
            <p:cNvGrpSpPr/>
            <p:nvPr userDrawn="1"/>
          </p:nvGrpSpPr>
          <p:grpSpPr>
            <a:xfrm rot="10800000">
              <a:off x="0" y="0"/>
              <a:ext cx="7227142" cy="13717588"/>
              <a:chOff x="17158446" y="0"/>
              <a:chExt cx="7227142" cy="1371758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726FE67-95FA-45F6-9805-CB24CE7FEB7B}"/>
                  </a:ext>
                </a:extLst>
              </p:cNvPr>
              <p:cNvSpPr/>
              <p:nvPr userDrawn="1"/>
            </p:nvSpPr>
            <p:spPr>
              <a:xfrm>
                <a:off x="17158446" y="0"/>
                <a:ext cx="7227142" cy="13717588"/>
              </a:xfrm>
              <a:prstGeom prst="rect">
                <a:avLst/>
              </a:prstGeom>
              <a:solidFill>
                <a:schemeClr val="tx1">
                  <a:alpha val="5098"/>
                </a:schemeClr>
              </a:solidFill>
              <a:ln w="1905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B8D9D95-0F12-4BD4-BDC0-CD7FC287946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598082" y="6564788"/>
                <a:ext cx="13717588" cy="588012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B53C25-EBAC-4557-8CD6-2721B2489D44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8100000" flipH="1" flipV="1">
              <a:off x="-17950" y="174618"/>
              <a:ext cx="570797" cy="185662"/>
              <a:chOff x="11661248" y="7789719"/>
              <a:chExt cx="1293156" cy="42062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E16504F-4581-451C-981F-F5E41ABB36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71E1643-5B0D-490E-827E-4645458BF2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5E997D1-5485-4124-ABCC-2EDDC8CB1BC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8068B-B076-4FBC-BE9E-E746BF240D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1C401-C8B2-452D-A18F-1D984B48FE7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8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2"/>
          <p:cNvSpPr>
            <a:spLocks noGrp="1"/>
          </p:cNvSpPr>
          <p:nvPr>
            <p:ph type="chart" sz="quarter" idx="12"/>
          </p:nvPr>
        </p:nvSpPr>
        <p:spPr>
          <a:xfrm>
            <a:off x="807565" y="2352081"/>
            <a:ext cx="22680819" cy="5493471"/>
          </a:xfrm>
        </p:spPr>
        <p:txBody>
          <a:bodyPr lIns="180000" tIns="93600" rIns="180000" bIns="9360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800"/>
            </a:lvl1pPr>
          </a:lstStyle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82A463-49BF-4BCE-8567-A868A6F27ADD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04E199-E36F-45AD-9888-F558C7CD5CD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2455D9F-6967-4DF5-9D77-CE6A610629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560BE65-5A38-4366-974B-C193F9A473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8EB758A-417E-4CB4-AFD5-70FC14FCB6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B80A8A3-231B-4A8E-934F-E5DB73248099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16DEF88-DD62-4CBF-A12A-39B7967BD8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798BEE8-62FE-4AE9-8280-E8A9639CAE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A0A6E72F-67D6-4EB7-A379-CB7630C7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22680818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51AC7-41BB-4F92-B0DA-96B28764483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692A6-DE8D-4085-A31F-AA07EFA8DC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7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14426684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0FCA9F3-8006-4FDC-9FE9-5C48E0CA5FC9}"/>
              </a:ext>
            </a:extLst>
          </p:cNvPr>
          <p:cNvSpPr/>
          <p:nvPr userDrawn="1"/>
        </p:nvSpPr>
        <p:spPr>
          <a:xfrm>
            <a:off x="3985405" y="-1"/>
            <a:ext cx="20400183" cy="13717588"/>
          </a:xfrm>
          <a:custGeom>
            <a:avLst/>
            <a:gdLst>
              <a:gd name="connsiteX0" fmla="*/ 13715999 w 20400183"/>
              <a:gd name="connsiteY0" fmla="*/ 0 h 13717588"/>
              <a:gd name="connsiteX1" fmla="*/ 13717587 w 20400183"/>
              <a:gd name="connsiteY1" fmla="*/ 0 h 13717588"/>
              <a:gd name="connsiteX2" fmla="*/ 20400183 w 20400183"/>
              <a:gd name="connsiteY2" fmla="*/ 0 h 13717588"/>
              <a:gd name="connsiteX3" fmla="*/ 20400183 w 20400183"/>
              <a:gd name="connsiteY3" fmla="*/ 13717588 h 13717588"/>
              <a:gd name="connsiteX4" fmla="*/ 13717587 w 20400183"/>
              <a:gd name="connsiteY4" fmla="*/ 13717588 h 13717588"/>
              <a:gd name="connsiteX5" fmla="*/ 13715999 w 20400183"/>
              <a:gd name="connsiteY5" fmla="*/ 13717588 h 13717588"/>
              <a:gd name="connsiteX6" fmla="*/ 0 w 20400183"/>
              <a:gd name="connsiteY6" fmla="*/ 13717588 h 13717588"/>
              <a:gd name="connsiteX7" fmla="*/ 4599726 w 20400183"/>
              <a:gd name="connsiteY7" fmla="*/ 9117862 h 13717588"/>
              <a:gd name="connsiteX8" fmla="*/ 4817727 w 20400183"/>
              <a:gd name="connsiteY8" fmla="*/ 9315994 h 13717588"/>
              <a:gd name="connsiteX9" fmla="*/ 6778441 w 20400183"/>
              <a:gd name="connsiteY9" fmla="*/ 10019872 h 13717588"/>
              <a:gd name="connsiteX10" fmla="*/ 9860875 w 20400183"/>
              <a:gd name="connsiteY10" fmla="*/ 6937438 h 13717588"/>
              <a:gd name="connsiteX11" fmla="*/ 9156997 w 20400183"/>
              <a:gd name="connsiteY11" fmla="*/ 4976724 h 13717588"/>
              <a:gd name="connsiteX12" fmla="*/ 8958864 w 20400183"/>
              <a:gd name="connsiteY12" fmla="*/ 4758723 h 13717588"/>
              <a:gd name="connsiteX13" fmla="*/ 13715999 w 20400183"/>
              <a:gd name="connsiteY13" fmla="*/ 1588 h 13717588"/>
              <a:gd name="connsiteX14" fmla="*/ 13715999 w 20400183"/>
              <a:gd name="connsiteY14" fmla="*/ 0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00183" h="13717588">
                <a:moveTo>
                  <a:pt x="13715999" y="0"/>
                </a:moveTo>
                <a:lnTo>
                  <a:pt x="13717587" y="0"/>
                </a:lnTo>
                <a:lnTo>
                  <a:pt x="20400183" y="0"/>
                </a:lnTo>
                <a:lnTo>
                  <a:pt x="20400183" y="13717588"/>
                </a:lnTo>
                <a:lnTo>
                  <a:pt x="13717587" y="13717588"/>
                </a:lnTo>
                <a:lnTo>
                  <a:pt x="13715999" y="13717588"/>
                </a:lnTo>
                <a:lnTo>
                  <a:pt x="0" y="13717588"/>
                </a:lnTo>
                <a:lnTo>
                  <a:pt x="4599726" y="9117862"/>
                </a:lnTo>
                <a:lnTo>
                  <a:pt x="4817727" y="9315994"/>
                </a:lnTo>
                <a:cubicBezTo>
                  <a:pt x="5350553" y="9755721"/>
                  <a:pt x="6033649" y="10019872"/>
                  <a:pt x="6778441" y="10019872"/>
                </a:cubicBezTo>
                <a:cubicBezTo>
                  <a:pt x="8480822" y="10019872"/>
                  <a:pt x="9860875" y="8639819"/>
                  <a:pt x="9860875" y="6937438"/>
                </a:cubicBezTo>
                <a:cubicBezTo>
                  <a:pt x="9860875" y="6192647"/>
                  <a:pt x="9596724" y="5509550"/>
                  <a:pt x="9156997" y="4976724"/>
                </a:cubicBezTo>
                <a:lnTo>
                  <a:pt x="8958864" y="4758723"/>
                </a:lnTo>
                <a:lnTo>
                  <a:pt x="13715999" y="1588"/>
                </a:lnTo>
                <a:lnTo>
                  <a:pt x="13715999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98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0" y="4"/>
            <a:ext cx="11203568" cy="8778237"/>
          </a:xfrm>
          <a:custGeom>
            <a:avLst/>
            <a:gdLst>
              <a:gd name="connsiteX0" fmla="*/ 0 w 1843204"/>
              <a:gd name="connsiteY0" fmla="*/ 0 h 4517999"/>
              <a:gd name="connsiteX1" fmla="*/ 1843204 w 1843204"/>
              <a:gd name="connsiteY1" fmla="*/ 0 h 4517999"/>
              <a:gd name="connsiteX2" fmla="*/ 1843204 w 1843204"/>
              <a:gd name="connsiteY2" fmla="*/ 4517999 h 4517999"/>
              <a:gd name="connsiteX3" fmla="*/ 0 w 1843204"/>
              <a:gd name="connsiteY3" fmla="*/ 4517999 h 451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4" h="4517999">
                <a:moveTo>
                  <a:pt x="0" y="0"/>
                </a:moveTo>
                <a:lnTo>
                  <a:pt x="1843204" y="0"/>
                </a:lnTo>
                <a:lnTo>
                  <a:pt x="1843204" y="4517999"/>
                </a:lnTo>
                <a:lnTo>
                  <a:pt x="0" y="451799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0" y="8778241"/>
            <a:ext cx="11203568" cy="4939348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 sz="1350"/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 rot="8100000" flipH="1" flipV="1">
            <a:off x="-14826" y="8922479"/>
            <a:ext cx="471488" cy="153360"/>
            <a:chOff x="11661248" y="7789719"/>
            <a:chExt cx="1293156" cy="420621"/>
          </a:xfrm>
        </p:grpSpPr>
        <p:cxnSp>
          <p:nvCxnSpPr>
            <p:cNvPr id="23" name="Straight Connector 22"/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22014237" y="12831943"/>
            <a:ext cx="1474147" cy="504000"/>
          </a:xfrm>
          <a:prstGeom prst="rect">
            <a:avLst/>
          </a:prstGeom>
        </p:spPr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5601E9E-0B6D-4B05-AC21-A1E35785625E}"/>
              </a:ext>
            </a:extLst>
          </p:cNvPr>
          <p:cNvGrpSpPr/>
          <p:nvPr userDrawn="1"/>
        </p:nvGrpSpPr>
        <p:grpSpPr>
          <a:xfrm>
            <a:off x="11702324" y="466621"/>
            <a:ext cx="1225205" cy="1225205"/>
            <a:chOff x="494744" y="523692"/>
            <a:chExt cx="1225205" cy="122520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F919C9-F741-4363-BFB2-985DDA995967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5055D7F-635A-4F69-BC06-127507DF37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1075258-0694-4263-A721-FE22BE581C4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5C23C45-0B68-4A8F-8E9C-8A663B589C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CF77477-3FC0-438A-9765-A7CEFB63FFF7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3AF7C49-D6D8-4B89-BA60-C02D79EE617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3019D06-9565-4FB8-9C6D-AEB2248F20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D0B3E6B6-4AC6-4316-9432-D55F0D51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357" y="810242"/>
            <a:ext cx="11413027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33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86BBCAF3-6C1D-49C3-8BBE-5691DFC7E1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85587" cy="13717587"/>
          </a:xfrm>
          <a:custGeom>
            <a:avLst/>
            <a:gdLst>
              <a:gd name="connsiteX0" fmla="*/ 0 w 23182731"/>
              <a:gd name="connsiteY0" fmla="*/ 0 h 12514731"/>
              <a:gd name="connsiteX1" fmla="*/ 23182731 w 23182731"/>
              <a:gd name="connsiteY1" fmla="*/ 0 h 12514731"/>
              <a:gd name="connsiteX2" fmla="*/ 23182731 w 23182731"/>
              <a:gd name="connsiteY2" fmla="*/ 12514731 h 12514731"/>
              <a:gd name="connsiteX3" fmla="*/ 0 w 23182731"/>
              <a:gd name="connsiteY3" fmla="*/ 12514731 h 1251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2731" h="12514731">
                <a:moveTo>
                  <a:pt x="0" y="0"/>
                </a:moveTo>
                <a:lnTo>
                  <a:pt x="23182731" y="0"/>
                </a:lnTo>
                <a:lnTo>
                  <a:pt x="23182731" y="12514731"/>
                </a:lnTo>
                <a:lnTo>
                  <a:pt x="0" y="12514731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7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163C-A4C8-492C-AE9C-FBDD3463ABCF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B2B9B2F-12C5-4D26-8507-594AD3B7C705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-1" y="2655888"/>
            <a:ext cx="24385588" cy="5362575"/>
          </a:xfrm>
          <a:custGeom>
            <a:avLst/>
            <a:gdLst>
              <a:gd name="connsiteX0" fmla="*/ 0 w 24385588"/>
              <a:gd name="connsiteY0" fmla="*/ 0 h 5362575"/>
              <a:gd name="connsiteX1" fmla="*/ 24385588 w 24385588"/>
              <a:gd name="connsiteY1" fmla="*/ 0 h 5362575"/>
              <a:gd name="connsiteX2" fmla="*/ 24385588 w 24385588"/>
              <a:gd name="connsiteY2" fmla="*/ 5362575 h 5362575"/>
              <a:gd name="connsiteX3" fmla="*/ 0 w 24385588"/>
              <a:gd name="connsiteY3" fmla="*/ 5362575 h 536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5588" h="5362575">
                <a:moveTo>
                  <a:pt x="0" y="0"/>
                </a:moveTo>
                <a:lnTo>
                  <a:pt x="24385588" y="0"/>
                </a:lnTo>
                <a:lnTo>
                  <a:pt x="24385588" y="5362575"/>
                </a:lnTo>
                <a:lnTo>
                  <a:pt x="0" y="5362575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E3C3C-2AD3-4475-9821-E88BF66CE1B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1A213-74F2-4A40-8CFE-03CF473B6F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7E8374-FAC8-46BD-A8C9-81EA9A7DE81B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34532" y="466621"/>
            <a:chExt cx="1225205" cy="122520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E19577-31CE-4CC2-8531-0A54CA8739A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B2AB05A-C2DD-4EC9-A3DC-6576CA4295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F3B4CCA-9F39-4B11-B474-C72B277E271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F251081-43CA-4C38-9F92-09288F6D26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5B8B25-86BC-435D-935F-2A5DB3B26A1B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E46E242-527F-4D76-8C12-9AD718D444D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F44D6FD-C26A-46CF-8A23-C2E2697EC1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505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0626DDF-A3AF-482C-B653-BF3F5DF0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22680818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D5062-D176-4E1A-BE25-9D99A37E103D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34532" y="466621"/>
            <a:chExt cx="1225205" cy="122520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C12BCB-A00D-4CE7-BB6F-05ADADBA52F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7EF338A-591F-46C1-A435-D0E2CBD30DD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26D7603-527E-451D-A903-6131C5AF43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DBF469D-A649-4DAC-BAAA-57E384A372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3660C00-D444-4BB2-AB76-552927BF168F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3E5B024-5F79-47F9-B9D9-CC81C3192A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C8CB501-95FD-4AF5-9907-BF822428D0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50E7-98FE-4290-B720-8605C2F898E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5C6DD-5AA5-4919-AF42-23B5A4AC917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4" name="Picture Placeholder 85">
            <a:extLst>
              <a:ext uri="{FF2B5EF4-FFF2-40B4-BE49-F238E27FC236}">
                <a16:creationId xmlns:a16="http://schemas.microsoft.com/office/drawing/2014/main" id="{803958D6-BC7C-427F-9C76-B1E7CD844E9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31910" y="4780365"/>
            <a:ext cx="2940204" cy="3025516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D1B60A-E5B3-4CD9-9548-9925E9193727}"/>
              </a:ext>
            </a:extLst>
          </p:cNvPr>
          <p:cNvGrpSpPr/>
          <p:nvPr userDrawn="1"/>
        </p:nvGrpSpPr>
        <p:grpSpPr>
          <a:xfrm>
            <a:off x="1796696" y="4844583"/>
            <a:ext cx="3010572" cy="2885804"/>
            <a:chOff x="2861774" y="4008885"/>
            <a:chExt cx="3010572" cy="288580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949C5EA-1E50-4B9E-A009-032600DC6056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40A3B6-1332-49DB-A836-1A7184926C9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7684229-AE41-4E44-99F5-9456829633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3DF1F5C-E09A-4FF2-BEE9-3E3D8655B45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A265FD1-55B5-41BF-821C-152D0724D435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FDCBCBE-4BC3-4647-9264-01D23CC596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594868B-E6F3-4B52-93AB-FF77870C3D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FF7F9BD-7532-449B-8FF9-AA8444091A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Picture Placeholder 85">
            <a:extLst>
              <a:ext uri="{FF2B5EF4-FFF2-40B4-BE49-F238E27FC236}">
                <a16:creationId xmlns:a16="http://schemas.microsoft.com/office/drawing/2014/main" id="{30A4E45B-5A62-486A-A1D8-3DFC68271A0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3760572" y="4780365"/>
            <a:ext cx="2940204" cy="3025516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26808ED-3D16-406B-B6F9-578356823811}"/>
              </a:ext>
            </a:extLst>
          </p:cNvPr>
          <p:cNvGrpSpPr/>
          <p:nvPr userDrawn="1"/>
        </p:nvGrpSpPr>
        <p:grpSpPr>
          <a:xfrm>
            <a:off x="13725358" y="4844583"/>
            <a:ext cx="3010572" cy="2885804"/>
            <a:chOff x="2861774" y="4008885"/>
            <a:chExt cx="3010572" cy="288580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862205C-C051-41A5-AF10-557FA42E7F99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4832D36-5818-4615-96EF-E4EF381067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FC773AE-2001-4880-A859-4554EF4ED7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AFD2367-AD6F-4500-9506-FC25E014F3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D038549-2BE4-46FE-B1EF-D336B90447BC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450D1CB-FFEB-4556-8C5D-C77FE498A7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A7EE8C2-822F-440C-A603-258709BCED8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C204F22-B4F8-401B-A244-E730DEC644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23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25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0626DDF-A3AF-482C-B653-BF3F5DF0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22680818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D5062-D176-4E1A-BE25-9D99A37E103D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34532" y="466621"/>
            <a:chExt cx="1225205" cy="122520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C12BCB-A00D-4CE7-BB6F-05ADADBA52F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7EF338A-591F-46C1-A435-D0E2CBD30DD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26D7603-527E-451D-A903-6131C5AF43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DBF469D-A649-4DAC-BAAA-57E384A372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3660C00-D444-4BB2-AB76-552927BF168F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3E5B024-5F79-47F9-B9D9-CC81C3192A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C8CB501-95FD-4AF5-9907-BF822428D0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50E7-98FE-4290-B720-8605C2F898E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5C6DD-5AA5-4919-AF42-23B5A4AC917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4" name="Picture Placeholder 85">
            <a:extLst>
              <a:ext uri="{FF2B5EF4-FFF2-40B4-BE49-F238E27FC236}">
                <a16:creationId xmlns:a16="http://schemas.microsoft.com/office/drawing/2014/main" id="{803958D6-BC7C-427F-9C76-B1E7CD844E9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2779" y="2710025"/>
            <a:ext cx="2940204" cy="3025516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D1B60A-E5B3-4CD9-9548-9925E9193727}"/>
              </a:ext>
            </a:extLst>
          </p:cNvPr>
          <p:cNvGrpSpPr/>
          <p:nvPr userDrawn="1"/>
        </p:nvGrpSpPr>
        <p:grpSpPr>
          <a:xfrm>
            <a:off x="807565" y="2774243"/>
            <a:ext cx="3010572" cy="2885804"/>
            <a:chOff x="2861774" y="4008885"/>
            <a:chExt cx="3010572" cy="288580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949C5EA-1E50-4B9E-A009-032600DC6056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40A3B6-1332-49DB-A836-1A7184926C9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7684229-AE41-4E44-99F5-9456829633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3DF1F5C-E09A-4FF2-BEE9-3E3D8655B45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A265FD1-55B5-41BF-821C-152D0724D435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FDCBCBE-4BC3-4647-9264-01D23CC596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594868B-E6F3-4B52-93AB-FF77870C3D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FF7F9BD-7532-449B-8FF9-AA8444091A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Picture Placeholder 85">
            <a:extLst>
              <a:ext uri="{FF2B5EF4-FFF2-40B4-BE49-F238E27FC236}">
                <a16:creationId xmlns:a16="http://schemas.microsoft.com/office/drawing/2014/main" id="{30A4E45B-5A62-486A-A1D8-3DFC68271A0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733555" y="2710025"/>
            <a:ext cx="2940204" cy="3025516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26808ED-3D16-406B-B6F9-578356823811}"/>
              </a:ext>
            </a:extLst>
          </p:cNvPr>
          <p:cNvGrpSpPr/>
          <p:nvPr userDrawn="1"/>
        </p:nvGrpSpPr>
        <p:grpSpPr>
          <a:xfrm>
            <a:off x="12698341" y="2774243"/>
            <a:ext cx="3010572" cy="2885804"/>
            <a:chOff x="2861774" y="4008885"/>
            <a:chExt cx="3010572" cy="288580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862205C-C051-41A5-AF10-557FA42E7F99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4832D36-5818-4615-96EF-E4EF381067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FC773AE-2001-4880-A859-4554EF4ED7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AFD2367-AD6F-4500-9506-FC25E014F3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D038549-2BE4-46FE-B1EF-D336B90447BC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450D1CB-FFEB-4556-8C5D-C77FE498A7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A7EE8C2-822F-440C-A603-258709BCED8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C204F22-B4F8-401B-A244-E730DEC644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66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85">
            <a:extLst>
              <a:ext uri="{FF2B5EF4-FFF2-40B4-BE49-F238E27FC236}">
                <a16:creationId xmlns:a16="http://schemas.microsoft.com/office/drawing/2014/main" id="{7EBA7AC4-C559-4361-9425-13998D83351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149935" y="3530599"/>
            <a:ext cx="2940204" cy="3025516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 dirty="0"/>
          </a:p>
        </p:txBody>
      </p:sp>
      <p:sp>
        <p:nvSpPr>
          <p:cNvPr id="31" name="Picture Placeholder 85">
            <a:extLst>
              <a:ext uri="{FF2B5EF4-FFF2-40B4-BE49-F238E27FC236}">
                <a16:creationId xmlns:a16="http://schemas.microsoft.com/office/drawing/2014/main" id="{0B832515-0C13-445B-AC8E-73603549444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820420" y="3530600"/>
            <a:ext cx="2940204" cy="3025516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32" name="Picture Placeholder 85">
            <a:extLst>
              <a:ext uri="{FF2B5EF4-FFF2-40B4-BE49-F238E27FC236}">
                <a16:creationId xmlns:a16="http://schemas.microsoft.com/office/drawing/2014/main" id="{9E381742-AEF5-4526-BCB5-B7B91920D6C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9161391" y="3530600"/>
            <a:ext cx="2940204" cy="3025516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793154-9D5D-4BA2-84E9-703FB235D457}"/>
              </a:ext>
            </a:extLst>
          </p:cNvPr>
          <p:cNvGrpSpPr/>
          <p:nvPr userDrawn="1"/>
        </p:nvGrpSpPr>
        <p:grpSpPr>
          <a:xfrm>
            <a:off x="2114751" y="3594817"/>
            <a:ext cx="3010572" cy="2885804"/>
            <a:chOff x="2861774" y="4008885"/>
            <a:chExt cx="3010572" cy="288580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98548BD-C971-4F1B-8494-EF66D215B7FB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68CB0E4-E029-40EF-9BC5-0C3AB79E9D8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8129F37-9949-4513-BD3A-A1C900A045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E54BB69-B423-41E6-BAC8-7FCBF5D492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88AF675-051D-4586-B591-473D8758CE05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1C5E5C1-8B44-4387-B4AE-970983BBF65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8E4E714-9E3A-45F1-BD9A-F39BAB5FF5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4EE3CA5-D12C-4587-ABAD-A4C1F2791E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D7F7524-0E63-40AA-B48C-1D337D0CD796}"/>
              </a:ext>
            </a:extLst>
          </p:cNvPr>
          <p:cNvGrpSpPr/>
          <p:nvPr userDrawn="1"/>
        </p:nvGrpSpPr>
        <p:grpSpPr>
          <a:xfrm>
            <a:off x="7785236" y="3594817"/>
            <a:ext cx="3010572" cy="2885804"/>
            <a:chOff x="2861774" y="4008885"/>
            <a:chExt cx="3010572" cy="288580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38776DB-4500-4BC8-9CBC-508146A39C52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5CE1461-7A4E-4F2E-AB22-4AF66410FEC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C109994-380D-464F-B347-84F7B218517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04DD394-7187-471E-B170-EF3FB24E13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85D35E4-5561-4B92-90D3-B16B8495E135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764684A-5EA4-4A6F-AF6A-7816FBBE0EC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9B5A8AD-8779-47E5-8322-73C107733F7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A07F922-E3D5-4E78-B2A7-5AB58E94DE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F93BF2-F02B-4B3C-9721-085A41B0A7AE}"/>
              </a:ext>
            </a:extLst>
          </p:cNvPr>
          <p:cNvGrpSpPr/>
          <p:nvPr userDrawn="1"/>
        </p:nvGrpSpPr>
        <p:grpSpPr>
          <a:xfrm>
            <a:off x="19126207" y="3594817"/>
            <a:ext cx="3010572" cy="2885804"/>
            <a:chOff x="2861774" y="4008885"/>
            <a:chExt cx="3010572" cy="288580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D7C7439-B7B5-477B-8576-7FAA6B366CB0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3C6897D-DDE4-4D17-B83D-2CA8BF51B4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91EC9BD-065A-450C-ADC0-60734302B0F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D8529C-847B-4EFB-B4F8-6DAEBDEA33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56AC910-A546-4522-ACFA-CF77C476946A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2A09483-5F28-4557-8115-018B5C9156B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A76A30D-F4AE-401F-A1C3-93DA047A517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FB15390-D4EE-49F5-8ADA-E78FD45CD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Picture Placeholder 85">
            <a:extLst>
              <a:ext uri="{FF2B5EF4-FFF2-40B4-BE49-F238E27FC236}">
                <a16:creationId xmlns:a16="http://schemas.microsoft.com/office/drawing/2014/main" id="{2CDAF8EF-74AF-4CF0-BC6E-82B81930964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490905" y="3530600"/>
            <a:ext cx="2940204" cy="3025516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EE269C-5987-4705-AF1A-3BEF20213355}"/>
              </a:ext>
            </a:extLst>
          </p:cNvPr>
          <p:cNvGrpSpPr/>
          <p:nvPr userDrawn="1"/>
        </p:nvGrpSpPr>
        <p:grpSpPr>
          <a:xfrm>
            <a:off x="13455721" y="3594817"/>
            <a:ext cx="3010572" cy="2885804"/>
            <a:chOff x="2861774" y="4008885"/>
            <a:chExt cx="3010572" cy="288580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14B7921-8E80-4A03-8F19-FDDCDA2A7DE7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B42C3DC-0A27-48BB-A00B-7F3878A665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A15106B-42D5-40FD-8797-1D18F530CA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43033F5-628F-4E16-BCE9-5DFCCD79A0C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027318-0D6A-48BD-81A2-844E267657F0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D1ABA50-99E4-4465-935C-A049125B7A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7060F1C-1C4F-44DC-A87D-AA955D36CB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F8617B6-4E59-4982-AD73-47B79DA178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Title 1">
            <a:extLst>
              <a:ext uri="{FF2B5EF4-FFF2-40B4-BE49-F238E27FC236}">
                <a16:creationId xmlns:a16="http://schemas.microsoft.com/office/drawing/2014/main" id="{E9CB83A2-ABE0-4FD5-9331-72EA9517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22680818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1524630-E509-46C1-B094-4124B54AA47F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34532" y="466621"/>
            <a:chExt cx="1225205" cy="122520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C85DCA2-5D05-4F67-9D8A-CE2126F7D54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2CFA10C-7FE4-4820-9C38-87521DBD588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C676043-F044-45E2-AFD3-67360F0D9F5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1BF6EF-7744-4347-9F23-124A4B7AC6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9765F2-9319-48A5-8DE3-9FE7B1EF3035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4F697A2-2CB8-4AFC-B03C-3E28E0ADE9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51B8B2E-887C-4E1C-9670-E8BC1D32FC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48800-895E-4814-91F1-1313240EF03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A3E78-75FD-42E2-A9C3-8CF483B5377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1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85">
            <a:extLst>
              <a:ext uri="{FF2B5EF4-FFF2-40B4-BE49-F238E27FC236}">
                <a16:creationId xmlns:a16="http://schemas.microsoft.com/office/drawing/2014/main" id="{7EBA7AC4-C559-4361-9425-13998D83351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39772" y="2467155"/>
            <a:ext cx="4560530" cy="5296618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 dirty="0"/>
          </a:p>
        </p:txBody>
      </p:sp>
      <p:sp>
        <p:nvSpPr>
          <p:cNvPr id="31" name="Picture Placeholder 85">
            <a:extLst>
              <a:ext uri="{FF2B5EF4-FFF2-40B4-BE49-F238E27FC236}">
                <a16:creationId xmlns:a16="http://schemas.microsoft.com/office/drawing/2014/main" id="{0B832515-0C13-445B-AC8E-73603549444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10257" y="2467156"/>
            <a:ext cx="4560530" cy="5296618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32" name="Picture Placeholder 85">
            <a:extLst>
              <a:ext uri="{FF2B5EF4-FFF2-40B4-BE49-F238E27FC236}">
                <a16:creationId xmlns:a16="http://schemas.microsoft.com/office/drawing/2014/main" id="{9E381742-AEF5-4526-BCB5-B7B91920D6C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351228" y="2467156"/>
            <a:ext cx="4560530" cy="5296618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79" name="Picture Placeholder 85">
            <a:extLst>
              <a:ext uri="{FF2B5EF4-FFF2-40B4-BE49-F238E27FC236}">
                <a16:creationId xmlns:a16="http://schemas.microsoft.com/office/drawing/2014/main" id="{2CDAF8EF-74AF-4CF0-BC6E-82B81930964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2680742" y="2467156"/>
            <a:ext cx="4560530" cy="5296618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 baseline="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E9CB83A2-ABE0-4FD5-9331-72EA9517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22680818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1524630-E509-46C1-B094-4124B54AA47F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34532" y="466621"/>
            <a:chExt cx="1225205" cy="122520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C85DCA2-5D05-4F67-9D8A-CE2126F7D54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2CFA10C-7FE4-4820-9C38-87521DBD588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C676043-F044-45E2-AFD3-67360F0D9F5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1BF6EF-7744-4347-9F23-124A4B7AC6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9765F2-9319-48A5-8DE3-9FE7B1EF3035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4F697A2-2CB8-4AFC-B03C-3E28E0ADE9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51B8B2E-887C-4E1C-9670-E8BC1D32FC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48800-895E-4814-91F1-1313240EF03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A3E78-75FD-42E2-A9C3-8CF483B5377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73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7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B13CE2A-466C-4532-974F-299AC9D9C2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568977" y="-2"/>
            <a:ext cx="1862556" cy="13717592"/>
          </a:xfrm>
          <a:prstGeom prst="rect">
            <a:avLst/>
          </a:prstGeom>
        </p:spPr>
      </p:pic>
      <p:sp>
        <p:nvSpPr>
          <p:cNvPr id="23" name="Picture Placeholder 24">
            <a:extLst>
              <a:ext uri="{FF2B5EF4-FFF2-40B4-BE49-F238E27FC236}">
                <a16:creationId xmlns:a16="http://schemas.microsoft.com/office/drawing/2014/main" id="{4FE2D711-50A7-42E9-AEDE-6EB05121D2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919789" y="-6350"/>
            <a:ext cx="8440059" cy="13723939"/>
          </a:xfrm>
          <a:custGeom>
            <a:avLst/>
            <a:gdLst>
              <a:gd name="connsiteX0" fmla="*/ 49020 w 3164816"/>
              <a:gd name="connsiteY0" fmla="*/ 0 h 6861175"/>
              <a:gd name="connsiteX1" fmla="*/ 543544 w 3164816"/>
              <a:gd name="connsiteY1" fmla="*/ 0 h 6861175"/>
              <a:gd name="connsiteX2" fmla="*/ 543544 w 3164816"/>
              <a:gd name="connsiteY2" fmla="*/ 1675 h 6861175"/>
              <a:gd name="connsiteX3" fmla="*/ 543544 w 3164816"/>
              <a:gd name="connsiteY3" fmla="*/ 3174 h 6861175"/>
              <a:gd name="connsiteX4" fmla="*/ 3164816 w 3164816"/>
              <a:gd name="connsiteY4" fmla="*/ 3174 h 6861175"/>
              <a:gd name="connsiteX5" fmla="*/ 3164816 w 3164816"/>
              <a:gd name="connsiteY5" fmla="*/ 6861175 h 6861175"/>
              <a:gd name="connsiteX6" fmla="*/ 543544 w 3164816"/>
              <a:gd name="connsiteY6" fmla="*/ 6861175 h 6861175"/>
              <a:gd name="connsiteX7" fmla="*/ 542578 w 3164816"/>
              <a:gd name="connsiteY7" fmla="*/ 6861175 h 6861175"/>
              <a:gd name="connsiteX8" fmla="*/ 535817 w 3164816"/>
              <a:gd name="connsiteY8" fmla="*/ 6861175 h 6861175"/>
              <a:gd name="connsiteX9" fmla="*/ 517466 w 3164816"/>
              <a:gd name="connsiteY9" fmla="*/ 6861175 h 6861175"/>
              <a:gd name="connsiteX10" fmla="*/ 481729 w 3164816"/>
              <a:gd name="connsiteY10" fmla="*/ 6861175 h 6861175"/>
              <a:gd name="connsiteX11" fmla="*/ 422811 w 3164816"/>
              <a:gd name="connsiteY11" fmla="*/ 6861175 h 6861175"/>
              <a:gd name="connsiteX12" fmla="*/ 382848 w 3164816"/>
              <a:gd name="connsiteY12" fmla="*/ 6861175 h 6861175"/>
              <a:gd name="connsiteX13" fmla="*/ 378484 w 3164816"/>
              <a:gd name="connsiteY13" fmla="*/ 6861175 h 6861175"/>
              <a:gd name="connsiteX14" fmla="*/ 334916 w 3164816"/>
              <a:gd name="connsiteY14" fmla="*/ 6861175 h 6861175"/>
              <a:gd name="connsiteX15" fmla="*/ 49020 w 3164816"/>
              <a:gd name="connsiteY15" fmla="*/ 6861175 h 6861175"/>
              <a:gd name="connsiteX16" fmla="*/ 42952 w 3164816"/>
              <a:gd name="connsiteY16" fmla="*/ 6820537 h 6861175"/>
              <a:gd name="connsiteX17" fmla="*/ 33850 w 3164816"/>
              <a:gd name="connsiteY17" fmla="*/ 6790057 h 6861175"/>
              <a:gd name="connsiteX18" fmla="*/ 30817 w 3164816"/>
              <a:gd name="connsiteY18" fmla="*/ 6773125 h 6861175"/>
              <a:gd name="connsiteX19" fmla="*/ 36884 w 3164816"/>
              <a:gd name="connsiteY19" fmla="*/ 6732486 h 6861175"/>
              <a:gd name="connsiteX20" fmla="*/ 36884 w 3164816"/>
              <a:gd name="connsiteY20" fmla="*/ 6725713 h 6861175"/>
              <a:gd name="connsiteX21" fmla="*/ 33850 w 3164816"/>
              <a:gd name="connsiteY21" fmla="*/ 6691847 h 6861175"/>
              <a:gd name="connsiteX22" fmla="*/ 21715 w 3164816"/>
              <a:gd name="connsiteY22" fmla="*/ 6647822 h 6861175"/>
              <a:gd name="connsiteX23" fmla="*/ 21715 w 3164816"/>
              <a:gd name="connsiteY23" fmla="*/ 6637662 h 6861175"/>
              <a:gd name="connsiteX24" fmla="*/ 30817 w 3164816"/>
              <a:gd name="connsiteY24" fmla="*/ 6624116 h 6861175"/>
              <a:gd name="connsiteX25" fmla="*/ 36884 w 3164816"/>
              <a:gd name="connsiteY25" fmla="*/ 6603797 h 6861175"/>
              <a:gd name="connsiteX26" fmla="*/ 36884 w 3164816"/>
              <a:gd name="connsiteY26" fmla="*/ 6597023 h 6861175"/>
              <a:gd name="connsiteX27" fmla="*/ 36884 w 3164816"/>
              <a:gd name="connsiteY27" fmla="*/ 6556385 h 6861175"/>
              <a:gd name="connsiteX28" fmla="*/ 36884 w 3164816"/>
              <a:gd name="connsiteY28" fmla="*/ 6539452 h 6861175"/>
              <a:gd name="connsiteX29" fmla="*/ 36884 w 3164816"/>
              <a:gd name="connsiteY29" fmla="*/ 6519132 h 6861175"/>
              <a:gd name="connsiteX30" fmla="*/ 30817 w 3164816"/>
              <a:gd name="connsiteY30" fmla="*/ 6495427 h 6861175"/>
              <a:gd name="connsiteX31" fmla="*/ 30817 w 3164816"/>
              <a:gd name="connsiteY31" fmla="*/ 6492040 h 6861175"/>
              <a:gd name="connsiteX32" fmla="*/ 27783 w 3164816"/>
              <a:gd name="connsiteY32" fmla="*/ 6471721 h 6861175"/>
              <a:gd name="connsiteX33" fmla="*/ 24749 w 3164816"/>
              <a:gd name="connsiteY33" fmla="*/ 6441242 h 6861175"/>
              <a:gd name="connsiteX34" fmla="*/ 49020 w 3164816"/>
              <a:gd name="connsiteY34" fmla="*/ 6387057 h 6861175"/>
              <a:gd name="connsiteX35" fmla="*/ 45986 w 3164816"/>
              <a:gd name="connsiteY35" fmla="*/ 6387057 h 6861175"/>
              <a:gd name="connsiteX36" fmla="*/ 42952 w 3164816"/>
              <a:gd name="connsiteY36" fmla="*/ 6373510 h 6861175"/>
              <a:gd name="connsiteX37" fmla="*/ 42952 w 3164816"/>
              <a:gd name="connsiteY37" fmla="*/ 6370124 h 6861175"/>
              <a:gd name="connsiteX38" fmla="*/ 36884 w 3164816"/>
              <a:gd name="connsiteY38" fmla="*/ 6366737 h 6861175"/>
              <a:gd name="connsiteX39" fmla="*/ 39918 w 3164816"/>
              <a:gd name="connsiteY39" fmla="*/ 6359964 h 6861175"/>
              <a:gd name="connsiteX40" fmla="*/ 42952 w 3164816"/>
              <a:gd name="connsiteY40" fmla="*/ 6326098 h 6861175"/>
              <a:gd name="connsiteX41" fmla="*/ 39918 w 3164816"/>
              <a:gd name="connsiteY41" fmla="*/ 6309166 h 6861175"/>
              <a:gd name="connsiteX42" fmla="*/ 55088 w 3164816"/>
              <a:gd name="connsiteY42" fmla="*/ 6299006 h 6861175"/>
              <a:gd name="connsiteX43" fmla="*/ 55088 w 3164816"/>
              <a:gd name="connsiteY43" fmla="*/ 6285460 h 6861175"/>
              <a:gd name="connsiteX44" fmla="*/ 58122 w 3164816"/>
              <a:gd name="connsiteY44" fmla="*/ 6271913 h 6861175"/>
              <a:gd name="connsiteX45" fmla="*/ 45986 w 3164816"/>
              <a:gd name="connsiteY45" fmla="*/ 6271913 h 6861175"/>
              <a:gd name="connsiteX46" fmla="*/ 33850 w 3164816"/>
              <a:gd name="connsiteY46" fmla="*/ 6221115 h 6861175"/>
              <a:gd name="connsiteX47" fmla="*/ 39918 w 3164816"/>
              <a:gd name="connsiteY47" fmla="*/ 6204182 h 6861175"/>
              <a:gd name="connsiteX48" fmla="*/ 33850 w 3164816"/>
              <a:gd name="connsiteY48" fmla="*/ 6183863 h 6861175"/>
              <a:gd name="connsiteX49" fmla="*/ 30817 w 3164816"/>
              <a:gd name="connsiteY49" fmla="*/ 6139838 h 6861175"/>
              <a:gd name="connsiteX50" fmla="*/ 30817 w 3164816"/>
              <a:gd name="connsiteY50" fmla="*/ 6112745 h 6861175"/>
              <a:gd name="connsiteX51" fmla="*/ 30817 w 3164816"/>
              <a:gd name="connsiteY51" fmla="*/ 6089039 h 6861175"/>
              <a:gd name="connsiteX52" fmla="*/ 36884 w 3164816"/>
              <a:gd name="connsiteY52" fmla="*/ 6068720 h 6861175"/>
              <a:gd name="connsiteX53" fmla="*/ 30817 w 3164816"/>
              <a:gd name="connsiteY53" fmla="*/ 6055173 h 6861175"/>
              <a:gd name="connsiteX54" fmla="*/ 24749 w 3164816"/>
              <a:gd name="connsiteY54" fmla="*/ 6024694 h 6861175"/>
              <a:gd name="connsiteX55" fmla="*/ 24749 w 3164816"/>
              <a:gd name="connsiteY55" fmla="*/ 6014535 h 6861175"/>
              <a:gd name="connsiteX56" fmla="*/ 30817 w 3164816"/>
              <a:gd name="connsiteY56" fmla="*/ 5977283 h 6861175"/>
              <a:gd name="connsiteX57" fmla="*/ 36884 w 3164816"/>
              <a:gd name="connsiteY57" fmla="*/ 5960350 h 6861175"/>
              <a:gd name="connsiteX58" fmla="*/ 30817 w 3164816"/>
              <a:gd name="connsiteY58" fmla="*/ 5936644 h 6861175"/>
              <a:gd name="connsiteX59" fmla="*/ 21715 w 3164816"/>
              <a:gd name="connsiteY59" fmla="*/ 5906165 h 6861175"/>
              <a:gd name="connsiteX60" fmla="*/ 18681 w 3164816"/>
              <a:gd name="connsiteY60" fmla="*/ 5896005 h 6861175"/>
              <a:gd name="connsiteX61" fmla="*/ 39918 w 3164816"/>
              <a:gd name="connsiteY61" fmla="*/ 5868913 h 6861175"/>
              <a:gd name="connsiteX62" fmla="*/ 36884 w 3164816"/>
              <a:gd name="connsiteY62" fmla="*/ 5818114 h 6861175"/>
              <a:gd name="connsiteX63" fmla="*/ 42952 w 3164816"/>
              <a:gd name="connsiteY63" fmla="*/ 5791022 h 6861175"/>
              <a:gd name="connsiteX64" fmla="*/ 52054 w 3164816"/>
              <a:gd name="connsiteY64" fmla="*/ 5774089 h 6861175"/>
              <a:gd name="connsiteX65" fmla="*/ 55088 w 3164816"/>
              <a:gd name="connsiteY65" fmla="*/ 5763929 h 6861175"/>
              <a:gd name="connsiteX66" fmla="*/ 61155 w 3164816"/>
              <a:gd name="connsiteY66" fmla="*/ 5723290 h 6861175"/>
              <a:gd name="connsiteX67" fmla="*/ 61155 w 3164816"/>
              <a:gd name="connsiteY67" fmla="*/ 5709744 h 6861175"/>
              <a:gd name="connsiteX68" fmla="*/ 64189 w 3164816"/>
              <a:gd name="connsiteY68" fmla="*/ 5702971 h 6861175"/>
              <a:gd name="connsiteX69" fmla="*/ 64189 w 3164816"/>
              <a:gd name="connsiteY69" fmla="*/ 5669105 h 6861175"/>
              <a:gd name="connsiteX70" fmla="*/ 67223 w 3164816"/>
              <a:gd name="connsiteY70" fmla="*/ 5658946 h 6861175"/>
              <a:gd name="connsiteX71" fmla="*/ 76325 w 3164816"/>
              <a:gd name="connsiteY71" fmla="*/ 5638626 h 6861175"/>
              <a:gd name="connsiteX72" fmla="*/ 79359 w 3164816"/>
              <a:gd name="connsiteY72" fmla="*/ 5621693 h 6861175"/>
              <a:gd name="connsiteX73" fmla="*/ 91494 w 3164816"/>
              <a:gd name="connsiteY73" fmla="*/ 5608147 h 6861175"/>
              <a:gd name="connsiteX74" fmla="*/ 67223 w 3164816"/>
              <a:gd name="connsiteY74" fmla="*/ 5550576 h 6861175"/>
              <a:gd name="connsiteX75" fmla="*/ 70257 w 3164816"/>
              <a:gd name="connsiteY75" fmla="*/ 5543803 h 6861175"/>
              <a:gd name="connsiteX76" fmla="*/ 76325 w 3164816"/>
              <a:gd name="connsiteY76" fmla="*/ 5496391 h 6861175"/>
              <a:gd name="connsiteX77" fmla="*/ 70257 w 3164816"/>
              <a:gd name="connsiteY77" fmla="*/ 5486231 h 6861175"/>
              <a:gd name="connsiteX78" fmla="*/ 73291 w 3164816"/>
              <a:gd name="connsiteY78" fmla="*/ 5479458 h 6861175"/>
              <a:gd name="connsiteX79" fmla="*/ 85427 w 3164816"/>
              <a:gd name="connsiteY79" fmla="*/ 5432046 h 6861175"/>
              <a:gd name="connsiteX80" fmla="*/ 85427 w 3164816"/>
              <a:gd name="connsiteY80" fmla="*/ 5421886 h 6861175"/>
              <a:gd name="connsiteX81" fmla="*/ 85427 w 3164816"/>
              <a:gd name="connsiteY81" fmla="*/ 5381248 h 6861175"/>
              <a:gd name="connsiteX82" fmla="*/ 85427 w 3164816"/>
              <a:gd name="connsiteY82" fmla="*/ 5350769 h 6861175"/>
              <a:gd name="connsiteX83" fmla="*/ 82393 w 3164816"/>
              <a:gd name="connsiteY83" fmla="*/ 5310130 h 6861175"/>
              <a:gd name="connsiteX84" fmla="*/ 76325 w 3164816"/>
              <a:gd name="connsiteY84" fmla="*/ 5255945 h 6861175"/>
              <a:gd name="connsiteX85" fmla="*/ 79359 w 3164816"/>
              <a:gd name="connsiteY85" fmla="*/ 5194987 h 6861175"/>
              <a:gd name="connsiteX86" fmla="*/ 79359 w 3164816"/>
              <a:gd name="connsiteY86" fmla="*/ 5184827 h 6861175"/>
              <a:gd name="connsiteX87" fmla="*/ 85427 w 3164816"/>
              <a:gd name="connsiteY87" fmla="*/ 5147575 h 6861175"/>
              <a:gd name="connsiteX88" fmla="*/ 85427 w 3164816"/>
              <a:gd name="connsiteY88" fmla="*/ 5106936 h 6861175"/>
              <a:gd name="connsiteX89" fmla="*/ 85427 w 3164816"/>
              <a:gd name="connsiteY89" fmla="*/ 5100163 h 6861175"/>
              <a:gd name="connsiteX90" fmla="*/ 82393 w 3164816"/>
              <a:gd name="connsiteY90" fmla="*/ 5086617 h 6861175"/>
              <a:gd name="connsiteX91" fmla="*/ 85427 w 3164816"/>
              <a:gd name="connsiteY91" fmla="*/ 5083230 h 6861175"/>
              <a:gd name="connsiteX92" fmla="*/ 97562 w 3164816"/>
              <a:gd name="connsiteY92" fmla="*/ 5045978 h 6861175"/>
              <a:gd name="connsiteX93" fmla="*/ 100596 w 3164816"/>
              <a:gd name="connsiteY93" fmla="*/ 4957927 h 6861175"/>
              <a:gd name="connsiteX94" fmla="*/ 106664 w 3164816"/>
              <a:gd name="connsiteY94" fmla="*/ 4957927 h 6861175"/>
              <a:gd name="connsiteX95" fmla="*/ 106664 w 3164816"/>
              <a:gd name="connsiteY95" fmla="*/ 4954541 h 6861175"/>
              <a:gd name="connsiteX96" fmla="*/ 100596 w 3164816"/>
              <a:gd name="connsiteY96" fmla="*/ 4957927 h 6861175"/>
              <a:gd name="connsiteX97" fmla="*/ 97562 w 3164816"/>
              <a:gd name="connsiteY97" fmla="*/ 4954541 h 6861175"/>
              <a:gd name="connsiteX98" fmla="*/ 100596 w 3164816"/>
              <a:gd name="connsiteY98" fmla="*/ 4873263 h 6861175"/>
              <a:gd name="connsiteX99" fmla="*/ 103630 w 3164816"/>
              <a:gd name="connsiteY99" fmla="*/ 4839398 h 6861175"/>
              <a:gd name="connsiteX100" fmla="*/ 103630 w 3164816"/>
              <a:gd name="connsiteY100" fmla="*/ 4825851 h 6861175"/>
              <a:gd name="connsiteX101" fmla="*/ 103630 w 3164816"/>
              <a:gd name="connsiteY101" fmla="*/ 4795372 h 6861175"/>
              <a:gd name="connsiteX102" fmla="*/ 103630 w 3164816"/>
              <a:gd name="connsiteY102" fmla="*/ 4761507 h 6861175"/>
              <a:gd name="connsiteX103" fmla="*/ 103630 w 3164816"/>
              <a:gd name="connsiteY103" fmla="*/ 4751347 h 6861175"/>
              <a:gd name="connsiteX104" fmla="*/ 82393 w 3164816"/>
              <a:gd name="connsiteY104" fmla="*/ 4741187 h 6861175"/>
              <a:gd name="connsiteX105" fmla="*/ 79359 w 3164816"/>
              <a:gd name="connsiteY105" fmla="*/ 4734414 h 6861175"/>
              <a:gd name="connsiteX106" fmla="*/ 82393 w 3164816"/>
              <a:gd name="connsiteY106" fmla="*/ 4700549 h 6861175"/>
              <a:gd name="connsiteX107" fmla="*/ 76325 w 3164816"/>
              <a:gd name="connsiteY107" fmla="*/ 4690389 h 6861175"/>
              <a:gd name="connsiteX108" fmla="*/ 70257 w 3164816"/>
              <a:gd name="connsiteY108" fmla="*/ 4670070 h 6861175"/>
              <a:gd name="connsiteX109" fmla="*/ 79359 w 3164816"/>
              <a:gd name="connsiteY109" fmla="*/ 4656523 h 6861175"/>
              <a:gd name="connsiteX110" fmla="*/ 76325 w 3164816"/>
              <a:gd name="connsiteY110" fmla="*/ 4642977 h 6861175"/>
              <a:gd name="connsiteX111" fmla="*/ 79359 w 3164816"/>
              <a:gd name="connsiteY111" fmla="*/ 4615885 h 6861175"/>
              <a:gd name="connsiteX112" fmla="*/ 79359 w 3164816"/>
              <a:gd name="connsiteY112" fmla="*/ 4592179 h 6861175"/>
              <a:gd name="connsiteX113" fmla="*/ 79359 w 3164816"/>
              <a:gd name="connsiteY113" fmla="*/ 4548153 h 6861175"/>
              <a:gd name="connsiteX114" fmla="*/ 79359 w 3164816"/>
              <a:gd name="connsiteY114" fmla="*/ 4527834 h 6861175"/>
              <a:gd name="connsiteX115" fmla="*/ 79359 w 3164816"/>
              <a:gd name="connsiteY115" fmla="*/ 4510901 h 6861175"/>
              <a:gd name="connsiteX116" fmla="*/ 79359 w 3164816"/>
              <a:gd name="connsiteY116" fmla="*/ 4500741 h 6861175"/>
              <a:gd name="connsiteX117" fmla="*/ 79359 w 3164816"/>
              <a:gd name="connsiteY117" fmla="*/ 4480422 h 6861175"/>
              <a:gd name="connsiteX118" fmla="*/ 79359 w 3164816"/>
              <a:gd name="connsiteY118" fmla="*/ 4456716 h 6861175"/>
              <a:gd name="connsiteX119" fmla="*/ 76325 w 3164816"/>
              <a:gd name="connsiteY119" fmla="*/ 4436397 h 6861175"/>
              <a:gd name="connsiteX120" fmla="*/ 67223 w 3164816"/>
              <a:gd name="connsiteY120" fmla="*/ 4385598 h 6861175"/>
              <a:gd name="connsiteX121" fmla="*/ 64189 w 3164816"/>
              <a:gd name="connsiteY121" fmla="*/ 4334800 h 6861175"/>
              <a:gd name="connsiteX122" fmla="*/ 64189 w 3164816"/>
              <a:gd name="connsiteY122" fmla="*/ 4307707 h 6861175"/>
              <a:gd name="connsiteX123" fmla="*/ 64189 w 3164816"/>
              <a:gd name="connsiteY123" fmla="*/ 4294161 h 6861175"/>
              <a:gd name="connsiteX124" fmla="*/ 61155 w 3164816"/>
              <a:gd name="connsiteY124" fmla="*/ 4267069 h 6861175"/>
              <a:gd name="connsiteX125" fmla="*/ 61155 w 3164816"/>
              <a:gd name="connsiteY125" fmla="*/ 4243363 h 6861175"/>
              <a:gd name="connsiteX126" fmla="*/ 58122 w 3164816"/>
              <a:gd name="connsiteY126" fmla="*/ 4233203 h 6861175"/>
              <a:gd name="connsiteX127" fmla="*/ 61155 w 3164816"/>
              <a:gd name="connsiteY127" fmla="*/ 4212884 h 6861175"/>
              <a:gd name="connsiteX128" fmla="*/ 64189 w 3164816"/>
              <a:gd name="connsiteY128" fmla="*/ 4206110 h 6861175"/>
              <a:gd name="connsiteX129" fmla="*/ 55088 w 3164816"/>
              <a:gd name="connsiteY129" fmla="*/ 4151925 h 6861175"/>
              <a:gd name="connsiteX130" fmla="*/ 58122 w 3164816"/>
              <a:gd name="connsiteY130" fmla="*/ 4128219 h 6861175"/>
              <a:gd name="connsiteX131" fmla="*/ 61155 w 3164816"/>
              <a:gd name="connsiteY131" fmla="*/ 4080808 h 6861175"/>
              <a:gd name="connsiteX132" fmla="*/ 52054 w 3164816"/>
              <a:gd name="connsiteY132" fmla="*/ 4053715 h 6861175"/>
              <a:gd name="connsiteX133" fmla="*/ 52054 w 3164816"/>
              <a:gd name="connsiteY133" fmla="*/ 4023236 h 6861175"/>
              <a:gd name="connsiteX134" fmla="*/ 61155 w 3164816"/>
              <a:gd name="connsiteY134" fmla="*/ 3982597 h 6861175"/>
              <a:gd name="connsiteX135" fmla="*/ 61155 w 3164816"/>
              <a:gd name="connsiteY135" fmla="*/ 3962278 h 6861175"/>
              <a:gd name="connsiteX136" fmla="*/ 58122 w 3164816"/>
              <a:gd name="connsiteY136" fmla="*/ 3955505 h 6861175"/>
              <a:gd name="connsiteX137" fmla="*/ 70257 w 3164816"/>
              <a:gd name="connsiteY137" fmla="*/ 3928412 h 6861175"/>
              <a:gd name="connsiteX138" fmla="*/ 58122 w 3164816"/>
              <a:gd name="connsiteY138" fmla="*/ 3928412 h 6861175"/>
              <a:gd name="connsiteX139" fmla="*/ 55088 w 3164816"/>
              <a:gd name="connsiteY139" fmla="*/ 3908093 h 6861175"/>
              <a:gd name="connsiteX140" fmla="*/ 58122 w 3164816"/>
              <a:gd name="connsiteY140" fmla="*/ 3877614 h 6861175"/>
              <a:gd name="connsiteX141" fmla="*/ 55088 w 3164816"/>
              <a:gd name="connsiteY141" fmla="*/ 3843748 h 6861175"/>
              <a:gd name="connsiteX142" fmla="*/ 55088 w 3164816"/>
              <a:gd name="connsiteY142" fmla="*/ 3840362 h 6861175"/>
              <a:gd name="connsiteX143" fmla="*/ 58122 w 3164816"/>
              <a:gd name="connsiteY143" fmla="*/ 3820042 h 6861175"/>
              <a:gd name="connsiteX144" fmla="*/ 61155 w 3164816"/>
              <a:gd name="connsiteY144" fmla="*/ 3796336 h 6861175"/>
              <a:gd name="connsiteX145" fmla="*/ 64189 w 3164816"/>
              <a:gd name="connsiteY145" fmla="*/ 3742151 h 6861175"/>
              <a:gd name="connsiteX146" fmla="*/ 61155 w 3164816"/>
              <a:gd name="connsiteY146" fmla="*/ 3711672 h 6861175"/>
              <a:gd name="connsiteX147" fmla="*/ 61155 w 3164816"/>
              <a:gd name="connsiteY147" fmla="*/ 3694739 h 6861175"/>
              <a:gd name="connsiteX148" fmla="*/ 61155 w 3164816"/>
              <a:gd name="connsiteY148" fmla="*/ 3677807 h 6861175"/>
              <a:gd name="connsiteX149" fmla="*/ 61155 w 3164816"/>
              <a:gd name="connsiteY149" fmla="*/ 3627008 h 6861175"/>
              <a:gd name="connsiteX150" fmla="*/ 61155 w 3164816"/>
              <a:gd name="connsiteY150" fmla="*/ 3603302 h 6861175"/>
              <a:gd name="connsiteX151" fmla="*/ 64189 w 3164816"/>
              <a:gd name="connsiteY151" fmla="*/ 3555890 h 6861175"/>
              <a:gd name="connsiteX152" fmla="*/ 61155 w 3164816"/>
              <a:gd name="connsiteY152" fmla="*/ 3491546 h 6861175"/>
              <a:gd name="connsiteX153" fmla="*/ 61155 w 3164816"/>
              <a:gd name="connsiteY153" fmla="*/ 3467840 h 6861175"/>
              <a:gd name="connsiteX154" fmla="*/ 58122 w 3164816"/>
              <a:gd name="connsiteY154" fmla="*/ 3457680 h 6861175"/>
              <a:gd name="connsiteX155" fmla="*/ 52054 w 3164816"/>
              <a:gd name="connsiteY155" fmla="*/ 3413655 h 6861175"/>
              <a:gd name="connsiteX156" fmla="*/ 49020 w 3164816"/>
              <a:gd name="connsiteY156" fmla="*/ 3389949 h 6861175"/>
              <a:gd name="connsiteX157" fmla="*/ 49020 w 3164816"/>
              <a:gd name="connsiteY157" fmla="*/ 3362856 h 6861175"/>
              <a:gd name="connsiteX158" fmla="*/ 45986 w 3164816"/>
              <a:gd name="connsiteY158" fmla="*/ 3335764 h 6861175"/>
              <a:gd name="connsiteX159" fmla="*/ 39918 w 3164816"/>
              <a:gd name="connsiteY159" fmla="*/ 3325604 h 6861175"/>
              <a:gd name="connsiteX160" fmla="*/ 36884 w 3164816"/>
              <a:gd name="connsiteY160" fmla="*/ 3305285 h 6861175"/>
              <a:gd name="connsiteX161" fmla="*/ 33850 w 3164816"/>
              <a:gd name="connsiteY161" fmla="*/ 3288352 h 6861175"/>
              <a:gd name="connsiteX162" fmla="*/ 33850 w 3164816"/>
              <a:gd name="connsiteY162" fmla="*/ 3274806 h 6861175"/>
              <a:gd name="connsiteX163" fmla="*/ 33850 w 3164816"/>
              <a:gd name="connsiteY163" fmla="*/ 3264646 h 6861175"/>
              <a:gd name="connsiteX164" fmla="*/ 30817 w 3164816"/>
              <a:gd name="connsiteY164" fmla="*/ 3251100 h 6861175"/>
              <a:gd name="connsiteX165" fmla="*/ 24749 w 3164816"/>
              <a:gd name="connsiteY165" fmla="*/ 3224008 h 6861175"/>
              <a:gd name="connsiteX166" fmla="*/ 30817 w 3164816"/>
              <a:gd name="connsiteY166" fmla="*/ 3179982 h 6861175"/>
              <a:gd name="connsiteX167" fmla="*/ 30817 w 3164816"/>
              <a:gd name="connsiteY167" fmla="*/ 3149503 h 6861175"/>
              <a:gd name="connsiteX168" fmla="*/ 33850 w 3164816"/>
              <a:gd name="connsiteY168" fmla="*/ 3135957 h 6861175"/>
              <a:gd name="connsiteX169" fmla="*/ 39918 w 3164816"/>
              <a:gd name="connsiteY169" fmla="*/ 3112251 h 6861175"/>
              <a:gd name="connsiteX170" fmla="*/ 39918 w 3164816"/>
              <a:gd name="connsiteY170" fmla="*/ 3074999 h 6861175"/>
              <a:gd name="connsiteX171" fmla="*/ 42952 w 3164816"/>
              <a:gd name="connsiteY171" fmla="*/ 3054679 h 6861175"/>
              <a:gd name="connsiteX172" fmla="*/ 42952 w 3164816"/>
              <a:gd name="connsiteY172" fmla="*/ 3044520 h 6861175"/>
              <a:gd name="connsiteX173" fmla="*/ 33850 w 3164816"/>
              <a:gd name="connsiteY173" fmla="*/ 3044520 h 6861175"/>
              <a:gd name="connsiteX174" fmla="*/ 30817 w 3164816"/>
              <a:gd name="connsiteY174" fmla="*/ 3030973 h 6861175"/>
              <a:gd name="connsiteX175" fmla="*/ 39918 w 3164816"/>
              <a:gd name="connsiteY175" fmla="*/ 3020814 h 6861175"/>
              <a:gd name="connsiteX176" fmla="*/ 33850 w 3164816"/>
              <a:gd name="connsiteY176" fmla="*/ 2997108 h 6861175"/>
              <a:gd name="connsiteX177" fmla="*/ 21715 w 3164816"/>
              <a:gd name="connsiteY177" fmla="*/ 2959855 h 6861175"/>
              <a:gd name="connsiteX178" fmla="*/ 18681 w 3164816"/>
              <a:gd name="connsiteY178" fmla="*/ 2939536 h 6861175"/>
              <a:gd name="connsiteX179" fmla="*/ 15647 w 3164816"/>
              <a:gd name="connsiteY179" fmla="*/ 2905670 h 6861175"/>
              <a:gd name="connsiteX180" fmla="*/ 9579 w 3164816"/>
              <a:gd name="connsiteY180" fmla="*/ 2875191 h 6861175"/>
              <a:gd name="connsiteX181" fmla="*/ 12613 w 3164816"/>
              <a:gd name="connsiteY181" fmla="*/ 2851486 h 6861175"/>
              <a:gd name="connsiteX182" fmla="*/ 12613 w 3164816"/>
              <a:gd name="connsiteY182" fmla="*/ 2824393 h 6861175"/>
              <a:gd name="connsiteX183" fmla="*/ 9579 w 3164816"/>
              <a:gd name="connsiteY183" fmla="*/ 2793914 h 6861175"/>
              <a:gd name="connsiteX184" fmla="*/ 9579 w 3164816"/>
              <a:gd name="connsiteY184" fmla="*/ 2770208 h 6861175"/>
              <a:gd name="connsiteX185" fmla="*/ 15647 w 3164816"/>
              <a:gd name="connsiteY185" fmla="*/ 2699090 h 6861175"/>
              <a:gd name="connsiteX186" fmla="*/ 30817 w 3164816"/>
              <a:gd name="connsiteY186" fmla="*/ 2648292 h 6861175"/>
              <a:gd name="connsiteX187" fmla="*/ 36884 w 3164816"/>
              <a:gd name="connsiteY187" fmla="*/ 2624586 h 6861175"/>
              <a:gd name="connsiteX188" fmla="*/ 36884 w 3164816"/>
              <a:gd name="connsiteY188" fmla="*/ 2594107 h 6861175"/>
              <a:gd name="connsiteX189" fmla="*/ 36884 w 3164816"/>
              <a:gd name="connsiteY189" fmla="*/ 2590720 h 6861175"/>
              <a:gd name="connsiteX190" fmla="*/ 33850 w 3164816"/>
              <a:gd name="connsiteY190" fmla="*/ 2577174 h 6861175"/>
              <a:gd name="connsiteX191" fmla="*/ 30817 w 3164816"/>
              <a:gd name="connsiteY191" fmla="*/ 2539922 h 6861175"/>
              <a:gd name="connsiteX192" fmla="*/ 30817 w 3164816"/>
              <a:gd name="connsiteY192" fmla="*/ 2512830 h 6861175"/>
              <a:gd name="connsiteX193" fmla="*/ 30817 w 3164816"/>
              <a:gd name="connsiteY193" fmla="*/ 2475577 h 6861175"/>
              <a:gd name="connsiteX194" fmla="*/ 30817 w 3164816"/>
              <a:gd name="connsiteY194" fmla="*/ 2441711 h 6861175"/>
              <a:gd name="connsiteX195" fmla="*/ 30817 w 3164816"/>
              <a:gd name="connsiteY195" fmla="*/ 2418006 h 6861175"/>
              <a:gd name="connsiteX196" fmla="*/ 30817 w 3164816"/>
              <a:gd name="connsiteY196" fmla="*/ 2407846 h 6861175"/>
              <a:gd name="connsiteX197" fmla="*/ 27783 w 3164816"/>
              <a:gd name="connsiteY197" fmla="*/ 2390913 h 6861175"/>
              <a:gd name="connsiteX198" fmla="*/ 45986 w 3164816"/>
              <a:gd name="connsiteY198" fmla="*/ 2309636 h 6861175"/>
              <a:gd name="connsiteX199" fmla="*/ 39918 w 3164816"/>
              <a:gd name="connsiteY199" fmla="*/ 2299476 h 6861175"/>
              <a:gd name="connsiteX200" fmla="*/ 42952 w 3164816"/>
              <a:gd name="connsiteY200" fmla="*/ 2275770 h 6861175"/>
              <a:gd name="connsiteX201" fmla="*/ 49020 w 3164816"/>
              <a:gd name="connsiteY201" fmla="*/ 2255451 h 6861175"/>
              <a:gd name="connsiteX202" fmla="*/ 58122 w 3164816"/>
              <a:gd name="connsiteY202" fmla="*/ 2235131 h 6861175"/>
              <a:gd name="connsiteX203" fmla="*/ 39918 w 3164816"/>
              <a:gd name="connsiteY203" fmla="*/ 2211425 h 6861175"/>
              <a:gd name="connsiteX204" fmla="*/ 39918 w 3164816"/>
              <a:gd name="connsiteY204" fmla="*/ 2160627 h 6861175"/>
              <a:gd name="connsiteX205" fmla="*/ 33850 w 3164816"/>
              <a:gd name="connsiteY205" fmla="*/ 2140308 h 6861175"/>
              <a:gd name="connsiteX206" fmla="*/ 30817 w 3164816"/>
              <a:gd name="connsiteY206" fmla="*/ 2140308 h 6861175"/>
              <a:gd name="connsiteX207" fmla="*/ 24749 w 3164816"/>
              <a:gd name="connsiteY207" fmla="*/ 2140308 h 6861175"/>
              <a:gd name="connsiteX208" fmla="*/ 27783 w 3164816"/>
              <a:gd name="connsiteY208" fmla="*/ 2130148 h 6861175"/>
              <a:gd name="connsiteX209" fmla="*/ 30817 w 3164816"/>
              <a:gd name="connsiteY209" fmla="*/ 2119988 h 6861175"/>
              <a:gd name="connsiteX210" fmla="*/ 18681 w 3164816"/>
              <a:gd name="connsiteY210" fmla="*/ 2116601 h 6861175"/>
              <a:gd name="connsiteX211" fmla="*/ 9579 w 3164816"/>
              <a:gd name="connsiteY211" fmla="*/ 2075963 h 6861175"/>
              <a:gd name="connsiteX212" fmla="*/ 12613 w 3164816"/>
              <a:gd name="connsiteY212" fmla="*/ 2048870 h 6861175"/>
              <a:gd name="connsiteX213" fmla="*/ 15647 w 3164816"/>
              <a:gd name="connsiteY213" fmla="*/ 2031937 h 6861175"/>
              <a:gd name="connsiteX214" fmla="*/ 12613 w 3164816"/>
              <a:gd name="connsiteY214" fmla="*/ 2018391 h 6861175"/>
              <a:gd name="connsiteX215" fmla="*/ 18681 w 3164816"/>
              <a:gd name="connsiteY215" fmla="*/ 2008232 h 6861175"/>
              <a:gd name="connsiteX216" fmla="*/ 15647 w 3164816"/>
              <a:gd name="connsiteY216" fmla="*/ 1998072 h 6861175"/>
              <a:gd name="connsiteX217" fmla="*/ 15647 w 3164816"/>
              <a:gd name="connsiteY217" fmla="*/ 1943887 h 6861175"/>
              <a:gd name="connsiteX218" fmla="*/ 18681 w 3164816"/>
              <a:gd name="connsiteY218" fmla="*/ 1916794 h 6861175"/>
              <a:gd name="connsiteX219" fmla="*/ 12613 w 3164816"/>
              <a:gd name="connsiteY219" fmla="*/ 1889702 h 6861175"/>
              <a:gd name="connsiteX220" fmla="*/ 12613 w 3164816"/>
              <a:gd name="connsiteY220" fmla="*/ 1886315 h 6861175"/>
              <a:gd name="connsiteX221" fmla="*/ 21715 w 3164816"/>
              <a:gd name="connsiteY221" fmla="*/ 1876156 h 6861175"/>
              <a:gd name="connsiteX222" fmla="*/ 21715 w 3164816"/>
              <a:gd name="connsiteY222" fmla="*/ 1869383 h 6861175"/>
              <a:gd name="connsiteX223" fmla="*/ 12613 w 3164816"/>
              <a:gd name="connsiteY223" fmla="*/ 1869383 h 6861175"/>
              <a:gd name="connsiteX224" fmla="*/ 12613 w 3164816"/>
              <a:gd name="connsiteY224" fmla="*/ 1828744 h 6861175"/>
              <a:gd name="connsiteX225" fmla="*/ 12613 w 3164816"/>
              <a:gd name="connsiteY225" fmla="*/ 1805038 h 6861175"/>
              <a:gd name="connsiteX226" fmla="*/ 12613 w 3164816"/>
              <a:gd name="connsiteY226" fmla="*/ 1801651 h 6861175"/>
              <a:gd name="connsiteX227" fmla="*/ 15647 w 3164816"/>
              <a:gd name="connsiteY227" fmla="*/ 1788105 h 6861175"/>
              <a:gd name="connsiteX228" fmla="*/ 18681 w 3164816"/>
              <a:gd name="connsiteY228" fmla="*/ 1764399 h 6861175"/>
              <a:gd name="connsiteX229" fmla="*/ 18681 w 3164816"/>
              <a:gd name="connsiteY229" fmla="*/ 1747466 h 6861175"/>
              <a:gd name="connsiteX230" fmla="*/ 18681 w 3164816"/>
              <a:gd name="connsiteY230" fmla="*/ 1730533 h 6861175"/>
              <a:gd name="connsiteX231" fmla="*/ 15647 w 3164816"/>
              <a:gd name="connsiteY231" fmla="*/ 1706828 h 6861175"/>
              <a:gd name="connsiteX232" fmla="*/ 15647 w 3164816"/>
              <a:gd name="connsiteY232" fmla="*/ 1689895 h 6861175"/>
              <a:gd name="connsiteX233" fmla="*/ 478 w 3164816"/>
              <a:gd name="connsiteY233" fmla="*/ 1659416 h 6861175"/>
              <a:gd name="connsiteX234" fmla="*/ 6545 w 3164816"/>
              <a:gd name="connsiteY234" fmla="*/ 1649256 h 6861175"/>
              <a:gd name="connsiteX235" fmla="*/ 12613 w 3164816"/>
              <a:gd name="connsiteY235" fmla="*/ 1632323 h 6861175"/>
              <a:gd name="connsiteX236" fmla="*/ 15647 w 3164816"/>
              <a:gd name="connsiteY236" fmla="*/ 1622163 h 6861175"/>
              <a:gd name="connsiteX237" fmla="*/ 18681 w 3164816"/>
              <a:gd name="connsiteY237" fmla="*/ 1612004 h 6861175"/>
              <a:gd name="connsiteX238" fmla="*/ 9579 w 3164816"/>
              <a:gd name="connsiteY238" fmla="*/ 1605231 h 6861175"/>
              <a:gd name="connsiteX239" fmla="*/ 15647 w 3164816"/>
              <a:gd name="connsiteY239" fmla="*/ 1588298 h 6861175"/>
              <a:gd name="connsiteX240" fmla="*/ 18681 w 3164816"/>
              <a:gd name="connsiteY240" fmla="*/ 1574751 h 6861175"/>
              <a:gd name="connsiteX241" fmla="*/ 18681 w 3164816"/>
              <a:gd name="connsiteY241" fmla="*/ 1544273 h 6861175"/>
              <a:gd name="connsiteX242" fmla="*/ 21715 w 3164816"/>
              <a:gd name="connsiteY242" fmla="*/ 1520567 h 6861175"/>
              <a:gd name="connsiteX243" fmla="*/ 24749 w 3164816"/>
              <a:gd name="connsiteY243" fmla="*/ 1462995 h 6861175"/>
              <a:gd name="connsiteX244" fmla="*/ 30817 w 3164816"/>
              <a:gd name="connsiteY244" fmla="*/ 1452835 h 6861175"/>
              <a:gd name="connsiteX245" fmla="*/ 42952 w 3164816"/>
              <a:gd name="connsiteY245" fmla="*/ 1402037 h 6861175"/>
              <a:gd name="connsiteX246" fmla="*/ 39918 w 3164816"/>
              <a:gd name="connsiteY246" fmla="*/ 1385104 h 6861175"/>
              <a:gd name="connsiteX247" fmla="*/ 42952 w 3164816"/>
              <a:gd name="connsiteY247" fmla="*/ 1364785 h 6861175"/>
              <a:gd name="connsiteX248" fmla="*/ 61155 w 3164816"/>
              <a:gd name="connsiteY248" fmla="*/ 1327533 h 6861175"/>
              <a:gd name="connsiteX249" fmla="*/ 73291 w 3164816"/>
              <a:gd name="connsiteY249" fmla="*/ 1300440 h 6861175"/>
              <a:gd name="connsiteX250" fmla="*/ 73291 w 3164816"/>
              <a:gd name="connsiteY250" fmla="*/ 1290280 h 6861175"/>
              <a:gd name="connsiteX251" fmla="*/ 100596 w 3164816"/>
              <a:gd name="connsiteY251" fmla="*/ 1222549 h 6861175"/>
              <a:gd name="connsiteX252" fmla="*/ 91494 w 3164816"/>
              <a:gd name="connsiteY252" fmla="*/ 1215776 h 6861175"/>
              <a:gd name="connsiteX253" fmla="*/ 82393 w 3164816"/>
              <a:gd name="connsiteY253" fmla="*/ 1202230 h 6861175"/>
              <a:gd name="connsiteX254" fmla="*/ 82393 w 3164816"/>
              <a:gd name="connsiteY254" fmla="*/ 1195457 h 6861175"/>
              <a:gd name="connsiteX255" fmla="*/ 70257 w 3164816"/>
              <a:gd name="connsiteY255" fmla="*/ 1195457 h 6861175"/>
              <a:gd name="connsiteX256" fmla="*/ 73291 w 3164816"/>
              <a:gd name="connsiteY256" fmla="*/ 1178524 h 6861175"/>
              <a:gd name="connsiteX257" fmla="*/ 70257 w 3164816"/>
              <a:gd name="connsiteY257" fmla="*/ 1137885 h 6861175"/>
              <a:gd name="connsiteX258" fmla="*/ 70257 w 3164816"/>
              <a:gd name="connsiteY258" fmla="*/ 1100633 h 6861175"/>
              <a:gd name="connsiteX259" fmla="*/ 67223 w 3164816"/>
              <a:gd name="connsiteY259" fmla="*/ 1053221 h 6861175"/>
              <a:gd name="connsiteX260" fmla="*/ 70257 w 3164816"/>
              <a:gd name="connsiteY260" fmla="*/ 978717 h 6861175"/>
              <a:gd name="connsiteX261" fmla="*/ 70257 w 3164816"/>
              <a:gd name="connsiteY261" fmla="*/ 944851 h 6861175"/>
              <a:gd name="connsiteX262" fmla="*/ 70257 w 3164816"/>
              <a:gd name="connsiteY262" fmla="*/ 917759 h 6861175"/>
              <a:gd name="connsiteX263" fmla="*/ 73291 w 3164816"/>
              <a:gd name="connsiteY263" fmla="*/ 900826 h 6861175"/>
              <a:gd name="connsiteX264" fmla="*/ 70257 w 3164816"/>
              <a:gd name="connsiteY264" fmla="*/ 877120 h 6861175"/>
              <a:gd name="connsiteX265" fmla="*/ 82393 w 3164816"/>
              <a:gd name="connsiteY265" fmla="*/ 833094 h 6861175"/>
              <a:gd name="connsiteX266" fmla="*/ 85427 w 3164816"/>
              <a:gd name="connsiteY266" fmla="*/ 785683 h 6861175"/>
              <a:gd name="connsiteX267" fmla="*/ 85427 w 3164816"/>
              <a:gd name="connsiteY267" fmla="*/ 758590 h 6861175"/>
              <a:gd name="connsiteX268" fmla="*/ 88460 w 3164816"/>
              <a:gd name="connsiteY268" fmla="*/ 650220 h 6861175"/>
              <a:gd name="connsiteX269" fmla="*/ 88460 w 3164816"/>
              <a:gd name="connsiteY269" fmla="*/ 599422 h 6861175"/>
              <a:gd name="connsiteX270" fmla="*/ 88460 w 3164816"/>
              <a:gd name="connsiteY270" fmla="*/ 592648 h 6861175"/>
              <a:gd name="connsiteX271" fmla="*/ 88460 w 3164816"/>
              <a:gd name="connsiteY271" fmla="*/ 585875 h 6861175"/>
              <a:gd name="connsiteX272" fmla="*/ 85427 w 3164816"/>
              <a:gd name="connsiteY272" fmla="*/ 572329 h 6861175"/>
              <a:gd name="connsiteX273" fmla="*/ 88460 w 3164816"/>
              <a:gd name="connsiteY273" fmla="*/ 555396 h 6861175"/>
              <a:gd name="connsiteX274" fmla="*/ 91494 w 3164816"/>
              <a:gd name="connsiteY274" fmla="*/ 545237 h 6861175"/>
              <a:gd name="connsiteX275" fmla="*/ 70257 w 3164816"/>
              <a:gd name="connsiteY275" fmla="*/ 535077 h 6861175"/>
              <a:gd name="connsiteX276" fmla="*/ 67223 w 3164816"/>
              <a:gd name="connsiteY276" fmla="*/ 518144 h 6861175"/>
              <a:gd name="connsiteX277" fmla="*/ 70257 w 3164816"/>
              <a:gd name="connsiteY277" fmla="*/ 494438 h 6861175"/>
              <a:gd name="connsiteX278" fmla="*/ 64189 w 3164816"/>
              <a:gd name="connsiteY278" fmla="*/ 480892 h 6861175"/>
              <a:gd name="connsiteX279" fmla="*/ 58122 w 3164816"/>
              <a:gd name="connsiteY279" fmla="*/ 460573 h 6861175"/>
              <a:gd name="connsiteX280" fmla="*/ 67223 w 3164816"/>
              <a:gd name="connsiteY280" fmla="*/ 450413 h 6861175"/>
              <a:gd name="connsiteX281" fmla="*/ 67223 w 3164816"/>
              <a:gd name="connsiteY281" fmla="*/ 419934 h 6861175"/>
              <a:gd name="connsiteX282" fmla="*/ 67223 w 3164816"/>
              <a:gd name="connsiteY282" fmla="*/ 386068 h 6861175"/>
              <a:gd name="connsiteX283" fmla="*/ 70257 w 3164816"/>
              <a:gd name="connsiteY283" fmla="*/ 358976 h 6861175"/>
              <a:gd name="connsiteX284" fmla="*/ 67223 w 3164816"/>
              <a:gd name="connsiteY284" fmla="*/ 338656 h 6861175"/>
              <a:gd name="connsiteX285" fmla="*/ 67223 w 3164816"/>
              <a:gd name="connsiteY285" fmla="*/ 331883 h 6861175"/>
              <a:gd name="connsiteX286" fmla="*/ 70257 w 3164816"/>
              <a:gd name="connsiteY286" fmla="*/ 314950 h 6861175"/>
              <a:gd name="connsiteX287" fmla="*/ 67223 w 3164816"/>
              <a:gd name="connsiteY287" fmla="*/ 294631 h 6861175"/>
              <a:gd name="connsiteX288" fmla="*/ 67223 w 3164816"/>
              <a:gd name="connsiteY288" fmla="*/ 270925 h 6861175"/>
              <a:gd name="connsiteX289" fmla="*/ 67223 w 3164816"/>
              <a:gd name="connsiteY289" fmla="*/ 250606 h 6861175"/>
              <a:gd name="connsiteX290" fmla="*/ 64189 w 3164816"/>
              <a:gd name="connsiteY290" fmla="*/ 233673 h 6861175"/>
              <a:gd name="connsiteX291" fmla="*/ 58122 w 3164816"/>
              <a:gd name="connsiteY291" fmla="*/ 220127 h 6861175"/>
              <a:gd name="connsiteX292" fmla="*/ 55088 w 3164816"/>
              <a:gd name="connsiteY292" fmla="*/ 172715 h 6861175"/>
              <a:gd name="connsiteX293" fmla="*/ 52054 w 3164816"/>
              <a:gd name="connsiteY293" fmla="*/ 128689 h 6861175"/>
              <a:gd name="connsiteX294" fmla="*/ 49020 w 3164816"/>
              <a:gd name="connsiteY294" fmla="*/ 104984 h 6861175"/>
              <a:gd name="connsiteX295" fmla="*/ 49020 w 3164816"/>
              <a:gd name="connsiteY295" fmla="*/ 77891 h 6861175"/>
              <a:gd name="connsiteX296" fmla="*/ 45986 w 3164816"/>
              <a:gd name="connsiteY296" fmla="*/ 57572 h 6861175"/>
              <a:gd name="connsiteX297" fmla="*/ 45986 w 3164816"/>
              <a:gd name="connsiteY297" fmla="*/ 37252 h 6861175"/>
              <a:gd name="connsiteX298" fmla="*/ 45986 w 3164816"/>
              <a:gd name="connsiteY298" fmla="*/ 27093 h 6861175"/>
              <a:gd name="connsiteX299" fmla="*/ 49020 w 3164816"/>
              <a:gd name="connsiteY299" fmla="*/ 3387 h 6861175"/>
              <a:gd name="connsiteX300" fmla="*/ 49020 w 3164816"/>
              <a:gd name="connsiteY300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3164816" h="6861175">
                <a:moveTo>
                  <a:pt x="49020" y="0"/>
                </a:moveTo>
                <a:cubicBezTo>
                  <a:pt x="49020" y="0"/>
                  <a:pt x="49020" y="0"/>
                  <a:pt x="543544" y="0"/>
                </a:cubicBezTo>
                <a:cubicBezTo>
                  <a:pt x="543544" y="0"/>
                  <a:pt x="543544" y="0"/>
                  <a:pt x="543544" y="1675"/>
                </a:cubicBezTo>
                <a:lnTo>
                  <a:pt x="543544" y="3174"/>
                </a:lnTo>
                <a:lnTo>
                  <a:pt x="3164816" y="3174"/>
                </a:lnTo>
                <a:lnTo>
                  <a:pt x="3164816" y="6861175"/>
                </a:lnTo>
                <a:lnTo>
                  <a:pt x="543544" y="6861175"/>
                </a:lnTo>
                <a:lnTo>
                  <a:pt x="542578" y="6861175"/>
                </a:lnTo>
                <a:lnTo>
                  <a:pt x="535817" y="6861175"/>
                </a:lnTo>
                <a:lnTo>
                  <a:pt x="517466" y="6861175"/>
                </a:lnTo>
                <a:lnTo>
                  <a:pt x="481729" y="6861175"/>
                </a:lnTo>
                <a:lnTo>
                  <a:pt x="422811" y="6861175"/>
                </a:lnTo>
                <a:lnTo>
                  <a:pt x="382848" y="6861175"/>
                </a:lnTo>
                <a:lnTo>
                  <a:pt x="378484" y="6861175"/>
                </a:lnTo>
                <a:lnTo>
                  <a:pt x="334916" y="6861175"/>
                </a:lnTo>
                <a:cubicBezTo>
                  <a:pt x="265374" y="6861175"/>
                  <a:pt x="172651" y="6861175"/>
                  <a:pt x="49020" y="6861175"/>
                </a:cubicBezTo>
                <a:cubicBezTo>
                  <a:pt x="42952" y="6851016"/>
                  <a:pt x="42952" y="6834083"/>
                  <a:pt x="42952" y="6820537"/>
                </a:cubicBezTo>
                <a:cubicBezTo>
                  <a:pt x="39918" y="6810377"/>
                  <a:pt x="39918" y="6796831"/>
                  <a:pt x="33850" y="6790057"/>
                </a:cubicBezTo>
                <a:cubicBezTo>
                  <a:pt x="30817" y="6783284"/>
                  <a:pt x="30817" y="6776511"/>
                  <a:pt x="30817" y="6773125"/>
                </a:cubicBezTo>
                <a:cubicBezTo>
                  <a:pt x="33850" y="6759578"/>
                  <a:pt x="33850" y="6746032"/>
                  <a:pt x="36884" y="6732486"/>
                </a:cubicBezTo>
                <a:cubicBezTo>
                  <a:pt x="36884" y="6729099"/>
                  <a:pt x="36884" y="6725713"/>
                  <a:pt x="36884" y="6725713"/>
                </a:cubicBezTo>
                <a:cubicBezTo>
                  <a:pt x="36884" y="6712167"/>
                  <a:pt x="33850" y="6702007"/>
                  <a:pt x="33850" y="6691847"/>
                </a:cubicBezTo>
                <a:cubicBezTo>
                  <a:pt x="30817" y="6681687"/>
                  <a:pt x="30817" y="6661368"/>
                  <a:pt x="21715" y="6647822"/>
                </a:cubicBezTo>
                <a:cubicBezTo>
                  <a:pt x="21715" y="6647822"/>
                  <a:pt x="21715" y="6641049"/>
                  <a:pt x="21715" y="6637662"/>
                </a:cubicBezTo>
                <a:cubicBezTo>
                  <a:pt x="21715" y="6630889"/>
                  <a:pt x="24749" y="6627502"/>
                  <a:pt x="30817" y="6624116"/>
                </a:cubicBezTo>
                <a:cubicBezTo>
                  <a:pt x="33850" y="6620729"/>
                  <a:pt x="36884" y="6613956"/>
                  <a:pt x="36884" y="6603797"/>
                </a:cubicBezTo>
                <a:cubicBezTo>
                  <a:pt x="36884" y="6603797"/>
                  <a:pt x="36884" y="6603797"/>
                  <a:pt x="36884" y="6597023"/>
                </a:cubicBezTo>
                <a:cubicBezTo>
                  <a:pt x="39918" y="6583477"/>
                  <a:pt x="39918" y="6569931"/>
                  <a:pt x="36884" y="6556385"/>
                </a:cubicBezTo>
                <a:cubicBezTo>
                  <a:pt x="33850" y="6549612"/>
                  <a:pt x="36884" y="6542838"/>
                  <a:pt x="36884" y="6539452"/>
                </a:cubicBezTo>
                <a:cubicBezTo>
                  <a:pt x="39918" y="6532679"/>
                  <a:pt x="39918" y="6525906"/>
                  <a:pt x="36884" y="6519132"/>
                </a:cubicBezTo>
                <a:cubicBezTo>
                  <a:pt x="33850" y="6512359"/>
                  <a:pt x="36884" y="6498813"/>
                  <a:pt x="30817" y="6495427"/>
                </a:cubicBezTo>
                <a:cubicBezTo>
                  <a:pt x="30817" y="6495427"/>
                  <a:pt x="30817" y="6495427"/>
                  <a:pt x="30817" y="6492040"/>
                </a:cubicBezTo>
                <a:cubicBezTo>
                  <a:pt x="30817" y="6485267"/>
                  <a:pt x="30817" y="6478494"/>
                  <a:pt x="27783" y="6471721"/>
                </a:cubicBezTo>
                <a:cubicBezTo>
                  <a:pt x="24749" y="6461561"/>
                  <a:pt x="24749" y="6451401"/>
                  <a:pt x="24749" y="6441242"/>
                </a:cubicBezTo>
                <a:cubicBezTo>
                  <a:pt x="27783" y="6424309"/>
                  <a:pt x="49020" y="6407376"/>
                  <a:pt x="49020" y="6387057"/>
                </a:cubicBezTo>
                <a:cubicBezTo>
                  <a:pt x="49020" y="6387057"/>
                  <a:pt x="49020" y="6387057"/>
                  <a:pt x="45986" y="6387057"/>
                </a:cubicBezTo>
                <a:cubicBezTo>
                  <a:pt x="39918" y="6387057"/>
                  <a:pt x="36884" y="6383670"/>
                  <a:pt x="42952" y="6373510"/>
                </a:cubicBezTo>
                <a:cubicBezTo>
                  <a:pt x="42952" y="6373510"/>
                  <a:pt x="42952" y="6373510"/>
                  <a:pt x="42952" y="6370124"/>
                </a:cubicBezTo>
                <a:cubicBezTo>
                  <a:pt x="42952" y="6370124"/>
                  <a:pt x="39918" y="6370124"/>
                  <a:pt x="36884" y="6366737"/>
                </a:cubicBezTo>
                <a:cubicBezTo>
                  <a:pt x="36884" y="6363351"/>
                  <a:pt x="39918" y="6359964"/>
                  <a:pt x="39918" y="6359964"/>
                </a:cubicBezTo>
                <a:cubicBezTo>
                  <a:pt x="39918" y="6346418"/>
                  <a:pt x="42952" y="6339645"/>
                  <a:pt x="42952" y="6326098"/>
                </a:cubicBezTo>
                <a:cubicBezTo>
                  <a:pt x="39918" y="6319325"/>
                  <a:pt x="39918" y="6315939"/>
                  <a:pt x="39918" y="6309166"/>
                </a:cubicBezTo>
                <a:cubicBezTo>
                  <a:pt x="45986" y="6305779"/>
                  <a:pt x="49020" y="6302392"/>
                  <a:pt x="55088" y="6299006"/>
                </a:cubicBezTo>
                <a:cubicBezTo>
                  <a:pt x="55088" y="6295619"/>
                  <a:pt x="55088" y="6288846"/>
                  <a:pt x="55088" y="6285460"/>
                </a:cubicBezTo>
                <a:cubicBezTo>
                  <a:pt x="55088" y="6282073"/>
                  <a:pt x="61155" y="6282073"/>
                  <a:pt x="58122" y="6271913"/>
                </a:cubicBezTo>
                <a:cubicBezTo>
                  <a:pt x="55088" y="6271913"/>
                  <a:pt x="49020" y="6271913"/>
                  <a:pt x="45986" y="6271913"/>
                </a:cubicBezTo>
                <a:cubicBezTo>
                  <a:pt x="39918" y="6254981"/>
                  <a:pt x="36884" y="6238048"/>
                  <a:pt x="33850" y="6221115"/>
                </a:cubicBezTo>
                <a:cubicBezTo>
                  <a:pt x="36884" y="6214342"/>
                  <a:pt x="36884" y="6210955"/>
                  <a:pt x="39918" y="6204182"/>
                </a:cubicBezTo>
                <a:cubicBezTo>
                  <a:pt x="36884" y="6197409"/>
                  <a:pt x="36884" y="6187249"/>
                  <a:pt x="33850" y="6183863"/>
                </a:cubicBezTo>
                <a:cubicBezTo>
                  <a:pt x="27783" y="6170317"/>
                  <a:pt x="27783" y="6156770"/>
                  <a:pt x="30817" y="6139838"/>
                </a:cubicBezTo>
                <a:cubicBezTo>
                  <a:pt x="33850" y="6129678"/>
                  <a:pt x="33850" y="6122905"/>
                  <a:pt x="30817" y="6112745"/>
                </a:cubicBezTo>
                <a:cubicBezTo>
                  <a:pt x="30817" y="6102585"/>
                  <a:pt x="30817" y="6095812"/>
                  <a:pt x="30817" y="6089039"/>
                </a:cubicBezTo>
                <a:cubicBezTo>
                  <a:pt x="33850" y="6082266"/>
                  <a:pt x="33850" y="6075493"/>
                  <a:pt x="36884" y="6068720"/>
                </a:cubicBezTo>
                <a:cubicBezTo>
                  <a:pt x="33850" y="6061947"/>
                  <a:pt x="33850" y="6058560"/>
                  <a:pt x="30817" y="6055173"/>
                </a:cubicBezTo>
                <a:cubicBezTo>
                  <a:pt x="27783" y="6045014"/>
                  <a:pt x="24749" y="6038241"/>
                  <a:pt x="24749" y="6024694"/>
                </a:cubicBezTo>
                <a:cubicBezTo>
                  <a:pt x="24749" y="6024694"/>
                  <a:pt x="24749" y="6017921"/>
                  <a:pt x="24749" y="6014535"/>
                </a:cubicBezTo>
                <a:cubicBezTo>
                  <a:pt x="24749" y="6000988"/>
                  <a:pt x="27783" y="5987442"/>
                  <a:pt x="30817" y="5977283"/>
                </a:cubicBezTo>
                <a:cubicBezTo>
                  <a:pt x="33850" y="5973896"/>
                  <a:pt x="36884" y="5970509"/>
                  <a:pt x="36884" y="5960350"/>
                </a:cubicBezTo>
                <a:cubicBezTo>
                  <a:pt x="33850" y="5953577"/>
                  <a:pt x="33850" y="5943417"/>
                  <a:pt x="30817" y="5936644"/>
                </a:cubicBezTo>
                <a:cubicBezTo>
                  <a:pt x="27783" y="5926484"/>
                  <a:pt x="24749" y="5916324"/>
                  <a:pt x="21715" y="5906165"/>
                </a:cubicBezTo>
                <a:cubicBezTo>
                  <a:pt x="18681" y="5902778"/>
                  <a:pt x="15647" y="5899392"/>
                  <a:pt x="18681" y="5896005"/>
                </a:cubicBezTo>
                <a:cubicBezTo>
                  <a:pt x="24749" y="5882459"/>
                  <a:pt x="33850" y="5872299"/>
                  <a:pt x="39918" y="5868913"/>
                </a:cubicBezTo>
                <a:cubicBezTo>
                  <a:pt x="45986" y="5845207"/>
                  <a:pt x="42952" y="5831660"/>
                  <a:pt x="36884" y="5818114"/>
                </a:cubicBezTo>
                <a:cubicBezTo>
                  <a:pt x="39918" y="5807954"/>
                  <a:pt x="39918" y="5801181"/>
                  <a:pt x="42952" y="5791022"/>
                </a:cubicBezTo>
                <a:cubicBezTo>
                  <a:pt x="45986" y="5784248"/>
                  <a:pt x="49020" y="5780862"/>
                  <a:pt x="52054" y="5774089"/>
                </a:cubicBezTo>
                <a:cubicBezTo>
                  <a:pt x="55088" y="5770702"/>
                  <a:pt x="55088" y="5767316"/>
                  <a:pt x="55088" y="5763929"/>
                </a:cubicBezTo>
                <a:cubicBezTo>
                  <a:pt x="58122" y="5750383"/>
                  <a:pt x="61155" y="5736837"/>
                  <a:pt x="61155" y="5723290"/>
                </a:cubicBezTo>
                <a:cubicBezTo>
                  <a:pt x="58122" y="5719904"/>
                  <a:pt x="61155" y="5713131"/>
                  <a:pt x="61155" y="5709744"/>
                </a:cubicBezTo>
                <a:cubicBezTo>
                  <a:pt x="61155" y="5706358"/>
                  <a:pt x="64189" y="5702971"/>
                  <a:pt x="64189" y="5702971"/>
                </a:cubicBezTo>
                <a:cubicBezTo>
                  <a:pt x="70257" y="5692811"/>
                  <a:pt x="61155" y="5686038"/>
                  <a:pt x="64189" y="5669105"/>
                </a:cubicBezTo>
                <a:cubicBezTo>
                  <a:pt x="64189" y="5665719"/>
                  <a:pt x="64189" y="5662332"/>
                  <a:pt x="67223" y="5658946"/>
                </a:cubicBezTo>
                <a:cubicBezTo>
                  <a:pt x="70257" y="5652173"/>
                  <a:pt x="73291" y="5648786"/>
                  <a:pt x="76325" y="5638626"/>
                </a:cubicBezTo>
                <a:cubicBezTo>
                  <a:pt x="76325" y="5635240"/>
                  <a:pt x="76325" y="5625080"/>
                  <a:pt x="79359" y="5621693"/>
                </a:cubicBezTo>
                <a:cubicBezTo>
                  <a:pt x="82393" y="5614920"/>
                  <a:pt x="88460" y="5614920"/>
                  <a:pt x="91494" y="5608147"/>
                </a:cubicBezTo>
                <a:cubicBezTo>
                  <a:pt x="94528" y="5587828"/>
                  <a:pt x="64189" y="5570895"/>
                  <a:pt x="67223" y="5550576"/>
                </a:cubicBezTo>
                <a:cubicBezTo>
                  <a:pt x="67223" y="5547189"/>
                  <a:pt x="67223" y="5543803"/>
                  <a:pt x="70257" y="5543803"/>
                </a:cubicBezTo>
                <a:cubicBezTo>
                  <a:pt x="73291" y="5526870"/>
                  <a:pt x="73291" y="5513323"/>
                  <a:pt x="76325" y="5496391"/>
                </a:cubicBezTo>
                <a:cubicBezTo>
                  <a:pt x="76325" y="5493004"/>
                  <a:pt x="73291" y="5489618"/>
                  <a:pt x="70257" y="5486231"/>
                </a:cubicBezTo>
                <a:cubicBezTo>
                  <a:pt x="70257" y="5482844"/>
                  <a:pt x="73291" y="5479458"/>
                  <a:pt x="73291" y="5479458"/>
                </a:cubicBezTo>
                <a:cubicBezTo>
                  <a:pt x="76325" y="5462525"/>
                  <a:pt x="79359" y="5445592"/>
                  <a:pt x="85427" y="5432046"/>
                </a:cubicBezTo>
                <a:cubicBezTo>
                  <a:pt x="85427" y="5428659"/>
                  <a:pt x="85427" y="5425273"/>
                  <a:pt x="85427" y="5421886"/>
                </a:cubicBezTo>
                <a:cubicBezTo>
                  <a:pt x="79359" y="5408340"/>
                  <a:pt x="82393" y="5391407"/>
                  <a:pt x="85427" y="5381248"/>
                </a:cubicBezTo>
                <a:cubicBezTo>
                  <a:pt x="85427" y="5367701"/>
                  <a:pt x="85427" y="5357542"/>
                  <a:pt x="85427" y="5350769"/>
                </a:cubicBezTo>
                <a:cubicBezTo>
                  <a:pt x="82393" y="5337222"/>
                  <a:pt x="79359" y="5323676"/>
                  <a:pt x="82393" y="5310130"/>
                </a:cubicBezTo>
                <a:cubicBezTo>
                  <a:pt x="82393" y="5289810"/>
                  <a:pt x="79359" y="5272878"/>
                  <a:pt x="76325" y="5255945"/>
                </a:cubicBezTo>
                <a:cubicBezTo>
                  <a:pt x="73291" y="5235625"/>
                  <a:pt x="73291" y="5215306"/>
                  <a:pt x="79359" y="5194987"/>
                </a:cubicBezTo>
                <a:cubicBezTo>
                  <a:pt x="79359" y="5194987"/>
                  <a:pt x="79359" y="5188214"/>
                  <a:pt x="79359" y="5184827"/>
                </a:cubicBezTo>
                <a:cubicBezTo>
                  <a:pt x="85427" y="5174667"/>
                  <a:pt x="85427" y="5157734"/>
                  <a:pt x="85427" y="5147575"/>
                </a:cubicBezTo>
                <a:cubicBezTo>
                  <a:pt x="82393" y="5134029"/>
                  <a:pt x="82393" y="5123869"/>
                  <a:pt x="85427" y="5106936"/>
                </a:cubicBezTo>
                <a:cubicBezTo>
                  <a:pt x="88460" y="5106936"/>
                  <a:pt x="85427" y="5103549"/>
                  <a:pt x="85427" y="5100163"/>
                </a:cubicBezTo>
                <a:cubicBezTo>
                  <a:pt x="85427" y="5096776"/>
                  <a:pt x="85427" y="5093390"/>
                  <a:pt x="82393" y="5086617"/>
                </a:cubicBezTo>
                <a:cubicBezTo>
                  <a:pt x="85427" y="5086617"/>
                  <a:pt x="85427" y="5083230"/>
                  <a:pt x="85427" y="5083230"/>
                </a:cubicBezTo>
                <a:cubicBezTo>
                  <a:pt x="91494" y="5073070"/>
                  <a:pt x="97562" y="5062911"/>
                  <a:pt x="97562" y="5045978"/>
                </a:cubicBezTo>
                <a:cubicBezTo>
                  <a:pt x="97562" y="5015499"/>
                  <a:pt x="97562" y="4988406"/>
                  <a:pt x="100596" y="4957927"/>
                </a:cubicBezTo>
                <a:cubicBezTo>
                  <a:pt x="100596" y="4957927"/>
                  <a:pt x="100596" y="4957927"/>
                  <a:pt x="106664" y="4957927"/>
                </a:cubicBezTo>
                <a:cubicBezTo>
                  <a:pt x="106664" y="4957927"/>
                  <a:pt x="106664" y="4957927"/>
                  <a:pt x="106664" y="4954541"/>
                </a:cubicBezTo>
                <a:cubicBezTo>
                  <a:pt x="100596" y="4954541"/>
                  <a:pt x="100596" y="4957927"/>
                  <a:pt x="100596" y="4957927"/>
                </a:cubicBezTo>
                <a:cubicBezTo>
                  <a:pt x="100596" y="4954541"/>
                  <a:pt x="97562" y="4954541"/>
                  <a:pt x="97562" y="4954541"/>
                </a:cubicBezTo>
                <a:cubicBezTo>
                  <a:pt x="97562" y="4927448"/>
                  <a:pt x="94528" y="4900356"/>
                  <a:pt x="100596" y="4873263"/>
                </a:cubicBezTo>
                <a:cubicBezTo>
                  <a:pt x="100596" y="4859717"/>
                  <a:pt x="103630" y="4849557"/>
                  <a:pt x="103630" y="4839398"/>
                </a:cubicBezTo>
                <a:cubicBezTo>
                  <a:pt x="103630" y="4836011"/>
                  <a:pt x="106664" y="4829238"/>
                  <a:pt x="103630" y="4825851"/>
                </a:cubicBezTo>
                <a:cubicBezTo>
                  <a:pt x="103630" y="4815692"/>
                  <a:pt x="100596" y="4805532"/>
                  <a:pt x="103630" y="4795372"/>
                </a:cubicBezTo>
                <a:cubicBezTo>
                  <a:pt x="97562" y="4785213"/>
                  <a:pt x="100596" y="4771666"/>
                  <a:pt x="103630" y="4761507"/>
                </a:cubicBezTo>
                <a:cubicBezTo>
                  <a:pt x="103630" y="4758120"/>
                  <a:pt x="103630" y="4758120"/>
                  <a:pt x="103630" y="4751347"/>
                </a:cubicBezTo>
                <a:cubicBezTo>
                  <a:pt x="97562" y="4747960"/>
                  <a:pt x="88460" y="4744574"/>
                  <a:pt x="82393" y="4741187"/>
                </a:cubicBezTo>
                <a:cubicBezTo>
                  <a:pt x="82393" y="4741187"/>
                  <a:pt x="79359" y="4737801"/>
                  <a:pt x="79359" y="4734414"/>
                </a:cubicBezTo>
                <a:cubicBezTo>
                  <a:pt x="82393" y="4724255"/>
                  <a:pt x="82393" y="4714095"/>
                  <a:pt x="82393" y="4700549"/>
                </a:cubicBezTo>
                <a:cubicBezTo>
                  <a:pt x="79359" y="4697162"/>
                  <a:pt x="76325" y="4697162"/>
                  <a:pt x="76325" y="4690389"/>
                </a:cubicBezTo>
                <a:cubicBezTo>
                  <a:pt x="76325" y="4683616"/>
                  <a:pt x="70257" y="4676843"/>
                  <a:pt x="70257" y="4670070"/>
                </a:cubicBezTo>
                <a:cubicBezTo>
                  <a:pt x="73291" y="4666683"/>
                  <a:pt x="76325" y="4659910"/>
                  <a:pt x="79359" y="4656523"/>
                </a:cubicBezTo>
                <a:cubicBezTo>
                  <a:pt x="79359" y="4649750"/>
                  <a:pt x="76325" y="4649750"/>
                  <a:pt x="76325" y="4642977"/>
                </a:cubicBezTo>
                <a:cubicBezTo>
                  <a:pt x="76325" y="4636204"/>
                  <a:pt x="79359" y="4626044"/>
                  <a:pt x="79359" y="4615885"/>
                </a:cubicBezTo>
                <a:cubicBezTo>
                  <a:pt x="82393" y="4609111"/>
                  <a:pt x="76325" y="4602338"/>
                  <a:pt x="79359" y="4592179"/>
                </a:cubicBezTo>
                <a:cubicBezTo>
                  <a:pt x="82393" y="4578632"/>
                  <a:pt x="82393" y="4561700"/>
                  <a:pt x="79359" y="4548153"/>
                </a:cubicBezTo>
                <a:cubicBezTo>
                  <a:pt x="79359" y="4541380"/>
                  <a:pt x="76325" y="4534607"/>
                  <a:pt x="79359" y="4527834"/>
                </a:cubicBezTo>
                <a:cubicBezTo>
                  <a:pt x="85427" y="4524447"/>
                  <a:pt x="82393" y="4517674"/>
                  <a:pt x="79359" y="4510901"/>
                </a:cubicBezTo>
                <a:cubicBezTo>
                  <a:pt x="79359" y="4507515"/>
                  <a:pt x="79359" y="4504128"/>
                  <a:pt x="79359" y="4500741"/>
                </a:cubicBezTo>
                <a:cubicBezTo>
                  <a:pt x="79359" y="4493968"/>
                  <a:pt x="79359" y="4483809"/>
                  <a:pt x="79359" y="4480422"/>
                </a:cubicBezTo>
                <a:cubicBezTo>
                  <a:pt x="76325" y="4470262"/>
                  <a:pt x="76325" y="4463489"/>
                  <a:pt x="79359" y="4456716"/>
                </a:cubicBezTo>
                <a:cubicBezTo>
                  <a:pt x="82393" y="4449943"/>
                  <a:pt x="79359" y="4443170"/>
                  <a:pt x="76325" y="4436397"/>
                </a:cubicBezTo>
                <a:cubicBezTo>
                  <a:pt x="67223" y="4422850"/>
                  <a:pt x="64189" y="4405918"/>
                  <a:pt x="67223" y="4385598"/>
                </a:cubicBezTo>
                <a:cubicBezTo>
                  <a:pt x="67223" y="4365279"/>
                  <a:pt x="70257" y="4348346"/>
                  <a:pt x="64189" y="4334800"/>
                </a:cubicBezTo>
                <a:cubicBezTo>
                  <a:pt x="64189" y="4324640"/>
                  <a:pt x="64189" y="4314480"/>
                  <a:pt x="64189" y="4307707"/>
                </a:cubicBezTo>
                <a:cubicBezTo>
                  <a:pt x="64189" y="4304321"/>
                  <a:pt x="64189" y="4294161"/>
                  <a:pt x="64189" y="4294161"/>
                </a:cubicBezTo>
                <a:cubicBezTo>
                  <a:pt x="61155" y="4287388"/>
                  <a:pt x="64189" y="4273842"/>
                  <a:pt x="61155" y="4267069"/>
                </a:cubicBezTo>
                <a:cubicBezTo>
                  <a:pt x="55088" y="4260295"/>
                  <a:pt x="61155" y="4250136"/>
                  <a:pt x="61155" y="4243363"/>
                </a:cubicBezTo>
                <a:cubicBezTo>
                  <a:pt x="61155" y="4239976"/>
                  <a:pt x="58122" y="4236590"/>
                  <a:pt x="58122" y="4233203"/>
                </a:cubicBezTo>
                <a:cubicBezTo>
                  <a:pt x="58122" y="4223043"/>
                  <a:pt x="58122" y="4219657"/>
                  <a:pt x="61155" y="4212884"/>
                </a:cubicBezTo>
                <a:cubicBezTo>
                  <a:pt x="61155" y="4209497"/>
                  <a:pt x="61155" y="4206110"/>
                  <a:pt x="64189" y="4206110"/>
                </a:cubicBezTo>
                <a:cubicBezTo>
                  <a:pt x="61155" y="4185791"/>
                  <a:pt x="58122" y="4168858"/>
                  <a:pt x="55088" y="4151925"/>
                </a:cubicBezTo>
                <a:cubicBezTo>
                  <a:pt x="55088" y="4145152"/>
                  <a:pt x="55088" y="4134993"/>
                  <a:pt x="58122" y="4128219"/>
                </a:cubicBezTo>
                <a:cubicBezTo>
                  <a:pt x="61155" y="4111287"/>
                  <a:pt x="61155" y="4097740"/>
                  <a:pt x="61155" y="4080808"/>
                </a:cubicBezTo>
                <a:cubicBezTo>
                  <a:pt x="58122" y="4074034"/>
                  <a:pt x="49020" y="4067261"/>
                  <a:pt x="52054" y="4053715"/>
                </a:cubicBezTo>
                <a:cubicBezTo>
                  <a:pt x="45986" y="4043555"/>
                  <a:pt x="49020" y="4033396"/>
                  <a:pt x="52054" y="4023236"/>
                </a:cubicBezTo>
                <a:cubicBezTo>
                  <a:pt x="55088" y="4009690"/>
                  <a:pt x="58122" y="3996144"/>
                  <a:pt x="61155" y="3982597"/>
                </a:cubicBezTo>
                <a:cubicBezTo>
                  <a:pt x="61155" y="3975824"/>
                  <a:pt x="64189" y="3969051"/>
                  <a:pt x="61155" y="3962278"/>
                </a:cubicBezTo>
                <a:cubicBezTo>
                  <a:pt x="58122" y="3958891"/>
                  <a:pt x="58122" y="3955505"/>
                  <a:pt x="58122" y="3955505"/>
                </a:cubicBezTo>
                <a:cubicBezTo>
                  <a:pt x="61155" y="3945345"/>
                  <a:pt x="67223" y="3938572"/>
                  <a:pt x="70257" y="3928412"/>
                </a:cubicBezTo>
                <a:cubicBezTo>
                  <a:pt x="64189" y="3928412"/>
                  <a:pt x="61155" y="3931799"/>
                  <a:pt x="58122" y="3928412"/>
                </a:cubicBezTo>
                <a:cubicBezTo>
                  <a:pt x="52054" y="3921639"/>
                  <a:pt x="52054" y="3911479"/>
                  <a:pt x="55088" y="3908093"/>
                </a:cubicBezTo>
                <a:cubicBezTo>
                  <a:pt x="58122" y="3894547"/>
                  <a:pt x="55088" y="3884387"/>
                  <a:pt x="58122" y="3877614"/>
                </a:cubicBezTo>
                <a:cubicBezTo>
                  <a:pt x="58122" y="3867454"/>
                  <a:pt x="58122" y="3853908"/>
                  <a:pt x="55088" y="3843748"/>
                </a:cubicBezTo>
                <a:cubicBezTo>
                  <a:pt x="55088" y="3843748"/>
                  <a:pt x="55088" y="3843748"/>
                  <a:pt x="55088" y="3840362"/>
                </a:cubicBezTo>
                <a:cubicBezTo>
                  <a:pt x="55088" y="3833589"/>
                  <a:pt x="58122" y="3823429"/>
                  <a:pt x="58122" y="3820042"/>
                </a:cubicBezTo>
                <a:cubicBezTo>
                  <a:pt x="58122" y="3809883"/>
                  <a:pt x="58122" y="3803109"/>
                  <a:pt x="61155" y="3796336"/>
                </a:cubicBezTo>
                <a:cubicBezTo>
                  <a:pt x="64189" y="3779404"/>
                  <a:pt x="70257" y="3759084"/>
                  <a:pt x="64189" y="3742151"/>
                </a:cubicBezTo>
                <a:cubicBezTo>
                  <a:pt x="64189" y="3731992"/>
                  <a:pt x="64189" y="3721832"/>
                  <a:pt x="61155" y="3711672"/>
                </a:cubicBezTo>
                <a:cubicBezTo>
                  <a:pt x="58122" y="3708286"/>
                  <a:pt x="61155" y="3698126"/>
                  <a:pt x="61155" y="3694739"/>
                </a:cubicBezTo>
                <a:cubicBezTo>
                  <a:pt x="61155" y="3687966"/>
                  <a:pt x="61155" y="3681193"/>
                  <a:pt x="61155" y="3677807"/>
                </a:cubicBezTo>
                <a:cubicBezTo>
                  <a:pt x="61155" y="3660874"/>
                  <a:pt x="58122" y="3643941"/>
                  <a:pt x="61155" y="3627008"/>
                </a:cubicBezTo>
                <a:cubicBezTo>
                  <a:pt x="64189" y="3620235"/>
                  <a:pt x="64189" y="3610075"/>
                  <a:pt x="61155" y="3603302"/>
                </a:cubicBezTo>
                <a:cubicBezTo>
                  <a:pt x="61155" y="3586369"/>
                  <a:pt x="61155" y="3572823"/>
                  <a:pt x="64189" y="3555890"/>
                </a:cubicBezTo>
                <a:cubicBezTo>
                  <a:pt x="67223" y="3535571"/>
                  <a:pt x="64189" y="3511865"/>
                  <a:pt x="61155" y="3491546"/>
                </a:cubicBezTo>
                <a:cubicBezTo>
                  <a:pt x="61155" y="3484773"/>
                  <a:pt x="58122" y="3474613"/>
                  <a:pt x="61155" y="3467840"/>
                </a:cubicBezTo>
                <a:cubicBezTo>
                  <a:pt x="61155" y="3464453"/>
                  <a:pt x="58122" y="3461067"/>
                  <a:pt x="58122" y="3457680"/>
                </a:cubicBezTo>
                <a:cubicBezTo>
                  <a:pt x="55088" y="3440747"/>
                  <a:pt x="52054" y="3427201"/>
                  <a:pt x="52054" y="3413655"/>
                </a:cubicBezTo>
                <a:cubicBezTo>
                  <a:pt x="45986" y="3403495"/>
                  <a:pt x="52054" y="3396722"/>
                  <a:pt x="49020" y="3389949"/>
                </a:cubicBezTo>
                <a:cubicBezTo>
                  <a:pt x="45986" y="3379789"/>
                  <a:pt x="45986" y="3369630"/>
                  <a:pt x="49020" y="3362856"/>
                </a:cubicBezTo>
                <a:cubicBezTo>
                  <a:pt x="52054" y="3352697"/>
                  <a:pt x="49020" y="3345924"/>
                  <a:pt x="45986" y="3335764"/>
                </a:cubicBezTo>
                <a:cubicBezTo>
                  <a:pt x="42952" y="3332377"/>
                  <a:pt x="39918" y="3332377"/>
                  <a:pt x="39918" y="3325604"/>
                </a:cubicBezTo>
                <a:cubicBezTo>
                  <a:pt x="39918" y="3322218"/>
                  <a:pt x="36884" y="3315445"/>
                  <a:pt x="36884" y="3305285"/>
                </a:cubicBezTo>
                <a:cubicBezTo>
                  <a:pt x="39918" y="3298512"/>
                  <a:pt x="33850" y="3295125"/>
                  <a:pt x="33850" y="3288352"/>
                </a:cubicBezTo>
                <a:cubicBezTo>
                  <a:pt x="33850" y="3281579"/>
                  <a:pt x="33850" y="3278192"/>
                  <a:pt x="33850" y="3274806"/>
                </a:cubicBezTo>
                <a:cubicBezTo>
                  <a:pt x="33850" y="3271419"/>
                  <a:pt x="33850" y="3268033"/>
                  <a:pt x="33850" y="3264646"/>
                </a:cubicBezTo>
                <a:cubicBezTo>
                  <a:pt x="30817" y="3261260"/>
                  <a:pt x="30817" y="3254487"/>
                  <a:pt x="30817" y="3251100"/>
                </a:cubicBezTo>
                <a:cubicBezTo>
                  <a:pt x="30817" y="3237554"/>
                  <a:pt x="30817" y="3227394"/>
                  <a:pt x="24749" y="3224008"/>
                </a:cubicBezTo>
                <a:cubicBezTo>
                  <a:pt x="27783" y="3207075"/>
                  <a:pt x="30817" y="3193528"/>
                  <a:pt x="30817" y="3179982"/>
                </a:cubicBezTo>
                <a:cubicBezTo>
                  <a:pt x="30817" y="3169823"/>
                  <a:pt x="33850" y="3159663"/>
                  <a:pt x="30817" y="3149503"/>
                </a:cubicBezTo>
                <a:cubicBezTo>
                  <a:pt x="30817" y="3146116"/>
                  <a:pt x="33850" y="3139344"/>
                  <a:pt x="33850" y="3135957"/>
                </a:cubicBezTo>
                <a:cubicBezTo>
                  <a:pt x="39918" y="3129184"/>
                  <a:pt x="39918" y="3122411"/>
                  <a:pt x="39918" y="3112251"/>
                </a:cubicBezTo>
                <a:cubicBezTo>
                  <a:pt x="36884" y="3102091"/>
                  <a:pt x="36884" y="3088545"/>
                  <a:pt x="39918" y="3074999"/>
                </a:cubicBezTo>
                <a:cubicBezTo>
                  <a:pt x="39918" y="3068226"/>
                  <a:pt x="39918" y="3061452"/>
                  <a:pt x="42952" y="3054679"/>
                </a:cubicBezTo>
                <a:cubicBezTo>
                  <a:pt x="42952" y="3051293"/>
                  <a:pt x="42952" y="3054679"/>
                  <a:pt x="42952" y="3044520"/>
                </a:cubicBezTo>
                <a:cubicBezTo>
                  <a:pt x="39918" y="3044520"/>
                  <a:pt x="36884" y="3044520"/>
                  <a:pt x="33850" y="3044520"/>
                </a:cubicBezTo>
                <a:cubicBezTo>
                  <a:pt x="33850" y="3044520"/>
                  <a:pt x="33850" y="3034360"/>
                  <a:pt x="30817" y="3030973"/>
                </a:cubicBezTo>
                <a:cubicBezTo>
                  <a:pt x="33850" y="3027587"/>
                  <a:pt x="36884" y="3020814"/>
                  <a:pt x="39918" y="3020814"/>
                </a:cubicBezTo>
                <a:cubicBezTo>
                  <a:pt x="36884" y="3014040"/>
                  <a:pt x="33850" y="3007267"/>
                  <a:pt x="33850" y="2997108"/>
                </a:cubicBezTo>
                <a:cubicBezTo>
                  <a:pt x="30817" y="2986948"/>
                  <a:pt x="30817" y="2970015"/>
                  <a:pt x="21715" y="2959855"/>
                </a:cubicBezTo>
                <a:cubicBezTo>
                  <a:pt x="18681" y="2953083"/>
                  <a:pt x="15647" y="2949696"/>
                  <a:pt x="18681" y="2939536"/>
                </a:cubicBezTo>
                <a:cubicBezTo>
                  <a:pt x="21715" y="2929376"/>
                  <a:pt x="15647" y="2919217"/>
                  <a:pt x="15647" y="2905670"/>
                </a:cubicBezTo>
                <a:cubicBezTo>
                  <a:pt x="12613" y="2895511"/>
                  <a:pt x="9579" y="2885351"/>
                  <a:pt x="9579" y="2875191"/>
                </a:cubicBezTo>
                <a:cubicBezTo>
                  <a:pt x="12613" y="2865032"/>
                  <a:pt x="12613" y="2858259"/>
                  <a:pt x="12613" y="2851486"/>
                </a:cubicBezTo>
                <a:cubicBezTo>
                  <a:pt x="12613" y="2841326"/>
                  <a:pt x="15647" y="2831166"/>
                  <a:pt x="12613" y="2824393"/>
                </a:cubicBezTo>
                <a:cubicBezTo>
                  <a:pt x="9579" y="2814233"/>
                  <a:pt x="9579" y="2804074"/>
                  <a:pt x="9579" y="2793914"/>
                </a:cubicBezTo>
                <a:cubicBezTo>
                  <a:pt x="9579" y="2787141"/>
                  <a:pt x="9579" y="2780368"/>
                  <a:pt x="9579" y="2770208"/>
                </a:cubicBezTo>
                <a:cubicBezTo>
                  <a:pt x="6545" y="2746502"/>
                  <a:pt x="9579" y="2719410"/>
                  <a:pt x="15647" y="2699090"/>
                </a:cubicBezTo>
                <a:cubicBezTo>
                  <a:pt x="21715" y="2682158"/>
                  <a:pt x="24749" y="2665225"/>
                  <a:pt x="30817" y="2648292"/>
                </a:cubicBezTo>
                <a:cubicBezTo>
                  <a:pt x="33850" y="2638132"/>
                  <a:pt x="33850" y="2631359"/>
                  <a:pt x="36884" y="2624586"/>
                </a:cubicBezTo>
                <a:cubicBezTo>
                  <a:pt x="39918" y="2614426"/>
                  <a:pt x="39918" y="2604266"/>
                  <a:pt x="36884" y="2594107"/>
                </a:cubicBezTo>
                <a:cubicBezTo>
                  <a:pt x="33850" y="2594107"/>
                  <a:pt x="33850" y="2594107"/>
                  <a:pt x="36884" y="2590720"/>
                </a:cubicBezTo>
                <a:cubicBezTo>
                  <a:pt x="36884" y="2583947"/>
                  <a:pt x="36884" y="2580561"/>
                  <a:pt x="33850" y="2577174"/>
                </a:cubicBezTo>
                <a:cubicBezTo>
                  <a:pt x="30817" y="2563628"/>
                  <a:pt x="30817" y="2553468"/>
                  <a:pt x="30817" y="2539922"/>
                </a:cubicBezTo>
                <a:cubicBezTo>
                  <a:pt x="30817" y="2529762"/>
                  <a:pt x="27783" y="2522989"/>
                  <a:pt x="30817" y="2512830"/>
                </a:cubicBezTo>
                <a:cubicBezTo>
                  <a:pt x="30817" y="2499283"/>
                  <a:pt x="30817" y="2485737"/>
                  <a:pt x="30817" y="2475577"/>
                </a:cubicBezTo>
                <a:cubicBezTo>
                  <a:pt x="24749" y="2465417"/>
                  <a:pt x="30817" y="2451871"/>
                  <a:pt x="30817" y="2441711"/>
                </a:cubicBezTo>
                <a:cubicBezTo>
                  <a:pt x="27783" y="2434938"/>
                  <a:pt x="24749" y="2424779"/>
                  <a:pt x="30817" y="2418006"/>
                </a:cubicBezTo>
                <a:cubicBezTo>
                  <a:pt x="30817" y="2418006"/>
                  <a:pt x="30817" y="2411233"/>
                  <a:pt x="30817" y="2407846"/>
                </a:cubicBezTo>
                <a:cubicBezTo>
                  <a:pt x="30817" y="2404459"/>
                  <a:pt x="30817" y="2397686"/>
                  <a:pt x="27783" y="2390913"/>
                </a:cubicBezTo>
                <a:cubicBezTo>
                  <a:pt x="36884" y="2367207"/>
                  <a:pt x="39918" y="2336728"/>
                  <a:pt x="45986" y="2309636"/>
                </a:cubicBezTo>
                <a:cubicBezTo>
                  <a:pt x="45986" y="2306249"/>
                  <a:pt x="42952" y="2302862"/>
                  <a:pt x="39918" y="2299476"/>
                </a:cubicBezTo>
                <a:cubicBezTo>
                  <a:pt x="39918" y="2289316"/>
                  <a:pt x="39918" y="2282543"/>
                  <a:pt x="42952" y="2275770"/>
                </a:cubicBezTo>
                <a:cubicBezTo>
                  <a:pt x="42952" y="2265610"/>
                  <a:pt x="45986" y="2262224"/>
                  <a:pt x="49020" y="2255451"/>
                </a:cubicBezTo>
                <a:cubicBezTo>
                  <a:pt x="52054" y="2252064"/>
                  <a:pt x="55088" y="2245291"/>
                  <a:pt x="58122" y="2235131"/>
                </a:cubicBezTo>
                <a:cubicBezTo>
                  <a:pt x="52054" y="2221585"/>
                  <a:pt x="49020" y="2218198"/>
                  <a:pt x="39918" y="2211425"/>
                </a:cubicBezTo>
                <a:cubicBezTo>
                  <a:pt x="39918" y="2194492"/>
                  <a:pt x="36884" y="2177560"/>
                  <a:pt x="39918" y="2160627"/>
                </a:cubicBezTo>
                <a:cubicBezTo>
                  <a:pt x="39918" y="2157240"/>
                  <a:pt x="36884" y="2150467"/>
                  <a:pt x="33850" y="2140308"/>
                </a:cubicBezTo>
                <a:cubicBezTo>
                  <a:pt x="30817" y="2140308"/>
                  <a:pt x="30817" y="2140308"/>
                  <a:pt x="30817" y="2140308"/>
                </a:cubicBezTo>
                <a:cubicBezTo>
                  <a:pt x="27783" y="2140308"/>
                  <a:pt x="24749" y="2140308"/>
                  <a:pt x="24749" y="2140308"/>
                </a:cubicBezTo>
                <a:cubicBezTo>
                  <a:pt x="24749" y="2136921"/>
                  <a:pt x="24749" y="2133534"/>
                  <a:pt x="27783" y="2130148"/>
                </a:cubicBezTo>
                <a:cubicBezTo>
                  <a:pt x="30817" y="2130148"/>
                  <a:pt x="30817" y="2123375"/>
                  <a:pt x="30817" y="2119988"/>
                </a:cubicBezTo>
                <a:cubicBezTo>
                  <a:pt x="24749" y="2116601"/>
                  <a:pt x="21715" y="2123375"/>
                  <a:pt x="18681" y="2116601"/>
                </a:cubicBezTo>
                <a:cubicBezTo>
                  <a:pt x="24749" y="2096282"/>
                  <a:pt x="15647" y="2086122"/>
                  <a:pt x="9579" y="2075963"/>
                </a:cubicBezTo>
                <a:cubicBezTo>
                  <a:pt x="12613" y="2059030"/>
                  <a:pt x="12613" y="2059030"/>
                  <a:pt x="12613" y="2048870"/>
                </a:cubicBezTo>
                <a:cubicBezTo>
                  <a:pt x="9579" y="2042097"/>
                  <a:pt x="12613" y="2035324"/>
                  <a:pt x="15647" y="2031937"/>
                </a:cubicBezTo>
                <a:cubicBezTo>
                  <a:pt x="18681" y="2025164"/>
                  <a:pt x="12613" y="2025164"/>
                  <a:pt x="12613" y="2018391"/>
                </a:cubicBezTo>
                <a:cubicBezTo>
                  <a:pt x="15647" y="2015005"/>
                  <a:pt x="18681" y="2011618"/>
                  <a:pt x="18681" y="2008232"/>
                </a:cubicBezTo>
                <a:cubicBezTo>
                  <a:pt x="18681" y="2004845"/>
                  <a:pt x="15647" y="2001458"/>
                  <a:pt x="15647" y="1998072"/>
                </a:cubicBezTo>
                <a:cubicBezTo>
                  <a:pt x="18681" y="1977753"/>
                  <a:pt x="24749" y="1960820"/>
                  <a:pt x="15647" y="1943887"/>
                </a:cubicBezTo>
                <a:cubicBezTo>
                  <a:pt x="15647" y="1933727"/>
                  <a:pt x="18681" y="1923568"/>
                  <a:pt x="18681" y="1916794"/>
                </a:cubicBezTo>
                <a:cubicBezTo>
                  <a:pt x="9579" y="1906635"/>
                  <a:pt x="6545" y="1906635"/>
                  <a:pt x="12613" y="1889702"/>
                </a:cubicBezTo>
                <a:cubicBezTo>
                  <a:pt x="12613" y="1889702"/>
                  <a:pt x="12613" y="1889702"/>
                  <a:pt x="12613" y="1886315"/>
                </a:cubicBezTo>
                <a:cubicBezTo>
                  <a:pt x="18681" y="1886315"/>
                  <a:pt x="21715" y="1879542"/>
                  <a:pt x="21715" y="1876156"/>
                </a:cubicBezTo>
                <a:cubicBezTo>
                  <a:pt x="24749" y="1872769"/>
                  <a:pt x="21715" y="1872769"/>
                  <a:pt x="21715" y="1869383"/>
                </a:cubicBezTo>
                <a:cubicBezTo>
                  <a:pt x="18681" y="1869383"/>
                  <a:pt x="18681" y="1869383"/>
                  <a:pt x="12613" y="1869383"/>
                </a:cubicBezTo>
                <a:cubicBezTo>
                  <a:pt x="12613" y="1855836"/>
                  <a:pt x="12613" y="1842290"/>
                  <a:pt x="12613" y="1828744"/>
                </a:cubicBezTo>
                <a:cubicBezTo>
                  <a:pt x="24749" y="1815198"/>
                  <a:pt x="21715" y="1815198"/>
                  <a:pt x="12613" y="1805038"/>
                </a:cubicBezTo>
                <a:cubicBezTo>
                  <a:pt x="12613" y="1805038"/>
                  <a:pt x="12613" y="1801651"/>
                  <a:pt x="12613" y="1801651"/>
                </a:cubicBezTo>
                <a:cubicBezTo>
                  <a:pt x="12613" y="1794878"/>
                  <a:pt x="15647" y="1791492"/>
                  <a:pt x="15647" y="1788105"/>
                </a:cubicBezTo>
                <a:cubicBezTo>
                  <a:pt x="21715" y="1781332"/>
                  <a:pt x="21715" y="1774559"/>
                  <a:pt x="18681" y="1764399"/>
                </a:cubicBezTo>
                <a:cubicBezTo>
                  <a:pt x="15647" y="1757626"/>
                  <a:pt x="15647" y="1750853"/>
                  <a:pt x="18681" y="1747466"/>
                </a:cubicBezTo>
                <a:cubicBezTo>
                  <a:pt x="21715" y="1740693"/>
                  <a:pt x="21715" y="1733920"/>
                  <a:pt x="18681" y="1730533"/>
                </a:cubicBezTo>
                <a:cubicBezTo>
                  <a:pt x="15647" y="1723760"/>
                  <a:pt x="15647" y="1713601"/>
                  <a:pt x="15647" y="1706828"/>
                </a:cubicBezTo>
                <a:cubicBezTo>
                  <a:pt x="15647" y="1703441"/>
                  <a:pt x="15647" y="1693281"/>
                  <a:pt x="15647" y="1689895"/>
                </a:cubicBezTo>
                <a:cubicBezTo>
                  <a:pt x="9579" y="1686508"/>
                  <a:pt x="-2556" y="1686508"/>
                  <a:pt x="478" y="1659416"/>
                </a:cubicBezTo>
                <a:cubicBezTo>
                  <a:pt x="478" y="1659416"/>
                  <a:pt x="3512" y="1656029"/>
                  <a:pt x="6545" y="1649256"/>
                </a:cubicBezTo>
                <a:cubicBezTo>
                  <a:pt x="12613" y="1645869"/>
                  <a:pt x="15647" y="1642483"/>
                  <a:pt x="12613" y="1632323"/>
                </a:cubicBezTo>
                <a:cubicBezTo>
                  <a:pt x="12613" y="1628937"/>
                  <a:pt x="15647" y="1622163"/>
                  <a:pt x="15647" y="1622163"/>
                </a:cubicBezTo>
                <a:cubicBezTo>
                  <a:pt x="15647" y="1618777"/>
                  <a:pt x="18681" y="1615390"/>
                  <a:pt x="18681" y="1612004"/>
                </a:cubicBezTo>
                <a:cubicBezTo>
                  <a:pt x="15647" y="1608617"/>
                  <a:pt x="12613" y="1605231"/>
                  <a:pt x="9579" y="1605231"/>
                </a:cubicBezTo>
                <a:cubicBezTo>
                  <a:pt x="9579" y="1595071"/>
                  <a:pt x="9579" y="1591684"/>
                  <a:pt x="15647" y="1588298"/>
                </a:cubicBezTo>
                <a:cubicBezTo>
                  <a:pt x="21715" y="1588298"/>
                  <a:pt x="21715" y="1578138"/>
                  <a:pt x="18681" y="1574751"/>
                </a:cubicBezTo>
                <a:cubicBezTo>
                  <a:pt x="15647" y="1561205"/>
                  <a:pt x="18681" y="1551046"/>
                  <a:pt x="18681" y="1544273"/>
                </a:cubicBezTo>
                <a:cubicBezTo>
                  <a:pt x="24749" y="1534113"/>
                  <a:pt x="21715" y="1527340"/>
                  <a:pt x="21715" y="1520567"/>
                </a:cubicBezTo>
                <a:cubicBezTo>
                  <a:pt x="15647" y="1500247"/>
                  <a:pt x="18681" y="1479928"/>
                  <a:pt x="24749" y="1462995"/>
                </a:cubicBezTo>
                <a:cubicBezTo>
                  <a:pt x="24749" y="1459608"/>
                  <a:pt x="30817" y="1456222"/>
                  <a:pt x="30817" y="1452835"/>
                </a:cubicBezTo>
                <a:cubicBezTo>
                  <a:pt x="36884" y="1439289"/>
                  <a:pt x="45986" y="1425743"/>
                  <a:pt x="42952" y="1402037"/>
                </a:cubicBezTo>
                <a:cubicBezTo>
                  <a:pt x="42952" y="1398650"/>
                  <a:pt x="42952" y="1391877"/>
                  <a:pt x="39918" y="1385104"/>
                </a:cubicBezTo>
                <a:cubicBezTo>
                  <a:pt x="39918" y="1378331"/>
                  <a:pt x="39918" y="1371558"/>
                  <a:pt x="42952" y="1364785"/>
                </a:cubicBezTo>
                <a:cubicBezTo>
                  <a:pt x="45986" y="1344465"/>
                  <a:pt x="49020" y="1330919"/>
                  <a:pt x="61155" y="1327533"/>
                </a:cubicBezTo>
                <a:cubicBezTo>
                  <a:pt x="70257" y="1324146"/>
                  <a:pt x="73291" y="1313986"/>
                  <a:pt x="73291" y="1300440"/>
                </a:cubicBezTo>
                <a:cubicBezTo>
                  <a:pt x="73291" y="1300440"/>
                  <a:pt x="73291" y="1293667"/>
                  <a:pt x="73291" y="1290280"/>
                </a:cubicBezTo>
                <a:cubicBezTo>
                  <a:pt x="85427" y="1273348"/>
                  <a:pt x="91494" y="1246255"/>
                  <a:pt x="100596" y="1222549"/>
                </a:cubicBezTo>
                <a:cubicBezTo>
                  <a:pt x="97562" y="1219163"/>
                  <a:pt x="94528" y="1215776"/>
                  <a:pt x="91494" y="1215776"/>
                </a:cubicBezTo>
                <a:cubicBezTo>
                  <a:pt x="85427" y="1212389"/>
                  <a:pt x="82393" y="1209003"/>
                  <a:pt x="82393" y="1202230"/>
                </a:cubicBezTo>
                <a:cubicBezTo>
                  <a:pt x="82393" y="1198843"/>
                  <a:pt x="82393" y="1195457"/>
                  <a:pt x="82393" y="1195457"/>
                </a:cubicBezTo>
                <a:cubicBezTo>
                  <a:pt x="79359" y="1195457"/>
                  <a:pt x="76325" y="1195457"/>
                  <a:pt x="70257" y="1195457"/>
                </a:cubicBezTo>
                <a:cubicBezTo>
                  <a:pt x="70257" y="1188684"/>
                  <a:pt x="70257" y="1181910"/>
                  <a:pt x="73291" y="1178524"/>
                </a:cubicBezTo>
                <a:cubicBezTo>
                  <a:pt x="73291" y="1164978"/>
                  <a:pt x="73291" y="1151431"/>
                  <a:pt x="70257" y="1137885"/>
                </a:cubicBezTo>
                <a:cubicBezTo>
                  <a:pt x="70257" y="1127725"/>
                  <a:pt x="70257" y="1114179"/>
                  <a:pt x="70257" y="1100633"/>
                </a:cubicBezTo>
                <a:cubicBezTo>
                  <a:pt x="70257" y="1083700"/>
                  <a:pt x="70257" y="1066767"/>
                  <a:pt x="67223" y="1053221"/>
                </a:cubicBezTo>
                <a:cubicBezTo>
                  <a:pt x="64189" y="1026129"/>
                  <a:pt x="64189" y="1002423"/>
                  <a:pt x="70257" y="978717"/>
                </a:cubicBezTo>
                <a:cubicBezTo>
                  <a:pt x="70257" y="965170"/>
                  <a:pt x="73291" y="955011"/>
                  <a:pt x="70257" y="944851"/>
                </a:cubicBezTo>
                <a:cubicBezTo>
                  <a:pt x="70257" y="934691"/>
                  <a:pt x="70257" y="927918"/>
                  <a:pt x="70257" y="917759"/>
                </a:cubicBezTo>
                <a:cubicBezTo>
                  <a:pt x="73291" y="910985"/>
                  <a:pt x="73291" y="904212"/>
                  <a:pt x="73291" y="900826"/>
                </a:cubicBezTo>
                <a:cubicBezTo>
                  <a:pt x="73291" y="890666"/>
                  <a:pt x="73291" y="883893"/>
                  <a:pt x="70257" y="877120"/>
                </a:cubicBezTo>
                <a:cubicBezTo>
                  <a:pt x="79359" y="866960"/>
                  <a:pt x="82393" y="850027"/>
                  <a:pt x="82393" y="833094"/>
                </a:cubicBezTo>
                <a:cubicBezTo>
                  <a:pt x="82393" y="816162"/>
                  <a:pt x="85427" y="802615"/>
                  <a:pt x="85427" y="785683"/>
                </a:cubicBezTo>
                <a:cubicBezTo>
                  <a:pt x="85427" y="775523"/>
                  <a:pt x="85427" y="768750"/>
                  <a:pt x="85427" y="758590"/>
                </a:cubicBezTo>
                <a:cubicBezTo>
                  <a:pt x="79359" y="724724"/>
                  <a:pt x="82393" y="687472"/>
                  <a:pt x="88460" y="650220"/>
                </a:cubicBezTo>
                <a:cubicBezTo>
                  <a:pt x="91494" y="633287"/>
                  <a:pt x="94528" y="616354"/>
                  <a:pt x="88460" y="599422"/>
                </a:cubicBezTo>
                <a:cubicBezTo>
                  <a:pt x="88460" y="599422"/>
                  <a:pt x="88460" y="599422"/>
                  <a:pt x="88460" y="592648"/>
                </a:cubicBezTo>
                <a:cubicBezTo>
                  <a:pt x="88460" y="589262"/>
                  <a:pt x="88460" y="589262"/>
                  <a:pt x="88460" y="585875"/>
                </a:cubicBezTo>
                <a:cubicBezTo>
                  <a:pt x="85427" y="579102"/>
                  <a:pt x="85427" y="579102"/>
                  <a:pt x="85427" y="572329"/>
                </a:cubicBezTo>
                <a:cubicBezTo>
                  <a:pt x="85427" y="568943"/>
                  <a:pt x="88460" y="562169"/>
                  <a:pt x="88460" y="555396"/>
                </a:cubicBezTo>
                <a:cubicBezTo>
                  <a:pt x="88460" y="552010"/>
                  <a:pt x="91494" y="548623"/>
                  <a:pt x="91494" y="545237"/>
                </a:cubicBezTo>
                <a:cubicBezTo>
                  <a:pt x="82393" y="541850"/>
                  <a:pt x="76325" y="538464"/>
                  <a:pt x="70257" y="535077"/>
                </a:cubicBezTo>
                <a:cubicBezTo>
                  <a:pt x="67223" y="528304"/>
                  <a:pt x="70257" y="521531"/>
                  <a:pt x="67223" y="518144"/>
                </a:cubicBezTo>
                <a:cubicBezTo>
                  <a:pt x="67223" y="507984"/>
                  <a:pt x="70257" y="501211"/>
                  <a:pt x="70257" y="494438"/>
                </a:cubicBezTo>
                <a:cubicBezTo>
                  <a:pt x="70257" y="491052"/>
                  <a:pt x="64189" y="487665"/>
                  <a:pt x="64189" y="480892"/>
                </a:cubicBezTo>
                <a:cubicBezTo>
                  <a:pt x="64189" y="474119"/>
                  <a:pt x="58122" y="470732"/>
                  <a:pt x="58122" y="460573"/>
                </a:cubicBezTo>
                <a:cubicBezTo>
                  <a:pt x="61155" y="457186"/>
                  <a:pt x="64189" y="457186"/>
                  <a:pt x="67223" y="450413"/>
                </a:cubicBezTo>
                <a:cubicBezTo>
                  <a:pt x="64189" y="440253"/>
                  <a:pt x="67223" y="430094"/>
                  <a:pt x="67223" y="419934"/>
                </a:cubicBezTo>
                <a:cubicBezTo>
                  <a:pt x="67223" y="409774"/>
                  <a:pt x="67223" y="399615"/>
                  <a:pt x="67223" y="386068"/>
                </a:cubicBezTo>
                <a:cubicBezTo>
                  <a:pt x="67223" y="375909"/>
                  <a:pt x="70257" y="365749"/>
                  <a:pt x="70257" y="358976"/>
                </a:cubicBezTo>
                <a:cubicBezTo>
                  <a:pt x="70257" y="348816"/>
                  <a:pt x="67223" y="345429"/>
                  <a:pt x="67223" y="338656"/>
                </a:cubicBezTo>
                <a:cubicBezTo>
                  <a:pt x="67223" y="338656"/>
                  <a:pt x="67223" y="335270"/>
                  <a:pt x="67223" y="331883"/>
                </a:cubicBezTo>
                <a:cubicBezTo>
                  <a:pt x="67223" y="325110"/>
                  <a:pt x="70257" y="318337"/>
                  <a:pt x="70257" y="314950"/>
                </a:cubicBezTo>
                <a:cubicBezTo>
                  <a:pt x="70257" y="304791"/>
                  <a:pt x="64189" y="301404"/>
                  <a:pt x="67223" y="294631"/>
                </a:cubicBezTo>
                <a:cubicBezTo>
                  <a:pt x="67223" y="287858"/>
                  <a:pt x="67223" y="277698"/>
                  <a:pt x="67223" y="270925"/>
                </a:cubicBezTo>
                <a:cubicBezTo>
                  <a:pt x="64189" y="264152"/>
                  <a:pt x="64189" y="260765"/>
                  <a:pt x="67223" y="250606"/>
                </a:cubicBezTo>
                <a:cubicBezTo>
                  <a:pt x="70257" y="240446"/>
                  <a:pt x="70257" y="240446"/>
                  <a:pt x="64189" y="233673"/>
                </a:cubicBezTo>
                <a:cubicBezTo>
                  <a:pt x="61155" y="230286"/>
                  <a:pt x="58122" y="223513"/>
                  <a:pt x="58122" y="220127"/>
                </a:cubicBezTo>
                <a:cubicBezTo>
                  <a:pt x="52054" y="206580"/>
                  <a:pt x="49020" y="189648"/>
                  <a:pt x="55088" y="172715"/>
                </a:cubicBezTo>
                <a:cubicBezTo>
                  <a:pt x="55088" y="159169"/>
                  <a:pt x="61155" y="145622"/>
                  <a:pt x="52054" y="128689"/>
                </a:cubicBezTo>
                <a:cubicBezTo>
                  <a:pt x="49020" y="121916"/>
                  <a:pt x="49020" y="115143"/>
                  <a:pt x="49020" y="104984"/>
                </a:cubicBezTo>
                <a:cubicBezTo>
                  <a:pt x="52054" y="98210"/>
                  <a:pt x="52054" y="88051"/>
                  <a:pt x="49020" y="77891"/>
                </a:cubicBezTo>
                <a:cubicBezTo>
                  <a:pt x="45986" y="71118"/>
                  <a:pt x="49020" y="64345"/>
                  <a:pt x="45986" y="57572"/>
                </a:cubicBezTo>
                <a:cubicBezTo>
                  <a:pt x="39918" y="47412"/>
                  <a:pt x="49020" y="44025"/>
                  <a:pt x="45986" y="37252"/>
                </a:cubicBezTo>
                <a:cubicBezTo>
                  <a:pt x="45986" y="33866"/>
                  <a:pt x="45986" y="30479"/>
                  <a:pt x="45986" y="27093"/>
                </a:cubicBezTo>
                <a:cubicBezTo>
                  <a:pt x="42952" y="20319"/>
                  <a:pt x="42952" y="10160"/>
                  <a:pt x="49020" y="3387"/>
                </a:cubicBezTo>
                <a:cubicBezTo>
                  <a:pt x="49020" y="0"/>
                  <a:pt x="49020" y="0"/>
                  <a:pt x="49020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DD8A2A-7779-4856-B0D7-4F4E5781E797}"/>
              </a:ext>
            </a:extLst>
          </p:cNvPr>
          <p:cNvGrpSpPr/>
          <p:nvPr userDrawn="1"/>
        </p:nvGrpSpPr>
        <p:grpSpPr>
          <a:xfrm>
            <a:off x="-1" y="1445896"/>
            <a:ext cx="15656012" cy="3065930"/>
            <a:chOff x="-1" y="1445896"/>
            <a:chExt cx="15656012" cy="3065930"/>
          </a:xfrm>
        </p:grpSpPr>
        <p:sp>
          <p:nvSpPr>
            <p:cNvPr id="19" name="Freeform: Shape 18"/>
            <p:cNvSpPr/>
            <p:nvPr userDrawn="1"/>
          </p:nvSpPr>
          <p:spPr>
            <a:xfrm rot="16200000">
              <a:off x="6295040" y="-4849145"/>
              <a:ext cx="3065930" cy="15656012"/>
            </a:xfrm>
            <a:custGeom>
              <a:avLst/>
              <a:gdLst>
                <a:gd name="connsiteX0" fmla="*/ 3065930 w 3065930"/>
                <a:gd name="connsiteY0" fmla="*/ 0 h 15656012"/>
                <a:gd name="connsiteX1" fmla="*/ 3065930 w 3065930"/>
                <a:gd name="connsiteY1" fmla="*/ 15656012 h 15656012"/>
                <a:gd name="connsiteX2" fmla="*/ 0 w 3065930"/>
                <a:gd name="connsiteY2" fmla="*/ 12590082 h 15656012"/>
                <a:gd name="connsiteX3" fmla="*/ 0 w 3065930"/>
                <a:gd name="connsiteY3" fmla="*/ 0 h 15656012"/>
                <a:gd name="connsiteX4" fmla="*/ 3065930 w 3065930"/>
                <a:gd name="connsiteY4" fmla="*/ 0 h 1565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5930" h="15656012">
                  <a:moveTo>
                    <a:pt x="3065930" y="0"/>
                  </a:moveTo>
                  <a:lnTo>
                    <a:pt x="3065930" y="15656012"/>
                  </a:lnTo>
                  <a:lnTo>
                    <a:pt x="0" y="12590082"/>
                  </a:lnTo>
                  <a:lnTo>
                    <a:pt x="0" y="0"/>
                  </a:lnTo>
                  <a:lnTo>
                    <a:pt x="3065930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 dirty="0"/>
            </a:p>
          </p:txBody>
        </p:sp>
        <p:cxnSp>
          <p:nvCxnSpPr>
            <p:cNvPr id="25" name="Straight Connector 24"/>
            <p:cNvCxnSpPr>
              <a:cxnSpLocks/>
            </p:cNvCxnSpPr>
            <p:nvPr userDrawn="1"/>
          </p:nvCxnSpPr>
          <p:spPr>
            <a:xfrm flipV="1">
              <a:off x="13170601" y="1935936"/>
              <a:ext cx="2209201" cy="2209202"/>
            </a:xfrm>
            <a:prstGeom prst="line">
              <a:avLst/>
            </a:prstGeom>
            <a:solidFill>
              <a:schemeClr val="accent1"/>
            </a:solidFill>
            <a:ln w="762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7EC44D-ADF6-48B1-A127-002D3969EED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AF2A3B-27ED-4413-BE1B-82797882DAF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69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7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16530917" y="0"/>
            <a:ext cx="7854671" cy="13717588"/>
          </a:xfrm>
          <a:custGeom>
            <a:avLst/>
            <a:gdLst>
              <a:gd name="connsiteX0" fmla="*/ 0 w 3209027"/>
              <a:gd name="connsiteY0" fmla="*/ 0 h 3429000"/>
              <a:gd name="connsiteX1" fmla="*/ 3209027 w 3209027"/>
              <a:gd name="connsiteY1" fmla="*/ 0 h 3429000"/>
              <a:gd name="connsiteX2" fmla="*/ 3209027 w 3209027"/>
              <a:gd name="connsiteY2" fmla="*/ 3429000 h 3429000"/>
              <a:gd name="connsiteX3" fmla="*/ 0 w 3209027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9027" h="3429000">
                <a:moveTo>
                  <a:pt x="0" y="0"/>
                </a:moveTo>
                <a:lnTo>
                  <a:pt x="3209027" y="0"/>
                </a:lnTo>
                <a:lnTo>
                  <a:pt x="3209027" y="3429000"/>
                </a:lnTo>
                <a:lnTo>
                  <a:pt x="0" y="3429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0954871" y="0"/>
            <a:ext cx="5593975" cy="13717588"/>
            <a:chOff x="10954871" y="0"/>
            <a:chExt cx="5593975" cy="13717588"/>
          </a:xfrm>
        </p:grpSpPr>
        <p:sp>
          <p:nvSpPr>
            <p:cNvPr id="19" name="Rectangle 18"/>
            <p:cNvSpPr/>
            <p:nvPr/>
          </p:nvSpPr>
          <p:spPr>
            <a:xfrm>
              <a:off x="10954871" y="0"/>
              <a:ext cx="5593975" cy="1371758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93600" rIns="180000" bIns="93600"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34319" y="0"/>
              <a:ext cx="114527" cy="13717588"/>
            </a:xfrm>
            <a:prstGeom prst="rect">
              <a:avLst/>
            </a:prstGeom>
            <a:solidFill>
              <a:srgbClr val="FFFFFF">
                <a:alpha val="25098"/>
              </a:srgb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93600" rIns="180000" bIns="9360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>
            <a:grpSpLocks noChangeAspect="1"/>
          </p:cNvGrpSpPr>
          <p:nvPr userDrawn="1"/>
        </p:nvGrpSpPr>
        <p:grpSpPr>
          <a:xfrm rot="18900000">
            <a:off x="10940045" y="144238"/>
            <a:ext cx="471488" cy="153360"/>
            <a:chOff x="11661248" y="7789719"/>
            <a:chExt cx="1293156" cy="420621"/>
          </a:xfrm>
        </p:grpSpPr>
        <p:cxnSp>
          <p:nvCxnSpPr>
            <p:cNvPr id="22" name="Straight Connector 21"/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>
            <a:extLst>
              <a:ext uri="{FF2B5EF4-FFF2-40B4-BE49-F238E27FC236}">
                <a16:creationId xmlns:a16="http://schemas.microsoft.com/office/drawing/2014/main" id="{D102B4FB-18D4-461F-832A-E1E90EFC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9372764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E6378E-1C41-4121-8A24-501BE45E70A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87391F-4AFD-488E-9DE1-A27D78ED16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8D72EB-5364-4F4E-9359-1C0B1E247D4A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34532" y="466621"/>
            <a:chExt cx="1225205" cy="122520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F56B934-CD7D-4395-B7CA-17933A8555A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5CACCBC-9003-4013-A4B7-DEE6E08608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F917631-2975-4295-BAB3-5EEE0F142D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F4B78E0-0ACE-43F7-BF34-218395BB1D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F9A1400-2FBD-4171-9BCF-C139BCA696B0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E718BF3-F150-4B17-AD5B-24A8ED2F959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B435AFE-98EF-40E4-B87E-D128A37BA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913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86BBCAF3-6C1D-49C3-8BBE-5691DFC7E1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24385587" cy="9000564"/>
          </a:xfrm>
          <a:custGeom>
            <a:avLst/>
            <a:gdLst>
              <a:gd name="connsiteX0" fmla="*/ 0 w 23182731"/>
              <a:gd name="connsiteY0" fmla="*/ 0 h 12514731"/>
              <a:gd name="connsiteX1" fmla="*/ 23182731 w 23182731"/>
              <a:gd name="connsiteY1" fmla="*/ 0 h 12514731"/>
              <a:gd name="connsiteX2" fmla="*/ 23182731 w 23182731"/>
              <a:gd name="connsiteY2" fmla="*/ 12514731 h 12514731"/>
              <a:gd name="connsiteX3" fmla="*/ 0 w 23182731"/>
              <a:gd name="connsiteY3" fmla="*/ 12514731 h 1251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2731" h="12514731">
                <a:moveTo>
                  <a:pt x="0" y="0"/>
                </a:moveTo>
                <a:lnTo>
                  <a:pt x="23182731" y="0"/>
                </a:lnTo>
                <a:lnTo>
                  <a:pt x="23182731" y="12514731"/>
                </a:lnTo>
                <a:lnTo>
                  <a:pt x="0" y="12514731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C46514-4278-4CC8-B414-663AFF961CBD}"/>
              </a:ext>
            </a:extLst>
          </p:cNvPr>
          <p:cNvGrpSpPr/>
          <p:nvPr userDrawn="1"/>
        </p:nvGrpSpPr>
        <p:grpSpPr>
          <a:xfrm>
            <a:off x="434532" y="9546122"/>
            <a:ext cx="1225205" cy="1225205"/>
            <a:chOff x="494744" y="523692"/>
            <a:chExt cx="1225205" cy="12252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0B6FCCB-2873-48D7-9F61-689AAFD075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C6558BE-9FFB-4FDF-BCF4-2EF6CC679D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05DF523-4B3D-4318-9057-158B6E9356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59D7E9-3091-4AF1-9DFA-33C81450E6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CA8CA8-D6AB-4C23-9A83-F2093F2B2B37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89493A6-838A-4BD5-B475-5310D7B943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0961BB1-F20A-499C-A61F-B37DD0BB7D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5A2E29D-3F77-47BA-9B1A-2CF23D66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9889743"/>
            <a:ext cx="10165235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4724B0-FBA7-4ADD-92BC-3DE86F7E45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7BE4E41-781C-4A22-BEA1-1F3EF84F4A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80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810" y="13082515"/>
            <a:ext cx="453268" cy="46111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2816359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aisyDeck Master - 6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726FE67-95FA-45F6-9805-CB24CE7FEB7B}"/>
              </a:ext>
            </a:extLst>
          </p:cNvPr>
          <p:cNvSpPr/>
          <p:nvPr userDrawn="1"/>
        </p:nvSpPr>
        <p:spPr>
          <a:xfrm>
            <a:off x="17158446" y="0"/>
            <a:ext cx="7227142" cy="13717588"/>
          </a:xfrm>
          <a:prstGeom prst="rect">
            <a:avLst/>
          </a:prstGeom>
          <a:solidFill>
            <a:schemeClr val="tx1">
              <a:alpha val="5098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8D9D95-0F12-4BD4-BDC0-CD7FC28794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98082" y="6564788"/>
            <a:ext cx="13717588" cy="58801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DD3BA-27A1-4673-BED0-BCC2A4920E8D}"/>
              </a:ext>
            </a:extLst>
          </p:cNvPr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C78E30-B2EE-407F-A7BE-FE64A4CB64CC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F437D99-8101-4921-B36F-0D58B0660B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80A738-FDFC-483D-9CA0-218DDB5921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55729C1-4C84-4C3C-BBDA-32AC8059F1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FE431B9-AC1F-45E9-BA7B-666105CD5D00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ED08C95-1F20-4444-B202-B555AE1274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E61EE11-B9B2-44D7-AC12-8AE2065085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D00C8CAE-7A65-4E16-94D4-0C17F2AB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5" y="810242"/>
            <a:ext cx="15389454" cy="1297024"/>
          </a:xfrm>
        </p:spPr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1F4DC-34F2-4AB1-A9FA-F5C070C3FC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84C59-352D-45D4-BD08-C882F1A90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Chart Placeholder 12">
            <a:extLst>
              <a:ext uri="{FF2B5EF4-FFF2-40B4-BE49-F238E27FC236}">
                <a16:creationId xmlns:a16="http://schemas.microsoft.com/office/drawing/2014/main" id="{C26D4168-5706-48F0-81B5-33B9F5961F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897208" y="3496235"/>
            <a:ext cx="14683451" cy="7458636"/>
          </a:xfrm>
        </p:spPr>
        <p:txBody>
          <a:bodyPr lIns="180000" tIns="93600" rIns="180000" bIns="9360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800"/>
            </a:lvl1pPr>
          </a:lstStyle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C2D53D-15D5-4AF2-AB7A-D0785142FDCE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17140497" y="174618"/>
            <a:ext cx="570797" cy="185662"/>
            <a:chOff x="11661248" y="7789719"/>
            <a:chExt cx="1293156" cy="42062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EEE487-1BBC-4B88-B771-B0D50F1314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EBB247-1608-4108-B8DA-D899695DA4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85AD92-404A-4258-92E4-5A61632DC2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8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B1C865-1EC1-4667-BCD3-0B18554AF92B}"/>
              </a:ext>
            </a:extLst>
          </p:cNvPr>
          <p:cNvSpPr/>
          <p:nvPr userDrawn="1"/>
        </p:nvSpPr>
        <p:spPr>
          <a:xfrm>
            <a:off x="8592794" y="0"/>
            <a:ext cx="7200000" cy="1371758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algn="ctr"/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34532" y="466621"/>
            <a:ext cx="1225205" cy="1225205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180000" tIns="93600" rIns="180000" bIns="93600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180000" tIns="93600" rIns="180000" bIns="93600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180000" tIns="93600" rIns="180000" bIns="93600"/>
          <a:lstStyle/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56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97AE460-AD53-4696-9AF5-AA66BDF95B50}"/>
              </a:ext>
            </a:extLst>
          </p:cNvPr>
          <p:cNvSpPr/>
          <p:nvPr userDrawn="1"/>
        </p:nvSpPr>
        <p:spPr>
          <a:xfrm>
            <a:off x="1088513" y="2562118"/>
            <a:ext cx="2035688" cy="2068752"/>
          </a:xfrm>
          <a:custGeom>
            <a:avLst/>
            <a:gdLst>
              <a:gd name="connsiteX0" fmla="*/ 0 w 3917372"/>
              <a:gd name="connsiteY0" fmla="*/ 0 h 4423260"/>
              <a:gd name="connsiteX1" fmla="*/ 3917372 w 3917372"/>
              <a:gd name="connsiteY1" fmla="*/ 0 h 4423260"/>
              <a:gd name="connsiteX2" fmla="*/ 0 w 3917372"/>
              <a:gd name="connsiteY2" fmla="*/ 4423260 h 4423260"/>
              <a:gd name="connsiteX3" fmla="*/ 0 w 3917372"/>
              <a:gd name="connsiteY3" fmla="*/ 0 h 442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372" h="4423260">
                <a:moveTo>
                  <a:pt x="0" y="0"/>
                </a:moveTo>
                <a:lnTo>
                  <a:pt x="3917372" y="0"/>
                </a:lnTo>
                <a:lnTo>
                  <a:pt x="0" y="44232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lvl="0" algn="ctr"/>
            <a:endParaRPr lang="en-GB"/>
          </a:p>
        </p:txBody>
      </p:sp>
      <p:sp>
        <p:nvSpPr>
          <p:cNvPr id="24" name="Freeform: Shape 23"/>
          <p:cNvSpPr/>
          <p:nvPr userDrawn="1"/>
        </p:nvSpPr>
        <p:spPr>
          <a:xfrm>
            <a:off x="0" y="7159925"/>
            <a:ext cx="3916800" cy="5906530"/>
          </a:xfrm>
          <a:custGeom>
            <a:avLst/>
            <a:gdLst>
              <a:gd name="connsiteX0" fmla="*/ 0 w 3917372"/>
              <a:gd name="connsiteY0" fmla="*/ 0 h 4423260"/>
              <a:gd name="connsiteX1" fmla="*/ 3917372 w 3917372"/>
              <a:gd name="connsiteY1" fmla="*/ 0 h 4423260"/>
              <a:gd name="connsiteX2" fmla="*/ 0 w 3917372"/>
              <a:gd name="connsiteY2" fmla="*/ 4423260 h 4423260"/>
              <a:gd name="connsiteX3" fmla="*/ 0 w 3917372"/>
              <a:gd name="connsiteY3" fmla="*/ 0 h 442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372" h="4423260">
                <a:moveTo>
                  <a:pt x="0" y="0"/>
                </a:moveTo>
                <a:lnTo>
                  <a:pt x="3917372" y="0"/>
                </a:lnTo>
                <a:lnTo>
                  <a:pt x="0" y="44232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lvl="0" algn="ctr"/>
            <a:endParaRPr lang="en-GB"/>
          </a:p>
        </p:txBody>
      </p:sp>
      <p:sp>
        <p:nvSpPr>
          <p:cNvPr id="21" name="Freeform: Shape 20"/>
          <p:cNvSpPr/>
          <p:nvPr userDrawn="1"/>
        </p:nvSpPr>
        <p:spPr>
          <a:xfrm>
            <a:off x="20508290" y="7167007"/>
            <a:ext cx="3877298" cy="5906530"/>
          </a:xfrm>
          <a:custGeom>
            <a:avLst/>
            <a:gdLst>
              <a:gd name="connsiteX0" fmla="*/ 3877298 w 3877298"/>
              <a:gd name="connsiteY0" fmla="*/ 0 h 4378011"/>
              <a:gd name="connsiteX1" fmla="*/ 3877298 w 3877298"/>
              <a:gd name="connsiteY1" fmla="*/ 4378011 h 4378011"/>
              <a:gd name="connsiteX2" fmla="*/ 0 w 3877298"/>
              <a:gd name="connsiteY2" fmla="*/ 4378011 h 4378011"/>
              <a:gd name="connsiteX3" fmla="*/ 3877298 w 3877298"/>
              <a:gd name="connsiteY3" fmla="*/ 0 h 43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298" h="4378011">
                <a:moveTo>
                  <a:pt x="3877298" y="0"/>
                </a:moveTo>
                <a:lnTo>
                  <a:pt x="3877298" y="4378011"/>
                </a:lnTo>
                <a:lnTo>
                  <a:pt x="0" y="4378011"/>
                </a:lnTo>
                <a:lnTo>
                  <a:pt x="387729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93600" rIns="180000" bIns="93600" rtlCol="0" anchor="ctr"/>
          <a:lstStyle/>
          <a:p>
            <a:pPr lvl="0" algn="ctr"/>
            <a:endParaRPr lang="en-GB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27041" y="7159925"/>
            <a:ext cx="23371009" cy="5913612"/>
          </a:xfrm>
          <a:custGeom>
            <a:avLst/>
            <a:gdLst>
              <a:gd name="connsiteX0" fmla="*/ 17242713 w 23371009"/>
              <a:gd name="connsiteY0" fmla="*/ 0 h 4428565"/>
              <a:gd name="connsiteX1" fmla="*/ 23371009 w 23371009"/>
              <a:gd name="connsiteY1" fmla="*/ 0 h 4428565"/>
              <a:gd name="connsiteX2" fmla="*/ 19448941 w 23371009"/>
              <a:gd name="connsiteY2" fmla="*/ 4428565 h 4428565"/>
              <a:gd name="connsiteX3" fmla="*/ 13320642 w 23371009"/>
              <a:gd name="connsiteY3" fmla="*/ 4428565 h 4428565"/>
              <a:gd name="connsiteX4" fmla="*/ 10582390 w 23371009"/>
              <a:gd name="connsiteY4" fmla="*/ 0 h 4428565"/>
              <a:gd name="connsiteX5" fmla="*/ 16710689 w 23371009"/>
              <a:gd name="connsiteY5" fmla="*/ 0 h 4428565"/>
              <a:gd name="connsiteX6" fmla="*/ 12788618 w 23371009"/>
              <a:gd name="connsiteY6" fmla="*/ 4428565 h 4428565"/>
              <a:gd name="connsiteX7" fmla="*/ 6660321 w 23371009"/>
              <a:gd name="connsiteY7" fmla="*/ 4428565 h 4428565"/>
              <a:gd name="connsiteX8" fmla="*/ 3922069 w 23371009"/>
              <a:gd name="connsiteY8" fmla="*/ 0 h 4428565"/>
              <a:gd name="connsiteX9" fmla="*/ 10050367 w 23371009"/>
              <a:gd name="connsiteY9" fmla="*/ 0 h 4428565"/>
              <a:gd name="connsiteX10" fmla="*/ 6128298 w 23371009"/>
              <a:gd name="connsiteY10" fmla="*/ 4428565 h 4428565"/>
              <a:gd name="connsiteX11" fmla="*/ 0 w 23371009"/>
              <a:gd name="connsiteY11" fmla="*/ 4428565 h 442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371009" h="4428565">
                <a:moveTo>
                  <a:pt x="17242713" y="0"/>
                </a:moveTo>
                <a:lnTo>
                  <a:pt x="23371009" y="0"/>
                </a:lnTo>
                <a:lnTo>
                  <a:pt x="19448941" y="4428565"/>
                </a:lnTo>
                <a:lnTo>
                  <a:pt x="13320642" y="4428565"/>
                </a:lnTo>
                <a:close/>
                <a:moveTo>
                  <a:pt x="10582390" y="0"/>
                </a:moveTo>
                <a:lnTo>
                  <a:pt x="16710689" y="0"/>
                </a:lnTo>
                <a:lnTo>
                  <a:pt x="12788618" y="4428565"/>
                </a:lnTo>
                <a:lnTo>
                  <a:pt x="6660321" y="4428565"/>
                </a:lnTo>
                <a:close/>
                <a:moveTo>
                  <a:pt x="3922069" y="0"/>
                </a:moveTo>
                <a:lnTo>
                  <a:pt x="10050367" y="0"/>
                </a:lnTo>
                <a:lnTo>
                  <a:pt x="6128298" y="4428565"/>
                </a:lnTo>
                <a:lnTo>
                  <a:pt x="0" y="4428565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2800"/>
            </a:lvl1pPr>
          </a:lstStyle>
          <a:p>
            <a:pPr marL="685869" lvl="0" indent="-685869">
              <a:spcBef>
                <a:spcPts val="0"/>
              </a:spcBef>
            </a:pPr>
            <a:endParaRPr lang="en-GB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DFF384F6-49BF-4AEF-B515-1B856348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91" y="2562118"/>
            <a:ext cx="16504069" cy="2035688"/>
          </a:xfrm>
        </p:spPr>
        <p:txBody>
          <a:bodyPr lIns="180000" tIns="93600" rIns="180000" bIns="93600"/>
          <a:lstStyle>
            <a:lvl1pPr algn="l">
              <a:defRPr sz="120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3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07565" y="810242"/>
            <a:ext cx="22680818" cy="1297024"/>
          </a:xfrm>
          <a:prstGeom prst="rect">
            <a:avLst/>
          </a:prstGeom>
        </p:spPr>
        <p:txBody>
          <a:bodyPr vert="horz" wrap="square" lIns="180000" tIns="93600" rIns="180000" bIns="93600" rtlCol="0" anchor="t" anchorCtr="0">
            <a:spAutoFit/>
          </a:bodyPr>
          <a:lstStyle/>
          <a:p>
            <a:pPr lvl="0" algn="l" defTabSz="1817360">
              <a:lnSpc>
                <a:spcPct val="100000"/>
              </a:lnSpc>
            </a:pP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07565" y="2599765"/>
            <a:ext cx="22680818" cy="9653981"/>
          </a:xfrm>
          <a:prstGeom prst="rect">
            <a:avLst/>
          </a:prstGeom>
        </p:spPr>
        <p:txBody>
          <a:bodyPr vert="horz" lIns="180000" tIns="93600" rIns="180000" bIns="936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07565" y="12831943"/>
            <a:ext cx="21206671" cy="504000"/>
          </a:xfrm>
          <a:prstGeom prst="rect">
            <a:avLst/>
          </a:prstGeom>
        </p:spPr>
        <p:txBody>
          <a:bodyPr lIns="180000" tIns="93600" rIns="180000" bIns="9360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DaisyDeck Presentation Template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2014237" y="12831943"/>
            <a:ext cx="1474147" cy="504000"/>
          </a:xfrm>
          <a:prstGeom prst="rect">
            <a:avLst/>
          </a:prstGeom>
        </p:spPr>
        <p:txBody>
          <a:bodyPr lIns="180000" tIns="93600" rIns="180000" bIns="9360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fld id="{0643FD91-E2F4-430C-9968-CE1C2F22CA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06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750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  <p:sldLayoutId id="2147483720" r:id="rId45"/>
    <p:sldLayoutId id="2147483721" r:id="rId46"/>
    <p:sldLayoutId id="2147483722" r:id="rId47"/>
    <p:sldLayoutId id="2147483723" r:id="rId48"/>
    <p:sldLayoutId id="2147483724" r:id="rId49"/>
    <p:sldLayoutId id="2147483725" r:id="rId50"/>
    <p:sldLayoutId id="2147483726" r:id="rId51"/>
    <p:sldLayoutId id="2147483727" r:id="rId52"/>
    <p:sldLayoutId id="2147483728" r:id="rId53"/>
    <p:sldLayoutId id="2147483729" r:id="rId54"/>
    <p:sldLayoutId id="2147483730" r:id="rId55"/>
    <p:sldLayoutId id="2147483731" r:id="rId56"/>
    <p:sldLayoutId id="2147483732" r:id="rId57"/>
    <p:sldLayoutId id="2147483733" r:id="rId58"/>
    <p:sldLayoutId id="2147483734" r:id="rId59"/>
    <p:sldLayoutId id="2147483735" r:id="rId60"/>
    <p:sldLayoutId id="2147483736" r:id="rId61"/>
    <p:sldLayoutId id="2147483737" r:id="rId62"/>
    <p:sldLayoutId id="2147483738" r:id="rId63"/>
    <p:sldLayoutId id="2147483739" r:id="rId64"/>
    <p:sldLayoutId id="2147483740" r:id="rId65"/>
    <p:sldLayoutId id="2147483741" r:id="rId66"/>
    <p:sldLayoutId id="2147483742" r:id="rId67"/>
    <p:sldLayoutId id="2147483743" r:id="rId68"/>
    <p:sldLayoutId id="2147483744" r:id="rId69"/>
    <p:sldLayoutId id="2147483751" r:id="rId70"/>
    <p:sldLayoutId id="2147483745" r:id="rId71"/>
    <p:sldLayoutId id="2147483746" r:id="rId72"/>
    <p:sldLayoutId id="2147483747" r:id="rId73"/>
    <p:sldLayoutId id="2147483748" r:id="rId74"/>
    <p:sldLayoutId id="2147483749" r:id="rId75"/>
    <p:sldLayoutId id="2147483752" r:id="rId76"/>
    <p:sldLayoutId id="2147483767" r:id="rId7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1828983" rtl="0" eaLnBrk="1" latinLnBrk="0" hangingPunct="1">
        <a:spcBef>
          <a:spcPct val="0"/>
        </a:spcBef>
        <a:buNone/>
        <a:defRPr lang="en-GB" sz="7200" b="1" kern="1200" cap="all" spc="4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69" indent="-685869" algn="l" defTabSz="1828983" rtl="0" eaLnBrk="1" latinLnBrk="0" hangingPunct="1">
        <a:spcBef>
          <a:spcPct val="20000"/>
        </a:spcBef>
        <a:buFont typeface="Arial" pitchFamily="34" charset="0"/>
        <a:buChar char="•"/>
        <a:defRPr sz="6401" kern="1200" spc="40" baseline="0">
          <a:solidFill>
            <a:schemeClr val="tx1"/>
          </a:solidFill>
          <a:latin typeface="+mn-lt"/>
          <a:ea typeface="+mn-ea"/>
          <a:cs typeface="+mn-cs"/>
        </a:defRPr>
      </a:lvl1pPr>
      <a:lvl2pPr marL="1486049" indent="-571557" algn="l" defTabSz="1828983" rtl="0" eaLnBrk="1" latinLnBrk="0" hangingPunct="1">
        <a:spcBef>
          <a:spcPct val="20000"/>
        </a:spcBef>
        <a:buFont typeface="Arial" pitchFamily="34" charset="0"/>
        <a:buChar char="–"/>
        <a:defRPr sz="5601" kern="1200" spc="40" baseline="0">
          <a:solidFill>
            <a:schemeClr val="tx1"/>
          </a:solidFill>
          <a:latin typeface="+mn-lt"/>
          <a:ea typeface="+mn-ea"/>
          <a:cs typeface="+mn-cs"/>
        </a:defRPr>
      </a:lvl2pPr>
      <a:lvl3pPr marL="2286229" indent="-457246" algn="l" defTabSz="1828983" rtl="0" eaLnBrk="1" latinLnBrk="0" hangingPunct="1">
        <a:spcBef>
          <a:spcPct val="20000"/>
        </a:spcBef>
        <a:buFont typeface="Arial" pitchFamily="34" charset="0"/>
        <a:buChar char="•"/>
        <a:defRPr sz="4800" kern="1200" spc="40" baseline="0">
          <a:solidFill>
            <a:schemeClr val="tx1"/>
          </a:solidFill>
          <a:latin typeface="+mn-lt"/>
          <a:ea typeface="+mn-ea"/>
          <a:cs typeface="+mn-cs"/>
        </a:defRPr>
      </a:lvl3pPr>
      <a:lvl4pPr marL="3200720" indent="-457246" algn="l" defTabSz="1828983" rtl="0" eaLnBrk="1" latinLnBrk="0" hangingPunct="1">
        <a:spcBef>
          <a:spcPct val="20000"/>
        </a:spcBef>
        <a:buFont typeface="Arial" pitchFamily="34" charset="0"/>
        <a:buChar char="–"/>
        <a:defRPr sz="4000" kern="1200" spc="40" baseline="0">
          <a:solidFill>
            <a:schemeClr val="tx1"/>
          </a:solidFill>
          <a:latin typeface="+mn-lt"/>
          <a:ea typeface="+mn-ea"/>
          <a:cs typeface="+mn-cs"/>
        </a:defRPr>
      </a:lvl4pPr>
      <a:lvl5pPr marL="4115211" indent="-457246" algn="l" defTabSz="1828983" rtl="0" eaLnBrk="1" latinLnBrk="0" hangingPunct="1">
        <a:spcBef>
          <a:spcPct val="20000"/>
        </a:spcBef>
        <a:buFont typeface="Arial" pitchFamily="34" charset="0"/>
        <a:buChar char="»"/>
        <a:defRPr sz="4000" kern="1200" spc="40" baseline="0">
          <a:solidFill>
            <a:schemeClr val="tx1"/>
          </a:solidFill>
          <a:latin typeface="+mn-lt"/>
          <a:ea typeface="+mn-ea"/>
          <a:cs typeface="+mn-cs"/>
        </a:defRPr>
      </a:lvl5pPr>
      <a:lvl6pPr marL="5029703" indent="-457246" algn="l" defTabSz="1828983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194" indent="-457246" algn="l" defTabSz="1828983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686" indent="-457246" algn="l" defTabSz="1828983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3177" indent="-457246" algn="l" defTabSz="1828983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91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983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474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966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457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949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1440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932" algn="l" defTabSz="18289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16.png"/><Relationship Id="rId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16.png"/><Relationship Id="rId4" Type="http://schemas.openxmlformats.org/officeDocument/2006/relationships/chart" Target="../charts/char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16.png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16.png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16.png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16.png"/><Relationship Id="rId4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5F5F5"/>
            </a:gs>
            <a:gs pos="69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BB2D61-7E95-934D-86D8-BCA531E52CB9}"/>
              </a:ext>
            </a:extLst>
          </p:cNvPr>
          <p:cNvGrpSpPr/>
          <p:nvPr/>
        </p:nvGrpSpPr>
        <p:grpSpPr>
          <a:xfrm>
            <a:off x="4292458" y="7522502"/>
            <a:ext cx="11673868" cy="4699959"/>
            <a:chOff x="4292458" y="7522502"/>
            <a:chExt cx="11673868" cy="4699959"/>
          </a:xfrm>
        </p:grpSpPr>
        <p:sp>
          <p:nvSpPr>
            <p:cNvPr id="118" name="Rectangle: Rounded Corners 38">
              <a:extLst>
                <a:ext uri="{FF2B5EF4-FFF2-40B4-BE49-F238E27FC236}">
                  <a16:creationId xmlns:a16="http://schemas.microsoft.com/office/drawing/2014/main" id="{7A45688C-D19B-144D-8B55-164FCCC50F9E}"/>
                </a:ext>
              </a:extLst>
            </p:cNvPr>
            <p:cNvSpPr/>
            <p:nvPr/>
          </p:nvSpPr>
          <p:spPr>
            <a:xfrm>
              <a:off x="4292458" y="7522502"/>
              <a:ext cx="11673868" cy="4699959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143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F57EF7-F34B-0544-BAD2-569EB7B957B0}"/>
                </a:ext>
              </a:extLst>
            </p:cNvPr>
            <p:cNvSpPr/>
            <p:nvPr/>
          </p:nvSpPr>
          <p:spPr>
            <a:xfrm>
              <a:off x="7544844" y="7782839"/>
              <a:ext cx="5105400" cy="260658"/>
            </a:xfrm>
            <a:prstGeom prst="rect">
              <a:avLst/>
            </a:prstGeom>
            <a:noFill/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GB" sz="2000" b="1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Earning before Interest &amp; Taxes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3A5CFA-67A7-1B49-A485-62D6060CE9A3}"/>
              </a:ext>
            </a:extLst>
          </p:cNvPr>
          <p:cNvGrpSpPr/>
          <p:nvPr/>
        </p:nvGrpSpPr>
        <p:grpSpPr>
          <a:xfrm>
            <a:off x="4286230" y="2585594"/>
            <a:ext cx="11680096" cy="4700830"/>
            <a:chOff x="4286230" y="2585594"/>
            <a:chExt cx="11680096" cy="4700830"/>
          </a:xfrm>
        </p:grpSpPr>
        <p:sp>
          <p:nvSpPr>
            <p:cNvPr id="117" name="Rectangle: Rounded Corners 38">
              <a:extLst>
                <a:ext uri="{FF2B5EF4-FFF2-40B4-BE49-F238E27FC236}">
                  <a16:creationId xmlns:a16="http://schemas.microsoft.com/office/drawing/2014/main" id="{42201511-F3D2-DD48-89BC-0EEB984A9A47}"/>
                </a:ext>
              </a:extLst>
            </p:cNvPr>
            <p:cNvSpPr/>
            <p:nvPr/>
          </p:nvSpPr>
          <p:spPr>
            <a:xfrm>
              <a:off x="4286230" y="2585594"/>
              <a:ext cx="11680096" cy="470083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143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0A847AE-8B6E-3843-8500-E2B6A1E757ED}"/>
                </a:ext>
              </a:extLst>
            </p:cNvPr>
            <p:cNvSpPr/>
            <p:nvPr/>
          </p:nvSpPr>
          <p:spPr>
            <a:xfrm>
              <a:off x="9010090" y="2761043"/>
              <a:ext cx="2232375" cy="416234"/>
            </a:xfrm>
            <a:prstGeom prst="rect">
              <a:avLst/>
            </a:prstGeom>
            <a:noFill/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GB" sz="2000" b="1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Open 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694A20-D46C-ED4C-B48F-E049DA3106EA}"/>
              </a:ext>
            </a:extLst>
          </p:cNvPr>
          <p:cNvGrpSpPr/>
          <p:nvPr/>
        </p:nvGrpSpPr>
        <p:grpSpPr>
          <a:xfrm>
            <a:off x="1777905" y="2585594"/>
            <a:ext cx="2232376" cy="2232375"/>
            <a:chOff x="1777905" y="2585594"/>
            <a:chExt cx="2232376" cy="2232375"/>
          </a:xfrm>
        </p:grpSpPr>
        <p:sp>
          <p:nvSpPr>
            <p:cNvPr id="22" name="Rectangle: Rounded Corners 38">
              <a:extLst>
                <a:ext uri="{FF2B5EF4-FFF2-40B4-BE49-F238E27FC236}">
                  <a16:creationId xmlns:a16="http://schemas.microsoft.com/office/drawing/2014/main" id="{7BFD9425-B690-7E4A-B77B-DD92AAA774E6}"/>
                </a:ext>
              </a:extLst>
            </p:cNvPr>
            <p:cNvSpPr/>
            <p:nvPr/>
          </p:nvSpPr>
          <p:spPr>
            <a:xfrm>
              <a:off x="1777905" y="2585594"/>
              <a:ext cx="2232375" cy="2232375"/>
            </a:xfrm>
            <a:prstGeom prst="roundRect">
              <a:avLst>
                <a:gd name="adj" fmla="val 893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143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21354D-1C5F-F54C-84B9-F73571DE2571}"/>
                </a:ext>
              </a:extLst>
            </p:cNvPr>
            <p:cNvSpPr/>
            <p:nvPr/>
          </p:nvSpPr>
          <p:spPr>
            <a:xfrm>
              <a:off x="1777906" y="2723307"/>
              <a:ext cx="2232375" cy="402913"/>
            </a:xfrm>
            <a:prstGeom prst="rect">
              <a:avLst/>
            </a:prstGeom>
            <a:noFill/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GB" sz="1400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Gross Profit Margin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98056B7-94A6-B94C-91B5-C11EFC3CF497}"/>
                </a:ext>
              </a:extLst>
            </p:cNvPr>
            <p:cNvSpPr/>
            <p:nvPr/>
          </p:nvSpPr>
          <p:spPr>
            <a:xfrm>
              <a:off x="2335997" y="3443789"/>
              <a:ext cx="1116188" cy="1116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41300" dist="50800" dir="16200000">
                <a:schemeClr val="bg1">
                  <a:lumMod val="65000"/>
                  <a:alpha val="33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ACD2BA0F-5CF8-0F4D-BFF0-8805FE43DF7D}"/>
                </a:ext>
              </a:extLst>
            </p:cNvPr>
            <p:cNvSpPr/>
            <p:nvPr/>
          </p:nvSpPr>
          <p:spPr>
            <a:xfrm>
              <a:off x="2158497" y="3257990"/>
              <a:ext cx="1471188" cy="1463446"/>
            </a:xfrm>
            <a:prstGeom prst="arc">
              <a:avLst>
                <a:gd name="adj1" fmla="val 7717708"/>
                <a:gd name="adj2" fmla="val 2940458"/>
              </a:avLst>
            </a:prstGeom>
            <a:ln w="1270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 sz="1600"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06831EF3-28B8-7641-B0D3-3E81E661354E}"/>
                </a:ext>
              </a:extLst>
            </p:cNvPr>
            <p:cNvSpPr/>
            <p:nvPr/>
          </p:nvSpPr>
          <p:spPr>
            <a:xfrm>
              <a:off x="2158497" y="3257989"/>
              <a:ext cx="1471188" cy="1471185"/>
            </a:xfrm>
            <a:prstGeom prst="arc">
              <a:avLst>
                <a:gd name="adj1" fmla="val 7717708"/>
                <a:gd name="adj2" fmla="val 271429"/>
              </a:avLst>
            </a:prstGeom>
            <a:ln w="127000" cap="rnd">
              <a:gradFill>
                <a:gsLst>
                  <a:gs pos="33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90000"/>
                      <a:lumOff val="10000"/>
                    </a:schemeClr>
                  </a:gs>
                </a:gsLst>
                <a:lin ang="5400000" scaled="1"/>
              </a:gradFill>
              <a:round/>
            </a:ln>
            <a:effectLst>
              <a:outerShdw blurRad="1016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 sz="1600"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DE49409-1F81-A24F-B54C-B78644F95BB1}"/>
                </a:ext>
              </a:extLst>
            </p:cNvPr>
            <p:cNvSpPr/>
            <p:nvPr/>
          </p:nvSpPr>
          <p:spPr>
            <a:xfrm>
              <a:off x="2549500" y="3801828"/>
              <a:ext cx="689183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base"/>
              <a:r>
                <a:rPr lang="en-US" sz="2000" b="1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ea typeface="Open Sans Light" panose="020B0306030504020204" pitchFamily="34" charset="0"/>
                  <a:cs typeface="Afacad" pitchFamily="2" charset="0"/>
                </a:rPr>
                <a:t>80%</a:t>
              </a:r>
              <a:endParaRPr lang="en-US" sz="2000" b="1" i="0" dirty="0">
                <a:solidFill>
                  <a:schemeClr val="bg2">
                    <a:lumMod val="10000"/>
                  </a:schemeClr>
                </a:solidFill>
                <a:effectLst/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F3AEADE-E176-6D40-A32E-311499C26DBF}"/>
              </a:ext>
            </a:extLst>
          </p:cNvPr>
          <p:cNvGrpSpPr/>
          <p:nvPr/>
        </p:nvGrpSpPr>
        <p:grpSpPr>
          <a:xfrm>
            <a:off x="1777904" y="5054048"/>
            <a:ext cx="2232376" cy="2232375"/>
            <a:chOff x="1777904" y="5054048"/>
            <a:chExt cx="2232376" cy="2232375"/>
          </a:xfrm>
        </p:grpSpPr>
        <p:sp>
          <p:nvSpPr>
            <p:cNvPr id="93" name="Rectangle: Rounded Corners 38">
              <a:extLst>
                <a:ext uri="{FF2B5EF4-FFF2-40B4-BE49-F238E27FC236}">
                  <a16:creationId xmlns:a16="http://schemas.microsoft.com/office/drawing/2014/main" id="{788C2497-5527-2346-A62E-AD5BBA8CBFCF}"/>
                </a:ext>
              </a:extLst>
            </p:cNvPr>
            <p:cNvSpPr/>
            <p:nvPr/>
          </p:nvSpPr>
          <p:spPr>
            <a:xfrm>
              <a:off x="1777904" y="5054048"/>
              <a:ext cx="2232375" cy="2232375"/>
            </a:xfrm>
            <a:prstGeom prst="roundRect">
              <a:avLst>
                <a:gd name="adj" fmla="val 893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143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A930D72-6E83-E94B-86FC-B2979231984A}"/>
                </a:ext>
              </a:extLst>
            </p:cNvPr>
            <p:cNvSpPr/>
            <p:nvPr/>
          </p:nvSpPr>
          <p:spPr>
            <a:xfrm>
              <a:off x="1777905" y="5173289"/>
              <a:ext cx="2232375" cy="402913"/>
            </a:xfrm>
            <a:prstGeom prst="rect">
              <a:avLst/>
            </a:prstGeom>
            <a:noFill/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GB" sz="1400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Open Index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9738CDA-D84F-854A-A5B7-B09005B9B0E8}"/>
                </a:ext>
              </a:extLst>
            </p:cNvPr>
            <p:cNvSpPr/>
            <p:nvPr/>
          </p:nvSpPr>
          <p:spPr>
            <a:xfrm>
              <a:off x="2347427" y="5881243"/>
              <a:ext cx="1116188" cy="1116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41300" dist="50800" dir="16200000">
                <a:schemeClr val="bg1">
                  <a:lumMod val="65000"/>
                  <a:alpha val="33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163ECFFE-55EE-FD4E-A0C7-ABEC7D68FFFF}"/>
                </a:ext>
              </a:extLst>
            </p:cNvPr>
            <p:cNvSpPr/>
            <p:nvPr/>
          </p:nvSpPr>
          <p:spPr>
            <a:xfrm>
              <a:off x="2169927" y="5695444"/>
              <a:ext cx="1471188" cy="1463446"/>
            </a:xfrm>
            <a:prstGeom prst="arc">
              <a:avLst>
                <a:gd name="adj1" fmla="val 7717708"/>
                <a:gd name="adj2" fmla="val 2940458"/>
              </a:avLst>
            </a:prstGeom>
            <a:ln w="1270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 sz="1600"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B1C0A59E-8607-0146-911B-FBD72BB4741D}"/>
                </a:ext>
              </a:extLst>
            </p:cNvPr>
            <p:cNvSpPr/>
            <p:nvPr/>
          </p:nvSpPr>
          <p:spPr>
            <a:xfrm>
              <a:off x="2169927" y="5695443"/>
              <a:ext cx="1471188" cy="1471185"/>
            </a:xfrm>
            <a:prstGeom prst="arc">
              <a:avLst>
                <a:gd name="adj1" fmla="val 7717708"/>
                <a:gd name="adj2" fmla="val 14230919"/>
              </a:avLst>
            </a:prstGeom>
            <a:ln w="127000" cap="rnd">
              <a:gradFill>
                <a:gsLst>
                  <a:gs pos="33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  <a:round/>
            </a:ln>
            <a:effectLst>
              <a:outerShdw blurRad="1016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 sz="1600" dirty="0"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71826CE-98BA-EE4C-AAB6-BC7D7197C94F}"/>
                </a:ext>
              </a:extLst>
            </p:cNvPr>
            <p:cNvSpPr/>
            <p:nvPr/>
          </p:nvSpPr>
          <p:spPr>
            <a:xfrm>
              <a:off x="2495711" y="6239281"/>
              <a:ext cx="819621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base"/>
              <a:r>
                <a:rPr lang="en-US" sz="2000" b="1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ea typeface="Open Sans Light" panose="020B0306030504020204" pitchFamily="34" charset="0"/>
                  <a:cs typeface="Afacad" pitchFamily="2" charset="0"/>
                </a:rPr>
                <a:t>35%</a:t>
              </a:r>
              <a:endParaRPr lang="en-US" sz="2000" b="1" i="0" dirty="0">
                <a:solidFill>
                  <a:schemeClr val="bg2">
                    <a:lumMod val="10000"/>
                  </a:schemeClr>
                </a:solidFill>
                <a:effectLst/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7E06851-D3F5-104A-9602-92B944948AFB}"/>
              </a:ext>
            </a:extLst>
          </p:cNvPr>
          <p:cNvGrpSpPr/>
          <p:nvPr/>
        </p:nvGrpSpPr>
        <p:grpSpPr>
          <a:xfrm>
            <a:off x="1777903" y="7522502"/>
            <a:ext cx="2232376" cy="2232375"/>
            <a:chOff x="1777903" y="7522502"/>
            <a:chExt cx="2232376" cy="2232375"/>
          </a:xfrm>
        </p:grpSpPr>
        <p:sp>
          <p:nvSpPr>
            <p:cNvPr id="101" name="Rectangle: Rounded Corners 38">
              <a:extLst>
                <a:ext uri="{FF2B5EF4-FFF2-40B4-BE49-F238E27FC236}">
                  <a16:creationId xmlns:a16="http://schemas.microsoft.com/office/drawing/2014/main" id="{F77D3FBD-2BFC-B741-8E3C-136A8355B0FB}"/>
                </a:ext>
              </a:extLst>
            </p:cNvPr>
            <p:cNvSpPr/>
            <p:nvPr/>
          </p:nvSpPr>
          <p:spPr>
            <a:xfrm>
              <a:off x="1777903" y="7522502"/>
              <a:ext cx="2232375" cy="2232375"/>
            </a:xfrm>
            <a:prstGeom prst="roundRect">
              <a:avLst>
                <a:gd name="adj" fmla="val 988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143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34F2EFF-C85C-AC4B-9F92-9BE1CB94E025}"/>
                </a:ext>
              </a:extLst>
            </p:cNvPr>
            <p:cNvSpPr/>
            <p:nvPr/>
          </p:nvSpPr>
          <p:spPr>
            <a:xfrm>
              <a:off x="1777904" y="7641743"/>
              <a:ext cx="2232375" cy="402913"/>
            </a:xfrm>
            <a:prstGeom prst="rect">
              <a:avLst/>
            </a:prstGeom>
            <a:noFill/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GB" sz="1400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Operating Profit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225D6B5-24AC-8A4E-934B-0199ACF08E39}"/>
                </a:ext>
              </a:extLst>
            </p:cNvPr>
            <p:cNvSpPr/>
            <p:nvPr/>
          </p:nvSpPr>
          <p:spPr>
            <a:xfrm>
              <a:off x="2347427" y="8344983"/>
              <a:ext cx="1116188" cy="1116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41300" dist="50800" dir="16200000">
                <a:schemeClr val="bg1">
                  <a:lumMod val="65000"/>
                  <a:alpha val="33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F15E1ADE-4BAA-274B-B1F8-BB71F113DCF5}"/>
                </a:ext>
              </a:extLst>
            </p:cNvPr>
            <p:cNvSpPr/>
            <p:nvPr/>
          </p:nvSpPr>
          <p:spPr>
            <a:xfrm>
              <a:off x="2169927" y="8159184"/>
              <a:ext cx="1471188" cy="1463446"/>
            </a:xfrm>
            <a:prstGeom prst="arc">
              <a:avLst>
                <a:gd name="adj1" fmla="val 7717708"/>
                <a:gd name="adj2" fmla="val 2940458"/>
              </a:avLst>
            </a:prstGeom>
            <a:ln w="1270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 sz="1600"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0EFD35CE-B61E-244A-8D4B-545E6F915EB2}"/>
                </a:ext>
              </a:extLst>
            </p:cNvPr>
            <p:cNvSpPr/>
            <p:nvPr/>
          </p:nvSpPr>
          <p:spPr>
            <a:xfrm>
              <a:off x="2169927" y="8159183"/>
              <a:ext cx="1471188" cy="1471185"/>
            </a:xfrm>
            <a:prstGeom prst="arc">
              <a:avLst>
                <a:gd name="adj1" fmla="val 7717708"/>
                <a:gd name="adj2" fmla="val 17326125"/>
              </a:avLst>
            </a:prstGeom>
            <a:ln w="127000" cap="rnd">
              <a:gradFill>
                <a:gsLst>
                  <a:gs pos="33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90000"/>
                      <a:lumOff val="10000"/>
                    </a:schemeClr>
                  </a:gs>
                </a:gsLst>
                <a:lin ang="5400000" scaled="1"/>
              </a:gradFill>
              <a:round/>
            </a:ln>
            <a:effectLst>
              <a:outerShdw blurRad="1016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 sz="1600"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EA8C50A-39D6-0048-BA0C-C8132AE419A0}"/>
                </a:ext>
              </a:extLst>
            </p:cNvPr>
            <p:cNvSpPr/>
            <p:nvPr/>
          </p:nvSpPr>
          <p:spPr>
            <a:xfrm>
              <a:off x="2488389" y="8703021"/>
              <a:ext cx="83426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base"/>
              <a:r>
                <a:rPr lang="en-US" sz="2000" b="1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ea typeface="Open Sans Light" panose="020B0306030504020204" pitchFamily="34" charset="0"/>
                  <a:cs typeface="Afacad" pitchFamily="2" charset="0"/>
                </a:rPr>
                <a:t>67%</a:t>
              </a:r>
              <a:endParaRPr lang="en-US" sz="2000" b="1" i="0" dirty="0">
                <a:solidFill>
                  <a:schemeClr val="bg2">
                    <a:lumMod val="10000"/>
                  </a:schemeClr>
                </a:solidFill>
                <a:effectLst/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3308B8-77D0-A440-9480-34CB405CF527}"/>
              </a:ext>
            </a:extLst>
          </p:cNvPr>
          <p:cNvGrpSpPr/>
          <p:nvPr/>
        </p:nvGrpSpPr>
        <p:grpSpPr>
          <a:xfrm>
            <a:off x="1777903" y="9990956"/>
            <a:ext cx="2232376" cy="2232375"/>
            <a:chOff x="1777903" y="9990956"/>
            <a:chExt cx="2232376" cy="2232375"/>
          </a:xfrm>
        </p:grpSpPr>
        <p:sp>
          <p:nvSpPr>
            <p:cNvPr id="109" name="Rectangle: Rounded Corners 38">
              <a:extLst>
                <a:ext uri="{FF2B5EF4-FFF2-40B4-BE49-F238E27FC236}">
                  <a16:creationId xmlns:a16="http://schemas.microsoft.com/office/drawing/2014/main" id="{66FD791C-6BB3-6B44-961A-6C3641D00D51}"/>
                </a:ext>
              </a:extLst>
            </p:cNvPr>
            <p:cNvSpPr/>
            <p:nvPr/>
          </p:nvSpPr>
          <p:spPr>
            <a:xfrm>
              <a:off x="1777903" y="9990956"/>
              <a:ext cx="2232375" cy="2232375"/>
            </a:xfrm>
            <a:prstGeom prst="roundRect">
              <a:avLst>
                <a:gd name="adj" fmla="val 9883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143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CF16028-8714-7D44-A5C5-D96836BE5226}"/>
                </a:ext>
              </a:extLst>
            </p:cNvPr>
            <p:cNvSpPr/>
            <p:nvPr/>
          </p:nvSpPr>
          <p:spPr>
            <a:xfrm>
              <a:off x="1777904" y="10110197"/>
              <a:ext cx="2232375" cy="402913"/>
            </a:xfrm>
            <a:prstGeom prst="rect">
              <a:avLst/>
            </a:prstGeom>
            <a:noFill/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GB" sz="1400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Net Profit Margin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A33C46A-3C18-9F43-8EEB-43606380B15C}"/>
                </a:ext>
              </a:extLst>
            </p:cNvPr>
            <p:cNvSpPr/>
            <p:nvPr/>
          </p:nvSpPr>
          <p:spPr>
            <a:xfrm>
              <a:off x="2347427" y="10816146"/>
              <a:ext cx="1116188" cy="1116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41300" dist="50800" dir="16200000">
                <a:schemeClr val="bg1">
                  <a:lumMod val="65000"/>
                  <a:alpha val="33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2B9B0659-166B-0E4F-A98C-BD3DBC6A1730}"/>
                </a:ext>
              </a:extLst>
            </p:cNvPr>
            <p:cNvSpPr/>
            <p:nvPr/>
          </p:nvSpPr>
          <p:spPr>
            <a:xfrm>
              <a:off x="2169927" y="10630347"/>
              <a:ext cx="1471188" cy="1463446"/>
            </a:xfrm>
            <a:prstGeom prst="arc">
              <a:avLst>
                <a:gd name="adj1" fmla="val 7717708"/>
                <a:gd name="adj2" fmla="val 2940458"/>
              </a:avLst>
            </a:prstGeom>
            <a:ln w="1270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 sz="1600"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129DFFA7-BAF5-804F-8CB2-6657F4B2419D}"/>
                </a:ext>
              </a:extLst>
            </p:cNvPr>
            <p:cNvSpPr/>
            <p:nvPr/>
          </p:nvSpPr>
          <p:spPr>
            <a:xfrm>
              <a:off x="2169927" y="10630346"/>
              <a:ext cx="1471188" cy="1471185"/>
            </a:xfrm>
            <a:prstGeom prst="arc">
              <a:avLst>
                <a:gd name="adj1" fmla="val 7717708"/>
                <a:gd name="adj2" fmla="val 1358219"/>
              </a:avLst>
            </a:prstGeom>
            <a:ln w="127000" cap="rnd">
              <a:gradFill>
                <a:gsLst>
                  <a:gs pos="33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90000"/>
                      <a:lumOff val="10000"/>
                    </a:schemeClr>
                  </a:gs>
                </a:gsLst>
                <a:lin ang="5400000" scaled="1"/>
              </a:gradFill>
              <a:round/>
            </a:ln>
            <a:effectLst>
              <a:outerShdw blurRad="1016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 sz="1600"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35EBB9D-15FA-6342-883F-C2A644CB3B74}"/>
                </a:ext>
              </a:extLst>
            </p:cNvPr>
            <p:cNvSpPr/>
            <p:nvPr/>
          </p:nvSpPr>
          <p:spPr>
            <a:xfrm>
              <a:off x="2499819" y="11190224"/>
              <a:ext cx="83426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base"/>
              <a:r>
                <a:rPr lang="en-US" sz="2000" b="1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ea typeface="Open Sans Light" panose="020B0306030504020204" pitchFamily="34" charset="0"/>
                  <a:cs typeface="Afacad" pitchFamily="2" charset="0"/>
                </a:rPr>
                <a:t>91%</a:t>
              </a:r>
              <a:endParaRPr lang="en-US" sz="2000" b="1" i="0" dirty="0">
                <a:solidFill>
                  <a:schemeClr val="bg2">
                    <a:lumMod val="10000"/>
                  </a:schemeClr>
                </a:solidFill>
                <a:effectLst/>
                <a:latin typeface="Afacad" pitchFamily="2" charset="0"/>
                <a:ea typeface="Open Sans Light" panose="020B0306030504020204" pitchFamily="34" charset="0"/>
                <a:cs typeface="Afacad" pitchFamily="2" charset="0"/>
              </a:endParaRPr>
            </a:p>
          </p:txBody>
        </p:sp>
      </p:grpSp>
      <p:graphicFrame>
        <p:nvGraphicFramePr>
          <p:cNvPr id="119" name="Chart 118">
            <a:extLst>
              <a:ext uri="{FF2B5EF4-FFF2-40B4-BE49-F238E27FC236}">
                <a16:creationId xmlns:a16="http://schemas.microsoft.com/office/drawing/2014/main" id="{696E8FFD-A601-8D42-A223-3AC682E16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912060"/>
              </p:ext>
            </p:extLst>
          </p:nvPr>
        </p:nvGraphicFramePr>
        <p:xfrm>
          <a:off x="4615080" y="3413354"/>
          <a:ext cx="10964929" cy="3676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EE768B55-A8D4-D243-AFA2-92AD75DD2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526140"/>
              </p:ext>
            </p:extLst>
          </p:nvPr>
        </p:nvGraphicFramePr>
        <p:xfrm>
          <a:off x="4642297" y="8303833"/>
          <a:ext cx="10937712" cy="3797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5" name="Rectangle: Rounded Corners 38">
            <a:extLst>
              <a:ext uri="{FF2B5EF4-FFF2-40B4-BE49-F238E27FC236}">
                <a16:creationId xmlns:a16="http://schemas.microsoft.com/office/drawing/2014/main" id="{B13596CE-C766-8B43-A242-CD0D38EBA324}"/>
              </a:ext>
            </a:extLst>
          </p:cNvPr>
          <p:cNvSpPr/>
          <p:nvPr/>
        </p:nvSpPr>
        <p:spPr>
          <a:xfrm>
            <a:off x="16242275" y="2585593"/>
            <a:ext cx="6365407" cy="963686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317500" dist="1143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3843FA5A-8B57-7E4A-AAAD-CD0CDD1AE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65914"/>
              </p:ext>
            </p:extLst>
          </p:nvPr>
        </p:nvGraphicFramePr>
        <p:xfrm>
          <a:off x="16589711" y="2899703"/>
          <a:ext cx="5637380" cy="8982466"/>
        </p:xfrm>
        <a:graphic>
          <a:graphicData uri="http://schemas.openxmlformats.org/drawingml/2006/table">
            <a:tbl>
              <a:tblPr firstRow="1" lastRow="1" bandRow="1">
                <a:tableStyleId>{E8B1032C-EA38-4F05-BA0D-38AFFFC7BED3}</a:tableStyleId>
              </a:tblPr>
              <a:tblGrid>
                <a:gridCol w="3565485">
                  <a:extLst>
                    <a:ext uri="{9D8B030D-6E8A-4147-A177-3AD203B41FA5}">
                      <a16:colId xmlns:a16="http://schemas.microsoft.com/office/drawing/2014/main" val="1610568692"/>
                    </a:ext>
                  </a:extLst>
                </a:gridCol>
                <a:gridCol w="2071895">
                  <a:extLst>
                    <a:ext uri="{9D8B030D-6E8A-4147-A177-3AD203B41FA5}">
                      <a16:colId xmlns:a16="http://schemas.microsoft.com/office/drawing/2014/main" val="3986166724"/>
                    </a:ext>
                  </a:extLst>
                </a:gridCol>
              </a:tblGrid>
              <a:tr h="64803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spc="4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Income Statement</a:t>
                      </a:r>
                      <a:endParaRPr lang="en-GB" sz="2000" b="1" i="0" u="none" strike="noStrike" spc="40" baseline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55855" marR="155855" marT="81045" marB="81045" anchor="ctr"/>
                </a:tc>
                <a:tc hMerge="1">
                  <a:txBody>
                    <a:bodyPr/>
                    <a:lstStyle/>
                    <a:p>
                      <a:pPr marL="0" marR="0" lvl="0" indent="0" algn="r" defTabSz="182898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180000" marT="93600" marB="9360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7641009"/>
                  </a:ext>
                </a:extLst>
              </a:tr>
              <a:tr h="69671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Revenue</a:t>
                      </a:r>
                      <a:endParaRPr lang="en-GB" sz="1600" b="0" i="0" u="none" strike="noStrike" spc="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55855" marR="155855" marT="81045" marB="81045" anchor="ctr"/>
                </a:tc>
                <a:tc>
                  <a:txBody>
                    <a:bodyPr/>
                    <a:lstStyle/>
                    <a:p>
                      <a:pPr marL="0" marR="0" lvl="0" indent="0" algn="r" defTabSz="182898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$567,307</a:t>
                      </a:r>
                    </a:p>
                  </a:txBody>
                  <a:tcPr marL="155855" marR="155855" marT="81045" marB="81045" anchor="ctr"/>
                </a:tc>
                <a:extLst>
                  <a:ext uri="{0D108BD9-81ED-4DB2-BD59-A6C34878D82A}">
                    <a16:rowId xmlns:a16="http://schemas.microsoft.com/office/drawing/2014/main" val="1506390058"/>
                  </a:ext>
                </a:extLst>
              </a:tr>
              <a:tr h="69671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COGS</a:t>
                      </a:r>
                      <a:endParaRPr lang="en-GB" sz="1600" b="0" i="0" u="none" strike="noStrike" spc="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55855" marR="155855" marT="81045" marB="8104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$119,129</a:t>
                      </a:r>
                    </a:p>
                  </a:txBody>
                  <a:tcPr marL="155855" marR="155855" marT="81045" marB="81045" anchor="ctr"/>
                </a:tc>
                <a:extLst>
                  <a:ext uri="{0D108BD9-81ED-4DB2-BD59-A6C34878D82A}">
                    <a16:rowId xmlns:a16="http://schemas.microsoft.com/office/drawing/2014/main" val="1220761889"/>
                  </a:ext>
                </a:extLst>
              </a:tr>
              <a:tr h="69671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Gross Profit</a:t>
                      </a:r>
                      <a:endParaRPr lang="en-GB" sz="1800" b="1" i="0" u="none" strike="noStrike" spc="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55855" marR="155855" marT="81045" marB="8104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$448,170</a:t>
                      </a:r>
                    </a:p>
                  </a:txBody>
                  <a:tcPr marL="155855" marR="155855" marT="81045" marB="81045" anchor="ctr"/>
                </a:tc>
                <a:extLst>
                  <a:ext uri="{0D108BD9-81ED-4DB2-BD59-A6C34878D82A}">
                    <a16:rowId xmlns:a16="http://schemas.microsoft.com/office/drawing/2014/main" val="3897689901"/>
                  </a:ext>
                </a:extLst>
              </a:tr>
              <a:tr h="69671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OPEX</a:t>
                      </a:r>
                      <a:endParaRPr lang="en-GB" sz="1800" b="1" i="0" u="none" strike="noStrike" spc="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55855" marR="155855" marT="81045" marB="8104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$326,519</a:t>
                      </a:r>
                    </a:p>
                  </a:txBody>
                  <a:tcPr marL="155855" marR="155855" marT="81045" marB="81045" anchor="ctr"/>
                </a:tc>
                <a:extLst>
                  <a:ext uri="{0D108BD9-81ED-4DB2-BD59-A6C34878D82A}">
                    <a16:rowId xmlns:a16="http://schemas.microsoft.com/office/drawing/2014/main" val="3665466666"/>
                  </a:ext>
                </a:extLst>
              </a:tr>
              <a:tr h="696718">
                <a:tc>
                  <a:txBody>
                    <a:bodyPr/>
                    <a:lstStyle/>
                    <a:p>
                      <a:pPr marL="360000" lvl="1" algn="l" fontAlgn="b"/>
                      <a:r>
                        <a:rPr lang="en-GB" sz="160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Sales</a:t>
                      </a:r>
                      <a:endParaRPr lang="en-GB" sz="1600" b="0" i="0" u="none" strike="noStrike" spc="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55855" marR="155855" marT="81045" marB="8104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$193,760 </a:t>
                      </a:r>
                    </a:p>
                  </a:txBody>
                  <a:tcPr marL="155855" marR="155855" marT="81045" marB="81045" anchor="ctr"/>
                </a:tc>
                <a:extLst>
                  <a:ext uri="{0D108BD9-81ED-4DB2-BD59-A6C34878D82A}">
                    <a16:rowId xmlns:a16="http://schemas.microsoft.com/office/drawing/2014/main" val="4231893212"/>
                  </a:ext>
                </a:extLst>
              </a:tr>
              <a:tr h="696718">
                <a:tc>
                  <a:txBody>
                    <a:bodyPr/>
                    <a:lstStyle/>
                    <a:p>
                      <a:pPr marL="360000" lvl="1" algn="l" fontAlgn="b"/>
                      <a:r>
                        <a:rPr lang="en-GB" sz="1600" b="0" i="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Marketing</a:t>
                      </a:r>
                    </a:p>
                  </a:txBody>
                  <a:tcPr marL="155855" marR="155855" marT="81045" marB="8104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$66,382</a:t>
                      </a:r>
                    </a:p>
                  </a:txBody>
                  <a:tcPr marL="155855" marR="155855" marT="81045" marB="81045" anchor="ctr"/>
                </a:tc>
                <a:extLst>
                  <a:ext uri="{0D108BD9-81ED-4DB2-BD59-A6C34878D82A}">
                    <a16:rowId xmlns:a16="http://schemas.microsoft.com/office/drawing/2014/main" val="3326164391"/>
                  </a:ext>
                </a:extLst>
              </a:tr>
              <a:tr h="696718">
                <a:tc>
                  <a:txBody>
                    <a:bodyPr/>
                    <a:lstStyle/>
                    <a:p>
                      <a:pPr marL="360000" lvl="1" algn="l" fontAlgn="b"/>
                      <a:r>
                        <a:rPr lang="en-GB" sz="160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General &amp; Admin</a:t>
                      </a:r>
                      <a:endParaRPr lang="en-GB" sz="1600" b="0" i="0" u="none" strike="noStrike" spc="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55855" marR="155855" marT="81045" marB="8104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$66,358</a:t>
                      </a:r>
                    </a:p>
                  </a:txBody>
                  <a:tcPr marL="155855" marR="155855" marT="81045" marB="81045" anchor="ctr"/>
                </a:tc>
                <a:extLst>
                  <a:ext uri="{0D108BD9-81ED-4DB2-BD59-A6C34878D82A}">
                    <a16:rowId xmlns:a16="http://schemas.microsoft.com/office/drawing/2014/main" val="3844924629"/>
                  </a:ext>
                </a:extLst>
              </a:tr>
              <a:tr h="696718">
                <a:tc>
                  <a:txBody>
                    <a:bodyPr/>
                    <a:lstStyle/>
                    <a:p>
                      <a:pPr marL="360000" lvl="1" algn="l" fontAlgn="b"/>
                      <a:r>
                        <a:rPr lang="en-GB" sz="160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Other Expenses</a:t>
                      </a:r>
                      <a:endParaRPr lang="en-GB" sz="1600" b="0" i="0" u="none" strike="noStrike" spc="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55855" marR="155855" marT="81045" marB="8104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$1,448</a:t>
                      </a:r>
                    </a:p>
                  </a:txBody>
                  <a:tcPr marL="155855" marR="155855" marT="81045" marB="81045" anchor="ctr"/>
                </a:tc>
                <a:extLst>
                  <a:ext uri="{0D108BD9-81ED-4DB2-BD59-A6C34878D82A}">
                    <a16:rowId xmlns:a16="http://schemas.microsoft.com/office/drawing/2014/main" val="598429716"/>
                  </a:ext>
                </a:extLst>
              </a:tr>
              <a:tr h="696718">
                <a:tc>
                  <a:txBody>
                    <a:bodyPr/>
                    <a:lstStyle/>
                    <a:p>
                      <a:pPr marL="360000" lvl="1" algn="l" fontAlgn="b"/>
                      <a:r>
                        <a:rPr lang="en-GB" sz="160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Other Income</a:t>
                      </a:r>
                      <a:endParaRPr lang="en-GB" sz="1600" b="0" i="0" u="none" strike="noStrike" spc="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55855" marR="155855" marT="81045" marB="8104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6.823 $</a:t>
                      </a:r>
                    </a:p>
                  </a:txBody>
                  <a:tcPr marL="155855" marR="155855" marT="81045" marB="81045" anchor="ctr"/>
                </a:tc>
                <a:extLst>
                  <a:ext uri="{0D108BD9-81ED-4DB2-BD59-A6C34878D82A}">
                    <a16:rowId xmlns:a16="http://schemas.microsoft.com/office/drawing/2014/main" val="4048564484"/>
                  </a:ext>
                </a:extLst>
              </a:tr>
              <a:tr h="69671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Operating Profit (EBIT)</a:t>
                      </a:r>
                      <a:endParaRPr lang="en-GB" sz="1800" b="1" i="0" u="none" strike="noStrike" spc="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55855" marR="155855" marT="81045" marB="8104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$116,257</a:t>
                      </a:r>
                    </a:p>
                  </a:txBody>
                  <a:tcPr marL="155855" marR="155855" marT="81045" marB="81045" anchor="ctr"/>
                </a:tc>
                <a:extLst>
                  <a:ext uri="{0D108BD9-81ED-4DB2-BD59-A6C34878D82A}">
                    <a16:rowId xmlns:a16="http://schemas.microsoft.com/office/drawing/2014/main" val="3245369119"/>
                  </a:ext>
                </a:extLst>
              </a:tr>
              <a:tr h="670536">
                <a:tc>
                  <a:txBody>
                    <a:bodyPr/>
                    <a:lstStyle/>
                    <a:p>
                      <a:pPr marL="360000" lvl="1" algn="l" fontAlgn="b"/>
                      <a:r>
                        <a:rPr lang="en-GB" sz="160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Interest &amp; Tax</a:t>
                      </a:r>
                      <a:endParaRPr lang="en-GB" sz="1600" b="0" i="0" u="none" strike="noStrike" spc="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55855" marR="155855" marT="81045" marB="8104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$25,015</a:t>
                      </a:r>
                    </a:p>
                  </a:txBody>
                  <a:tcPr marL="155855" marR="155855" marT="81045" marB="81045" anchor="ctr"/>
                </a:tc>
                <a:extLst>
                  <a:ext uri="{0D108BD9-81ED-4DB2-BD59-A6C34878D82A}">
                    <a16:rowId xmlns:a16="http://schemas.microsoft.com/office/drawing/2014/main" val="2770091404"/>
                  </a:ext>
                </a:extLst>
              </a:tr>
              <a:tr h="69671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Net Profit</a:t>
                      </a:r>
                      <a:endParaRPr lang="en-GB" sz="1800" b="1" i="0" u="none" strike="noStrike" spc="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55855" marR="155855" marT="81045" marB="8104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spc="4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$91,264</a:t>
                      </a:r>
                    </a:p>
                  </a:txBody>
                  <a:tcPr marL="155855" marR="155855" marT="81045" marB="81045" anchor="ctr"/>
                </a:tc>
                <a:extLst>
                  <a:ext uri="{0D108BD9-81ED-4DB2-BD59-A6C34878D82A}">
                    <a16:rowId xmlns:a16="http://schemas.microsoft.com/office/drawing/2014/main" val="18351530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EEB383EF-F55C-1C4E-B5DF-A3CDB3DC5EAC}"/>
              </a:ext>
            </a:extLst>
          </p:cNvPr>
          <p:cNvSpPr txBox="1"/>
          <p:nvPr/>
        </p:nvSpPr>
        <p:spPr>
          <a:xfrm>
            <a:off x="1777903" y="1131101"/>
            <a:ext cx="15669982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25583" hangingPunct="0">
              <a:defRPr/>
            </a:pPr>
            <a:r>
              <a:rPr lang="en-US" sz="3800" b="1" kern="0" dirty="0">
                <a:solidFill>
                  <a:schemeClr val="bg2">
                    <a:lumMod val="10000"/>
                  </a:schemeClr>
                </a:solidFill>
                <a:latin typeface="Lexend Deca" pitchFamily="2" charset="0"/>
                <a:ea typeface="Helvetica Neue"/>
                <a:cs typeface="Afacad" pitchFamily="2" charset="0"/>
                <a:sym typeface="Helvetica Neue"/>
              </a:rPr>
              <a:t>Financial Profit &amp; Loss KPI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5EFC2-9D55-3F82-BED5-68C7B84DA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682" y="82366"/>
            <a:ext cx="1682499" cy="1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97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11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11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11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11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11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"/>
                                        <p:tgtEl>
                                          <p:spTgt spid="119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119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119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119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0"/>
                                        <p:tgtEl>
                                          <p:spTgt spid="119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0"/>
                                        <p:tgtEl>
                                          <p:spTgt spid="119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0"/>
                                        <p:tgtEl>
                                          <p:spTgt spid="119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9" grpId="0" uiExpand="1">
        <p:bldSub>
          <a:bldChart bld="category" animBg="0"/>
        </p:bldSub>
      </p:bldGraphic>
      <p:bldGraphic spid="42" grpId="0" uiExpand="1">
        <p:bldSub>
          <a:bldChart bld="series" animBg="0"/>
        </p:bldSub>
      </p:bldGraphic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0014BC-8733-8F49-AECF-23BA0384DEC9}"/>
              </a:ext>
            </a:extLst>
          </p:cNvPr>
          <p:cNvGrpSpPr/>
          <p:nvPr/>
        </p:nvGrpSpPr>
        <p:grpSpPr>
          <a:xfrm>
            <a:off x="16533932" y="5084945"/>
            <a:ext cx="5309897" cy="5112394"/>
            <a:chOff x="16533932" y="5084945"/>
            <a:chExt cx="5309897" cy="5112394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503DD22-5D44-724F-B907-753888DD8242}"/>
                </a:ext>
              </a:extLst>
            </p:cNvPr>
            <p:cNvSpPr/>
            <p:nvPr/>
          </p:nvSpPr>
          <p:spPr>
            <a:xfrm flipH="1">
              <a:off x="16533932" y="5084945"/>
              <a:ext cx="5309897" cy="5112394"/>
            </a:xfrm>
            <a:prstGeom prst="roundRect">
              <a:avLst>
                <a:gd name="adj" fmla="val 6879"/>
              </a:avLst>
            </a:prstGeom>
            <a:solidFill>
              <a:schemeClr val="bg1"/>
            </a:solidFill>
            <a:ln w="1905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algn="ctr" defTabSz="825583" hangingPunct="0"/>
              <a:endParaRPr lang="en-US" sz="320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  <a:sym typeface="Helvetica Neue Medium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A6CD42-0EB7-6B44-AEE8-BAE6928A30D6}"/>
                </a:ext>
              </a:extLst>
            </p:cNvPr>
            <p:cNvSpPr txBox="1"/>
            <p:nvPr/>
          </p:nvSpPr>
          <p:spPr>
            <a:xfrm>
              <a:off x="16879338" y="5442854"/>
              <a:ext cx="46190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Average Ticket Per Day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2A6019-6D1B-C54A-9AF5-0D160E7DE088}"/>
              </a:ext>
            </a:extLst>
          </p:cNvPr>
          <p:cNvGrpSpPr/>
          <p:nvPr/>
        </p:nvGrpSpPr>
        <p:grpSpPr>
          <a:xfrm>
            <a:off x="1777903" y="5084945"/>
            <a:ext cx="14377799" cy="5112394"/>
            <a:chOff x="1777903" y="5084945"/>
            <a:chExt cx="14377799" cy="5112394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B49FB11-A0C4-524A-8D73-A9DC7061967B}"/>
                </a:ext>
              </a:extLst>
            </p:cNvPr>
            <p:cNvSpPr/>
            <p:nvPr/>
          </p:nvSpPr>
          <p:spPr>
            <a:xfrm>
              <a:off x="1777903" y="5084945"/>
              <a:ext cx="14377799" cy="5112394"/>
            </a:xfrm>
            <a:prstGeom prst="roundRect">
              <a:avLst>
                <a:gd name="adj" fmla="val 6879"/>
              </a:avLst>
            </a:prstGeom>
            <a:solidFill>
              <a:schemeClr val="bg1"/>
            </a:solidFill>
            <a:ln w="1905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algn="ctr" defTabSz="825583" hangingPunct="0"/>
              <a:endParaRPr lang="en-US" sz="320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  <a:sym typeface="Helvetica Neue Medium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DE0D8B-B078-5841-95BD-EC4B5DED2109}"/>
                </a:ext>
              </a:extLst>
            </p:cNvPr>
            <p:cNvSpPr txBox="1"/>
            <p:nvPr/>
          </p:nvSpPr>
          <p:spPr>
            <a:xfrm>
              <a:off x="5204341" y="5406775"/>
              <a:ext cx="75249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Average Ticket Per Day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B60CD3-D989-7446-8E36-77D378476C73}"/>
              </a:ext>
            </a:extLst>
          </p:cNvPr>
          <p:cNvGrpSpPr/>
          <p:nvPr/>
        </p:nvGrpSpPr>
        <p:grpSpPr>
          <a:xfrm>
            <a:off x="1777903" y="2636874"/>
            <a:ext cx="4787246" cy="2088943"/>
            <a:chOff x="1777903" y="2636874"/>
            <a:chExt cx="4787246" cy="208894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ABD1DB0-474E-A04B-A20A-F8521CA506AA}"/>
                </a:ext>
              </a:extLst>
            </p:cNvPr>
            <p:cNvSpPr/>
            <p:nvPr/>
          </p:nvSpPr>
          <p:spPr>
            <a:xfrm>
              <a:off x="1777903" y="2636874"/>
              <a:ext cx="4787246" cy="2088943"/>
            </a:xfrm>
            <a:prstGeom prst="roundRect">
              <a:avLst>
                <a:gd name="adj" fmla="val 11573"/>
              </a:avLst>
            </a:prstGeom>
            <a:noFill/>
            <a:ln w="1905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algn="ctr" defTabSz="825583" hangingPunct="0"/>
              <a:endParaRPr lang="en-US" sz="320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  <a:sym typeface="Helvetica Neue Medium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565F9A-1673-4E42-8B10-5578F67C1F05}"/>
                </a:ext>
              </a:extLst>
            </p:cNvPr>
            <p:cNvSpPr txBox="1"/>
            <p:nvPr/>
          </p:nvSpPr>
          <p:spPr>
            <a:xfrm>
              <a:off x="2048802" y="2880293"/>
              <a:ext cx="4245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Total Calls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3C8E47-CA08-8643-AF6E-A0954D526EE8}"/>
              </a:ext>
            </a:extLst>
          </p:cNvPr>
          <p:cNvGrpSpPr/>
          <p:nvPr/>
        </p:nvGrpSpPr>
        <p:grpSpPr>
          <a:xfrm>
            <a:off x="2896624" y="3463525"/>
            <a:ext cx="2549804" cy="944222"/>
            <a:chOff x="2896624" y="3463525"/>
            <a:chExt cx="2549804" cy="944222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00C3FA85-696D-824F-9AC5-82F6C04178EB}"/>
                </a:ext>
              </a:extLst>
            </p:cNvPr>
            <p:cNvSpPr/>
            <p:nvPr/>
          </p:nvSpPr>
          <p:spPr>
            <a:xfrm>
              <a:off x="2896624" y="3463525"/>
              <a:ext cx="2549804" cy="944222"/>
            </a:xfrm>
            <a:prstGeom prst="roundRect">
              <a:avLst>
                <a:gd name="adj" fmla="val 50000"/>
              </a:avLst>
            </a:prstGeom>
            <a:solidFill>
              <a:srgbClr val="94C5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chemeClr val="bg1"/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1DA40F-57BE-ED42-ACE0-52EEEB2435C9}"/>
                </a:ext>
              </a:extLst>
            </p:cNvPr>
            <p:cNvSpPr txBox="1"/>
            <p:nvPr/>
          </p:nvSpPr>
          <p:spPr>
            <a:xfrm>
              <a:off x="3342170" y="3739413"/>
              <a:ext cx="1658713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Afacad" pitchFamily="2" charset="0"/>
                  <a:cs typeface="Afacad" pitchFamily="2" charset="0"/>
                </a:rPr>
                <a:t>12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F594A07-26B5-6F4D-91B4-900221108EA9}"/>
              </a:ext>
            </a:extLst>
          </p:cNvPr>
          <p:cNvGrpSpPr/>
          <p:nvPr/>
        </p:nvGrpSpPr>
        <p:grpSpPr>
          <a:xfrm>
            <a:off x="6862391" y="2636874"/>
            <a:ext cx="4787246" cy="2088943"/>
            <a:chOff x="6862391" y="2636874"/>
            <a:chExt cx="4787246" cy="2088943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451A1F8-7E1F-8B47-9883-9B5DD7AAC993}"/>
                </a:ext>
              </a:extLst>
            </p:cNvPr>
            <p:cNvSpPr/>
            <p:nvPr/>
          </p:nvSpPr>
          <p:spPr>
            <a:xfrm>
              <a:off x="6862391" y="2636874"/>
              <a:ext cx="4787246" cy="2088943"/>
            </a:xfrm>
            <a:prstGeom prst="roundRect">
              <a:avLst>
                <a:gd name="adj" fmla="val 11573"/>
              </a:avLst>
            </a:prstGeom>
            <a:noFill/>
            <a:ln w="1905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algn="ctr" defTabSz="825583" hangingPunct="0"/>
              <a:endParaRPr lang="en-US" sz="320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  <a:sym typeface="Helvetica Neue Medium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2E2A01-24FA-054C-8050-B81C5486FC3D}"/>
                </a:ext>
              </a:extLst>
            </p:cNvPr>
            <p:cNvSpPr txBox="1"/>
            <p:nvPr/>
          </p:nvSpPr>
          <p:spPr>
            <a:xfrm>
              <a:off x="7133290" y="2880293"/>
              <a:ext cx="4245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Average Duration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BC0448-D604-C144-AF84-BD3688B82504}"/>
              </a:ext>
            </a:extLst>
          </p:cNvPr>
          <p:cNvGrpSpPr/>
          <p:nvPr/>
        </p:nvGrpSpPr>
        <p:grpSpPr>
          <a:xfrm>
            <a:off x="7981112" y="3463525"/>
            <a:ext cx="2566395" cy="944222"/>
            <a:chOff x="7981112" y="3463525"/>
            <a:chExt cx="2566395" cy="944222"/>
          </a:xfrm>
        </p:grpSpPr>
        <p:sp>
          <p:nvSpPr>
            <p:cNvPr id="35" name="Rounded Rectangle">
              <a:extLst>
                <a:ext uri="{FF2B5EF4-FFF2-40B4-BE49-F238E27FC236}">
                  <a16:creationId xmlns:a16="http://schemas.microsoft.com/office/drawing/2014/main" id="{44A52E3E-EF70-3340-B2E3-18C81975D791}"/>
                </a:ext>
              </a:extLst>
            </p:cNvPr>
            <p:cNvSpPr/>
            <p:nvPr/>
          </p:nvSpPr>
          <p:spPr>
            <a:xfrm>
              <a:off x="7981112" y="3463525"/>
              <a:ext cx="2549804" cy="944222"/>
            </a:xfrm>
            <a:prstGeom prst="roundRect">
              <a:avLst>
                <a:gd name="adj" fmla="val 50000"/>
              </a:avLst>
            </a:prstGeom>
            <a:solidFill>
              <a:srgbClr val="94C5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chemeClr val="bg1"/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FBA6426-FF86-9244-8695-77B307AE94A5}"/>
                </a:ext>
              </a:extLst>
            </p:cNvPr>
            <p:cNvSpPr txBox="1"/>
            <p:nvPr/>
          </p:nvSpPr>
          <p:spPr>
            <a:xfrm>
              <a:off x="7997703" y="3746143"/>
              <a:ext cx="2549804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Afacad" pitchFamily="2" charset="0"/>
                  <a:cs typeface="Afacad" pitchFamily="2" charset="0"/>
                </a:rPr>
                <a:t>18m:33s</a:t>
              </a:r>
            </a:p>
          </p:txBody>
        </p:sp>
      </p:grp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1E707927-1D6F-7449-A8CE-DCFAF8D80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3585074"/>
              </p:ext>
            </p:extLst>
          </p:nvPr>
        </p:nvGraphicFramePr>
        <p:xfrm>
          <a:off x="2009740" y="6147600"/>
          <a:ext cx="13947036" cy="3772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3DB8555-86F0-A54C-9926-D9AF15B5EA65}"/>
              </a:ext>
            </a:extLst>
          </p:cNvPr>
          <p:cNvGrpSpPr/>
          <p:nvPr/>
        </p:nvGrpSpPr>
        <p:grpSpPr>
          <a:xfrm>
            <a:off x="11956161" y="2636874"/>
            <a:ext cx="4787246" cy="2088943"/>
            <a:chOff x="11956161" y="2636874"/>
            <a:chExt cx="4787246" cy="2088943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95DE3990-DA70-5E46-83B3-5AD72AC81D82}"/>
                </a:ext>
              </a:extLst>
            </p:cNvPr>
            <p:cNvSpPr/>
            <p:nvPr/>
          </p:nvSpPr>
          <p:spPr>
            <a:xfrm>
              <a:off x="11956161" y="2636874"/>
              <a:ext cx="4787246" cy="2088943"/>
            </a:xfrm>
            <a:prstGeom prst="roundRect">
              <a:avLst>
                <a:gd name="adj" fmla="val 11573"/>
              </a:avLst>
            </a:prstGeom>
            <a:noFill/>
            <a:ln w="1905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algn="ctr" defTabSz="825583" hangingPunct="0"/>
              <a:endParaRPr lang="en-US" sz="320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  <a:sym typeface="Helvetica Neue Medium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5934B3-36A1-9340-B87C-47A7A82B3544}"/>
                </a:ext>
              </a:extLst>
            </p:cNvPr>
            <p:cNvSpPr txBox="1"/>
            <p:nvPr/>
          </p:nvSpPr>
          <p:spPr>
            <a:xfrm>
              <a:off x="12227060" y="2880293"/>
              <a:ext cx="4245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Answered Calls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C7B8C72-065B-0E47-9AC4-D3DFC4906B5A}"/>
              </a:ext>
            </a:extLst>
          </p:cNvPr>
          <p:cNvGrpSpPr/>
          <p:nvPr/>
        </p:nvGrpSpPr>
        <p:grpSpPr>
          <a:xfrm>
            <a:off x="13074882" y="3463525"/>
            <a:ext cx="2566395" cy="944222"/>
            <a:chOff x="13074882" y="3463525"/>
            <a:chExt cx="2566395" cy="944222"/>
          </a:xfrm>
        </p:grpSpPr>
        <p:sp>
          <p:nvSpPr>
            <p:cNvPr id="43" name="Rounded Rectangle">
              <a:extLst>
                <a:ext uri="{FF2B5EF4-FFF2-40B4-BE49-F238E27FC236}">
                  <a16:creationId xmlns:a16="http://schemas.microsoft.com/office/drawing/2014/main" id="{4B6895C8-1299-A040-98CC-6B1AE8837124}"/>
                </a:ext>
              </a:extLst>
            </p:cNvPr>
            <p:cNvSpPr/>
            <p:nvPr/>
          </p:nvSpPr>
          <p:spPr>
            <a:xfrm>
              <a:off x="13074882" y="3463525"/>
              <a:ext cx="2549804" cy="944222"/>
            </a:xfrm>
            <a:prstGeom prst="roundRect">
              <a:avLst>
                <a:gd name="adj" fmla="val 50000"/>
              </a:avLst>
            </a:prstGeom>
            <a:solidFill>
              <a:srgbClr val="94C5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chemeClr val="bg1"/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87925E-EB74-6B4B-9EC1-3128F6D3D38D}"/>
                </a:ext>
              </a:extLst>
            </p:cNvPr>
            <p:cNvSpPr txBox="1"/>
            <p:nvPr/>
          </p:nvSpPr>
          <p:spPr>
            <a:xfrm>
              <a:off x="13091473" y="3739699"/>
              <a:ext cx="2549804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Afacad" pitchFamily="2" charset="0"/>
                  <a:cs typeface="Afacad" pitchFamily="2" charset="0"/>
                </a:rPr>
                <a:t>83%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FE1F4BE-1D0E-CC4E-9C11-645B927DDB4A}"/>
              </a:ext>
            </a:extLst>
          </p:cNvPr>
          <p:cNvGrpSpPr/>
          <p:nvPr/>
        </p:nvGrpSpPr>
        <p:grpSpPr>
          <a:xfrm>
            <a:off x="17056582" y="2636874"/>
            <a:ext cx="4787246" cy="2088943"/>
            <a:chOff x="17056582" y="2636874"/>
            <a:chExt cx="4787246" cy="2088943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09D21529-3C8E-0348-B5A1-0C981719593B}"/>
                </a:ext>
              </a:extLst>
            </p:cNvPr>
            <p:cNvSpPr/>
            <p:nvPr/>
          </p:nvSpPr>
          <p:spPr>
            <a:xfrm>
              <a:off x="17056582" y="2636874"/>
              <a:ext cx="4787246" cy="2088943"/>
            </a:xfrm>
            <a:prstGeom prst="roundRect">
              <a:avLst>
                <a:gd name="adj" fmla="val 11573"/>
              </a:avLst>
            </a:prstGeom>
            <a:noFill/>
            <a:ln w="1905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algn="ctr" defTabSz="825583" hangingPunct="0"/>
              <a:endParaRPr lang="en-US" sz="320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  <a:sym typeface="Helvetica Neue Medium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2D86BD-362D-E14A-BDE8-3DE13BCC29AE}"/>
                </a:ext>
              </a:extLst>
            </p:cNvPr>
            <p:cNvSpPr txBox="1"/>
            <p:nvPr/>
          </p:nvSpPr>
          <p:spPr>
            <a:xfrm>
              <a:off x="17327481" y="2880293"/>
              <a:ext cx="4245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Unanswered Calls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2D4F83-7B61-7F45-ACA0-129D54AE2BAC}"/>
              </a:ext>
            </a:extLst>
          </p:cNvPr>
          <p:cNvGrpSpPr/>
          <p:nvPr/>
        </p:nvGrpSpPr>
        <p:grpSpPr>
          <a:xfrm>
            <a:off x="18175303" y="3463525"/>
            <a:ext cx="2566395" cy="944222"/>
            <a:chOff x="18175303" y="3463525"/>
            <a:chExt cx="2566395" cy="944222"/>
          </a:xfrm>
        </p:grpSpPr>
        <p:sp>
          <p:nvSpPr>
            <p:cNvPr id="48" name="Rounded Rectangle">
              <a:extLst>
                <a:ext uri="{FF2B5EF4-FFF2-40B4-BE49-F238E27FC236}">
                  <a16:creationId xmlns:a16="http://schemas.microsoft.com/office/drawing/2014/main" id="{06A8C2D5-4B16-1843-8CC5-5986D160D28A}"/>
                </a:ext>
              </a:extLst>
            </p:cNvPr>
            <p:cNvSpPr/>
            <p:nvPr/>
          </p:nvSpPr>
          <p:spPr>
            <a:xfrm>
              <a:off x="18175303" y="3463525"/>
              <a:ext cx="2549804" cy="944222"/>
            </a:xfrm>
            <a:prstGeom prst="roundRect">
              <a:avLst>
                <a:gd name="adj" fmla="val 50000"/>
              </a:avLst>
            </a:prstGeom>
            <a:solidFill>
              <a:srgbClr val="94C5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chemeClr val="bg1"/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F3C60FA-DEB8-6648-88FD-EFB197F4CE10}"/>
                </a:ext>
              </a:extLst>
            </p:cNvPr>
            <p:cNvSpPr txBox="1"/>
            <p:nvPr/>
          </p:nvSpPr>
          <p:spPr>
            <a:xfrm>
              <a:off x="18191894" y="3739699"/>
              <a:ext cx="2549804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Afacad" pitchFamily="2" charset="0"/>
                  <a:cs typeface="Afacad" pitchFamily="2" charset="0"/>
                </a:rPr>
                <a:t>17%</a:t>
              </a:r>
            </a:p>
          </p:txBody>
        </p:sp>
      </p:grp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0F4E0111-030D-D848-9CFB-7D53B7E24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714861"/>
              </p:ext>
            </p:extLst>
          </p:nvPr>
        </p:nvGraphicFramePr>
        <p:xfrm>
          <a:off x="16512108" y="6150833"/>
          <a:ext cx="5331720" cy="376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41BFD28-CC8D-CD40-97DE-5CA08835D9DE}"/>
              </a:ext>
            </a:extLst>
          </p:cNvPr>
          <p:cNvGrpSpPr/>
          <p:nvPr/>
        </p:nvGrpSpPr>
        <p:grpSpPr>
          <a:xfrm>
            <a:off x="1777903" y="10556467"/>
            <a:ext cx="20116190" cy="2030020"/>
            <a:chOff x="1777903" y="10556467"/>
            <a:chExt cx="20116190" cy="203002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AC67134-72B5-B644-A3E5-1CA2BA1C4EF5}"/>
                </a:ext>
              </a:extLst>
            </p:cNvPr>
            <p:cNvSpPr/>
            <p:nvPr/>
          </p:nvSpPr>
          <p:spPr>
            <a:xfrm>
              <a:off x="1777903" y="10556467"/>
              <a:ext cx="20116190" cy="2030020"/>
            </a:xfrm>
            <a:prstGeom prst="roundRect">
              <a:avLst>
                <a:gd name="adj" fmla="val 14525"/>
              </a:avLst>
            </a:prstGeom>
            <a:solidFill>
              <a:schemeClr val="bg1"/>
            </a:solidFill>
            <a:ln w="1905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algn="ctr" defTabSz="825583" hangingPunct="0"/>
              <a:endParaRPr lang="en-US" sz="320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  <a:sym typeface="Helvetica Neue Medium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033BE9F-2132-6448-9EEA-BC739E6041C7}"/>
                </a:ext>
              </a:extLst>
            </p:cNvPr>
            <p:cNvSpPr txBox="1"/>
            <p:nvPr/>
          </p:nvSpPr>
          <p:spPr>
            <a:xfrm>
              <a:off x="7935959" y="10822876"/>
              <a:ext cx="7800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Average Call Duration (Last 500 Calls)</a:t>
              </a:r>
            </a:p>
          </p:txBody>
        </p:sp>
      </p:grpSp>
      <p:sp>
        <p:nvSpPr>
          <p:cNvPr id="58" name="AutoShape 3">
            <a:extLst>
              <a:ext uri="{FF2B5EF4-FFF2-40B4-BE49-F238E27FC236}">
                <a16:creationId xmlns:a16="http://schemas.microsoft.com/office/drawing/2014/main" id="{5827EF77-C31D-524D-B00A-DD9D87C53A19}"/>
              </a:ext>
            </a:extLst>
          </p:cNvPr>
          <p:cNvSpPr>
            <a:spLocks/>
          </p:cNvSpPr>
          <p:nvPr/>
        </p:nvSpPr>
        <p:spPr bwMode="auto">
          <a:xfrm>
            <a:off x="2276674" y="11652971"/>
            <a:ext cx="19051535" cy="534308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3200">
              <a:solidFill>
                <a:srgbClr val="FFFFFF"/>
              </a:solidFill>
              <a:latin typeface="Afacad" pitchFamily="2" charset="0"/>
              <a:ea typeface="Helvetica Light" charset="0"/>
              <a:cs typeface="Afacad" pitchFamily="2" charset="0"/>
              <a:sym typeface="Helvetica Light" charset="0"/>
            </a:endParaRPr>
          </a:p>
        </p:txBody>
      </p:sp>
      <p:sp>
        <p:nvSpPr>
          <p:cNvPr id="57" name="AutoShape 3">
            <a:extLst>
              <a:ext uri="{FF2B5EF4-FFF2-40B4-BE49-F238E27FC236}">
                <a16:creationId xmlns:a16="http://schemas.microsoft.com/office/drawing/2014/main" id="{F95414B4-394C-154F-809F-212E2D77AB83}"/>
              </a:ext>
            </a:extLst>
          </p:cNvPr>
          <p:cNvSpPr>
            <a:spLocks/>
          </p:cNvSpPr>
          <p:nvPr/>
        </p:nvSpPr>
        <p:spPr bwMode="auto">
          <a:xfrm>
            <a:off x="2279533" y="11652971"/>
            <a:ext cx="14777049" cy="5343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000">
                <a:srgbClr val="94C5EA"/>
              </a:gs>
              <a:gs pos="0">
                <a:schemeClr val="accent6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txBody>
          <a:bodyPr lIns="50800" tIns="50800" rIns="50800" bIns="50800" anchor="ctr"/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3200">
              <a:solidFill>
                <a:srgbClr val="FFFFFF"/>
              </a:solidFill>
              <a:latin typeface="Afacad" pitchFamily="2" charset="0"/>
              <a:ea typeface="Helvetica Light" charset="0"/>
              <a:cs typeface="Afacad" pitchFamily="2" charset="0"/>
              <a:sym typeface="Helvetica Light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6D6BA9-7867-0C4C-9891-A52C623C7B51}"/>
              </a:ext>
            </a:extLst>
          </p:cNvPr>
          <p:cNvGrpSpPr/>
          <p:nvPr/>
        </p:nvGrpSpPr>
        <p:grpSpPr>
          <a:xfrm>
            <a:off x="15946697" y="11014827"/>
            <a:ext cx="1835300" cy="1357336"/>
            <a:chOff x="15946697" y="11014827"/>
            <a:chExt cx="1835300" cy="1357336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116CF75-20CD-E74B-AFA8-3904BC85A81F}"/>
                </a:ext>
              </a:extLst>
            </p:cNvPr>
            <p:cNvSpPr/>
            <p:nvPr/>
          </p:nvSpPr>
          <p:spPr>
            <a:xfrm>
              <a:off x="16804940" y="11480065"/>
              <a:ext cx="108000" cy="89209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0000"/>
                <a:lumOff val="10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DC3C062-4A36-0547-A9DC-24BD416DC980}"/>
                </a:ext>
              </a:extLst>
            </p:cNvPr>
            <p:cNvSpPr txBox="1"/>
            <p:nvPr/>
          </p:nvSpPr>
          <p:spPr>
            <a:xfrm>
              <a:off x="15946697" y="11014827"/>
              <a:ext cx="18353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4m:10s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B009CBC-8379-9648-A710-619FE4054773}"/>
              </a:ext>
            </a:extLst>
          </p:cNvPr>
          <p:cNvSpPr txBox="1"/>
          <p:nvPr/>
        </p:nvSpPr>
        <p:spPr>
          <a:xfrm>
            <a:off x="1777903" y="1131101"/>
            <a:ext cx="14377799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25583" hangingPunct="0">
              <a:defRPr/>
            </a:pPr>
            <a:r>
              <a:rPr lang="en-US" sz="3800" b="1" kern="0" dirty="0">
                <a:solidFill>
                  <a:schemeClr val="bg2">
                    <a:lumMod val="10000"/>
                  </a:schemeClr>
                </a:solidFill>
                <a:latin typeface="Lexend Deca" pitchFamily="2" charset="0"/>
                <a:ea typeface="Helvetica Neue"/>
                <a:cs typeface="Afacad" pitchFamily="2" charset="0"/>
                <a:sym typeface="Helvetica Neue"/>
              </a:rPr>
              <a:t>Helpdesk Support Ticket KPI Dashboard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A713D5-93AE-F1E5-1FE6-341CFE24A7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682" y="82366"/>
            <a:ext cx="1682499" cy="1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38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3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3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3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3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3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3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3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3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3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3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38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50"/>
                                        <p:tgtEl>
                                          <p:spTgt spid="38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50"/>
                                        <p:tgtEl>
                                          <p:spTgt spid="38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007 -4.72399E-6 L 2.46143E-6 -4.72399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8" grpId="0">
        <p:bldSub>
          <a:bldChart bld="category"/>
        </p:bldSub>
      </p:bldGraphic>
      <p:bldGraphic spid="52" grpId="0">
        <p:bldAsOne/>
      </p:bldGraphic>
      <p:bldP spid="58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D51A04BC-5220-5942-8A00-5C291A12F84F}"/>
              </a:ext>
            </a:extLst>
          </p:cNvPr>
          <p:cNvSpPr txBox="1"/>
          <p:nvPr/>
        </p:nvSpPr>
        <p:spPr>
          <a:xfrm>
            <a:off x="1777903" y="1131101"/>
            <a:ext cx="15669982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25583" hangingPunct="0">
              <a:defRPr/>
            </a:pPr>
            <a:r>
              <a:rPr lang="en-US" sz="3800" b="1" kern="0" dirty="0">
                <a:solidFill>
                  <a:schemeClr val="bg2">
                    <a:lumMod val="10000"/>
                  </a:schemeClr>
                </a:solidFill>
                <a:latin typeface="Lexend Deca" pitchFamily="2" charset="0"/>
                <a:ea typeface="Helvetica Neue"/>
                <a:cs typeface="Afacad" pitchFamily="2" charset="0"/>
                <a:sym typeface="Helvetica Neue"/>
              </a:rPr>
              <a:t>Customer Retail Sales KPI Dashboard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D08643-FB6D-6149-930F-3F1DB340FFCA}"/>
              </a:ext>
            </a:extLst>
          </p:cNvPr>
          <p:cNvGrpSpPr/>
          <p:nvPr/>
        </p:nvGrpSpPr>
        <p:grpSpPr>
          <a:xfrm>
            <a:off x="1777903" y="2640937"/>
            <a:ext cx="4163583" cy="1260000"/>
            <a:chOff x="2504097" y="2869228"/>
            <a:chExt cx="4078800" cy="1260000"/>
          </a:xfrm>
        </p:grpSpPr>
        <p:sp>
          <p:nvSpPr>
            <p:cNvPr id="4" name="Rectangle: Rounded Corners 45">
              <a:extLst>
                <a:ext uri="{FF2B5EF4-FFF2-40B4-BE49-F238E27FC236}">
                  <a16:creationId xmlns:a16="http://schemas.microsoft.com/office/drawing/2014/main" id="{5ED78296-4E5D-3546-8416-0E52DA42884D}"/>
                </a:ext>
              </a:extLst>
            </p:cNvPr>
            <p:cNvSpPr/>
            <p:nvPr/>
          </p:nvSpPr>
          <p:spPr>
            <a:xfrm>
              <a:off x="2504097" y="2869228"/>
              <a:ext cx="4078800" cy="1260000"/>
            </a:xfrm>
            <a:prstGeom prst="roundRect">
              <a:avLst>
                <a:gd name="adj" fmla="val 11735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3F1707-8297-3A4F-B9DB-8227F85FAE58}"/>
                </a:ext>
              </a:extLst>
            </p:cNvPr>
            <p:cNvSpPr txBox="1"/>
            <p:nvPr/>
          </p:nvSpPr>
          <p:spPr>
            <a:xfrm>
              <a:off x="2847462" y="3099770"/>
              <a:ext cx="1438985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914400"/>
              <a:r>
                <a:rPr lang="en-GB" sz="2800" b="1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1100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9DA5D1-E302-7E4A-AF0B-C5EB2A81F06C}"/>
                </a:ext>
              </a:extLst>
            </p:cNvPr>
            <p:cNvSpPr txBox="1"/>
            <p:nvPr/>
          </p:nvSpPr>
          <p:spPr>
            <a:xfrm>
              <a:off x="2847461" y="3609844"/>
              <a:ext cx="2977855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r>
                <a:rPr lang="en-GB" sz="20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Customer Count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E4F9470-E348-B742-BC0D-D60A253866C2}"/>
              </a:ext>
            </a:extLst>
          </p:cNvPr>
          <p:cNvGrpSpPr/>
          <p:nvPr/>
        </p:nvGrpSpPr>
        <p:grpSpPr>
          <a:xfrm>
            <a:off x="1777903" y="4131479"/>
            <a:ext cx="4163583" cy="1260000"/>
            <a:chOff x="2504097" y="2869228"/>
            <a:chExt cx="4078800" cy="1260000"/>
          </a:xfrm>
        </p:grpSpPr>
        <p:sp>
          <p:nvSpPr>
            <p:cNvPr id="8" name="Rectangle: Rounded Corners 45">
              <a:extLst>
                <a:ext uri="{FF2B5EF4-FFF2-40B4-BE49-F238E27FC236}">
                  <a16:creationId xmlns:a16="http://schemas.microsoft.com/office/drawing/2014/main" id="{A7F345AF-7EE6-CF46-9E52-B3E2C559EE00}"/>
                </a:ext>
              </a:extLst>
            </p:cNvPr>
            <p:cNvSpPr/>
            <p:nvPr/>
          </p:nvSpPr>
          <p:spPr>
            <a:xfrm>
              <a:off x="2504097" y="2869228"/>
              <a:ext cx="4078800" cy="1260000"/>
            </a:xfrm>
            <a:prstGeom prst="roundRect">
              <a:avLst>
                <a:gd name="adj" fmla="val 11735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A1B4B5-DC1B-6F4C-928C-CB186205D15E}"/>
                </a:ext>
              </a:extLst>
            </p:cNvPr>
            <p:cNvSpPr txBox="1"/>
            <p:nvPr/>
          </p:nvSpPr>
          <p:spPr>
            <a:xfrm>
              <a:off x="2847462" y="3099770"/>
              <a:ext cx="1438985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914400"/>
              <a:r>
                <a:rPr lang="en-GB" sz="2800" b="1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$55.6K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C32FB9-AF0E-954B-B1A1-EB16F5233DB9}"/>
                </a:ext>
              </a:extLst>
            </p:cNvPr>
            <p:cNvSpPr txBox="1"/>
            <p:nvPr/>
          </p:nvSpPr>
          <p:spPr>
            <a:xfrm>
              <a:off x="2847461" y="3609844"/>
              <a:ext cx="2977855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r>
                <a:rPr lang="en-GB" sz="20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Actual Revenue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DAB8BC-4AD6-0541-9101-3C66ED62BBC3}"/>
              </a:ext>
            </a:extLst>
          </p:cNvPr>
          <p:cNvGrpSpPr/>
          <p:nvPr/>
        </p:nvGrpSpPr>
        <p:grpSpPr>
          <a:xfrm>
            <a:off x="1777902" y="5622021"/>
            <a:ext cx="4163583" cy="1260000"/>
            <a:chOff x="2504097" y="2869228"/>
            <a:chExt cx="4078800" cy="1260000"/>
          </a:xfrm>
        </p:grpSpPr>
        <p:sp>
          <p:nvSpPr>
            <p:cNvPr id="12" name="Rectangle: Rounded Corners 45">
              <a:extLst>
                <a:ext uri="{FF2B5EF4-FFF2-40B4-BE49-F238E27FC236}">
                  <a16:creationId xmlns:a16="http://schemas.microsoft.com/office/drawing/2014/main" id="{6EBF3E08-5435-B443-BE30-182DD9E93E73}"/>
                </a:ext>
              </a:extLst>
            </p:cNvPr>
            <p:cNvSpPr/>
            <p:nvPr/>
          </p:nvSpPr>
          <p:spPr>
            <a:xfrm>
              <a:off x="2504097" y="2869228"/>
              <a:ext cx="4078800" cy="1260000"/>
            </a:xfrm>
            <a:prstGeom prst="roundRect">
              <a:avLst>
                <a:gd name="adj" fmla="val 11735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F93155-05DE-6849-BBE3-1EAD7396B6EC}"/>
                </a:ext>
              </a:extLst>
            </p:cNvPr>
            <p:cNvSpPr txBox="1"/>
            <p:nvPr/>
          </p:nvSpPr>
          <p:spPr>
            <a:xfrm>
              <a:off x="2847462" y="3099770"/>
              <a:ext cx="1764885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914400"/>
              <a:r>
                <a:rPr lang="en-GB" sz="2800" b="1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$956.70K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CD89DD-0F4A-6C49-880D-0AED7A807651}"/>
                </a:ext>
              </a:extLst>
            </p:cNvPr>
            <p:cNvSpPr txBox="1"/>
            <p:nvPr/>
          </p:nvSpPr>
          <p:spPr>
            <a:xfrm>
              <a:off x="2847461" y="3609844"/>
              <a:ext cx="2977855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r>
                <a:rPr lang="en-GB" sz="20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Potential Revenue</a:t>
              </a:r>
            </a:p>
          </p:txBody>
        </p:sp>
      </p:grpSp>
      <p:sp>
        <p:nvSpPr>
          <p:cNvPr id="15" name="Rectangle: Rounded Corners 45">
            <a:extLst>
              <a:ext uri="{FF2B5EF4-FFF2-40B4-BE49-F238E27FC236}">
                <a16:creationId xmlns:a16="http://schemas.microsoft.com/office/drawing/2014/main" id="{F5C94168-34CA-974A-929B-781294320595}"/>
              </a:ext>
            </a:extLst>
          </p:cNvPr>
          <p:cNvSpPr/>
          <p:nvPr/>
        </p:nvSpPr>
        <p:spPr>
          <a:xfrm>
            <a:off x="6194016" y="2640937"/>
            <a:ext cx="9252813" cy="4241084"/>
          </a:xfrm>
          <a:prstGeom prst="roundRect">
            <a:avLst>
              <a:gd name="adj" fmla="val 4805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Afacad" pitchFamily="2" charset="0"/>
              <a:cs typeface="Afacad" pitchFamily="2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B7A36DB-867D-D342-8D5E-E9A2DC72E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9724373"/>
              </p:ext>
            </p:extLst>
          </p:nvPr>
        </p:nvGraphicFramePr>
        <p:xfrm>
          <a:off x="6404065" y="3381554"/>
          <a:ext cx="8793804" cy="3279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EF7B7C1-A790-C443-83CA-632082409DDA}"/>
              </a:ext>
            </a:extLst>
          </p:cNvPr>
          <p:cNvSpPr/>
          <p:nvPr/>
        </p:nvSpPr>
        <p:spPr>
          <a:xfrm>
            <a:off x="8214661" y="2949857"/>
            <a:ext cx="5211522" cy="260658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2000" b="1" spc="4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Industry Revenue Generation</a:t>
            </a:r>
          </a:p>
        </p:txBody>
      </p:sp>
      <p:sp>
        <p:nvSpPr>
          <p:cNvPr id="18" name="Rectangle: Rounded Corners 45">
            <a:extLst>
              <a:ext uri="{FF2B5EF4-FFF2-40B4-BE49-F238E27FC236}">
                <a16:creationId xmlns:a16="http://schemas.microsoft.com/office/drawing/2014/main" id="{25B887B6-611E-D246-BA60-1FFDB6A9E899}"/>
              </a:ext>
            </a:extLst>
          </p:cNvPr>
          <p:cNvSpPr/>
          <p:nvPr/>
        </p:nvSpPr>
        <p:spPr>
          <a:xfrm>
            <a:off x="15699360" y="2617710"/>
            <a:ext cx="6557824" cy="4241084"/>
          </a:xfrm>
          <a:prstGeom prst="roundRect">
            <a:avLst>
              <a:gd name="adj" fmla="val 4805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Afacad" pitchFamily="2" charset="0"/>
              <a:cs typeface="Afaca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5989FC-7255-0A40-B6BC-E8DE32BA92AF}"/>
              </a:ext>
            </a:extLst>
          </p:cNvPr>
          <p:cNvSpPr/>
          <p:nvPr/>
        </p:nvSpPr>
        <p:spPr>
          <a:xfrm>
            <a:off x="16723489" y="2926629"/>
            <a:ext cx="4509567" cy="283885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2000" b="1" spc="4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Revenue Segmentation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052A0A9-B0D9-CB49-8FD8-B67ED939F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241699"/>
              </p:ext>
            </p:extLst>
          </p:nvPr>
        </p:nvGraphicFramePr>
        <p:xfrm>
          <a:off x="15928390" y="3527273"/>
          <a:ext cx="6111492" cy="300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Rectangle: Rounded Corners 45">
            <a:extLst>
              <a:ext uri="{FF2B5EF4-FFF2-40B4-BE49-F238E27FC236}">
                <a16:creationId xmlns:a16="http://schemas.microsoft.com/office/drawing/2014/main" id="{06F3996F-DC55-AF49-B13E-1EE75D4D0D43}"/>
              </a:ext>
            </a:extLst>
          </p:cNvPr>
          <p:cNvSpPr/>
          <p:nvPr/>
        </p:nvSpPr>
        <p:spPr>
          <a:xfrm>
            <a:off x="1777658" y="7112563"/>
            <a:ext cx="8429729" cy="5473924"/>
          </a:xfrm>
          <a:prstGeom prst="roundRect">
            <a:avLst>
              <a:gd name="adj" fmla="val 4805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Afacad" pitchFamily="2" charset="0"/>
              <a:cs typeface="Afacad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35FA-160C-134F-BFAC-4204213F2F1B}"/>
              </a:ext>
            </a:extLst>
          </p:cNvPr>
          <p:cNvSpPr/>
          <p:nvPr/>
        </p:nvSpPr>
        <p:spPr>
          <a:xfrm>
            <a:off x="3386761" y="7421483"/>
            <a:ext cx="5211522" cy="260658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2000" b="1" spc="4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Revenue Generated by Market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DCE94E-16B8-F943-8B30-F7807D8F89FF}"/>
              </a:ext>
            </a:extLst>
          </p:cNvPr>
          <p:cNvGrpSpPr/>
          <p:nvPr/>
        </p:nvGrpSpPr>
        <p:grpSpPr>
          <a:xfrm>
            <a:off x="2406433" y="8331619"/>
            <a:ext cx="6941193" cy="3304056"/>
            <a:chOff x="1726519" y="8097123"/>
            <a:chExt cx="14520918" cy="7117761"/>
          </a:xfrm>
        </p:grpSpPr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D17B78C-8B89-6B45-A65E-A93419D1D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6519" y="8097123"/>
              <a:ext cx="14520918" cy="7117761"/>
            </a:xfrm>
            <a:custGeom>
              <a:avLst/>
              <a:gdLst>
                <a:gd name="T0" fmla="*/ 97 w 359"/>
                <a:gd name="T1" fmla="*/ 35 h 176"/>
                <a:gd name="T2" fmla="*/ 6 w 359"/>
                <a:gd name="T3" fmla="*/ 45 h 176"/>
                <a:gd name="T4" fmla="*/ 110 w 359"/>
                <a:gd name="T5" fmla="*/ 95 h 176"/>
                <a:gd name="T6" fmla="*/ 84 w 359"/>
                <a:gd name="T7" fmla="*/ 85 h 176"/>
                <a:gd name="T8" fmla="*/ 103 w 359"/>
                <a:gd name="T9" fmla="*/ 60 h 176"/>
                <a:gd name="T10" fmla="*/ 112 w 359"/>
                <a:gd name="T11" fmla="*/ 49 h 176"/>
                <a:gd name="T12" fmla="*/ 112 w 359"/>
                <a:gd name="T13" fmla="*/ 35 h 176"/>
                <a:gd name="T14" fmla="*/ 90 w 359"/>
                <a:gd name="T15" fmla="*/ 40 h 176"/>
                <a:gd name="T16" fmla="*/ 96 w 359"/>
                <a:gd name="T17" fmla="*/ 25 h 176"/>
                <a:gd name="T18" fmla="*/ 110 w 359"/>
                <a:gd name="T19" fmla="*/ 34 h 176"/>
                <a:gd name="T20" fmla="*/ 90 w 359"/>
                <a:gd name="T21" fmla="*/ 19 h 176"/>
                <a:gd name="T22" fmla="*/ 83 w 359"/>
                <a:gd name="T23" fmla="*/ 18 h 176"/>
                <a:gd name="T24" fmla="*/ 72 w 359"/>
                <a:gd name="T25" fmla="*/ 19 h 176"/>
                <a:gd name="T26" fmla="*/ 67 w 359"/>
                <a:gd name="T27" fmla="*/ 13 h 176"/>
                <a:gd name="T28" fmla="*/ 58 w 359"/>
                <a:gd name="T29" fmla="*/ 24 h 176"/>
                <a:gd name="T30" fmla="*/ 15 w 359"/>
                <a:gd name="T31" fmla="*/ 23 h 176"/>
                <a:gd name="T32" fmla="*/ 15 w 359"/>
                <a:gd name="T33" fmla="*/ 38 h 176"/>
                <a:gd name="T34" fmla="*/ 31 w 359"/>
                <a:gd name="T35" fmla="*/ 36 h 176"/>
                <a:gd name="T36" fmla="*/ 61 w 359"/>
                <a:gd name="T37" fmla="*/ 77 h 176"/>
                <a:gd name="T38" fmla="*/ 92 w 359"/>
                <a:gd name="T39" fmla="*/ 99 h 176"/>
                <a:gd name="T40" fmla="*/ 104 w 359"/>
                <a:gd name="T41" fmla="*/ 148 h 176"/>
                <a:gd name="T42" fmla="*/ 111 w 359"/>
                <a:gd name="T43" fmla="*/ 165 h 176"/>
                <a:gd name="T44" fmla="*/ 139 w 359"/>
                <a:gd name="T45" fmla="*/ 125 h 176"/>
                <a:gd name="T46" fmla="*/ 90 w 359"/>
                <a:gd name="T47" fmla="*/ 54 h 176"/>
                <a:gd name="T48" fmla="*/ 88 w 359"/>
                <a:gd name="T49" fmla="*/ 25 h 176"/>
                <a:gd name="T50" fmla="*/ 126 w 359"/>
                <a:gd name="T51" fmla="*/ 109 h 176"/>
                <a:gd name="T52" fmla="*/ 303 w 359"/>
                <a:gd name="T53" fmla="*/ 97 h 176"/>
                <a:gd name="T54" fmla="*/ 322 w 359"/>
                <a:gd name="T55" fmla="*/ 125 h 176"/>
                <a:gd name="T56" fmla="*/ 319 w 359"/>
                <a:gd name="T57" fmla="*/ 120 h 176"/>
                <a:gd name="T58" fmla="*/ 293 w 359"/>
                <a:gd name="T59" fmla="*/ 145 h 176"/>
                <a:gd name="T60" fmla="*/ 326 w 359"/>
                <a:gd name="T61" fmla="*/ 156 h 176"/>
                <a:gd name="T62" fmla="*/ 354 w 359"/>
                <a:gd name="T63" fmla="*/ 151 h 176"/>
                <a:gd name="T64" fmla="*/ 179 w 359"/>
                <a:gd name="T65" fmla="*/ 61 h 176"/>
                <a:gd name="T66" fmla="*/ 358 w 359"/>
                <a:gd name="T67" fmla="*/ 24 h 176"/>
                <a:gd name="T68" fmla="*/ 312 w 359"/>
                <a:gd name="T69" fmla="*/ 22 h 176"/>
                <a:gd name="T70" fmla="*/ 259 w 359"/>
                <a:gd name="T71" fmla="*/ 19 h 176"/>
                <a:gd name="T72" fmla="*/ 241 w 359"/>
                <a:gd name="T73" fmla="*/ 24 h 176"/>
                <a:gd name="T74" fmla="*/ 186 w 359"/>
                <a:gd name="T75" fmla="*/ 39 h 176"/>
                <a:gd name="T76" fmla="*/ 172 w 359"/>
                <a:gd name="T77" fmla="*/ 47 h 176"/>
                <a:gd name="T78" fmla="*/ 159 w 359"/>
                <a:gd name="T79" fmla="*/ 90 h 176"/>
                <a:gd name="T80" fmla="*/ 198 w 359"/>
                <a:gd name="T81" fmla="*/ 151 h 176"/>
                <a:gd name="T82" fmla="*/ 221 w 359"/>
                <a:gd name="T83" fmla="*/ 95 h 176"/>
                <a:gd name="T84" fmla="*/ 247 w 359"/>
                <a:gd name="T85" fmla="*/ 81 h 176"/>
                <a:gd name="T86" fmla="*/ 275 w 359"/>
                <a:gd name="T87" fmla="*/ 89 h 176"/>
                <a:gd name="T88" fmla="*/ 289 w 359"/>
                <a:gd name="T89" fmla="*/ 84 h 176"/>
                <a:gd name="T90" fmla="*/ 311 w 359"/>
                <a:gd name="T91" fmla="*/ 57 h 176"/>
                <a:gd name="T92" fmla="*/ 334 w 359"/>
                <a:gd name="T93" fmla="*/ 37 h 176"/>
                <a:gd name="T94" fmla="*/ 209 w 359"/>
                <a:gd name="T95" fmla="*/ 35 h 176"/>
                <a:gd name="T96" fmla="*/ 195 w 359"/>
                <a:gd name="T97" fmla="*/ 39 h 176"/>
                <a:gd name="T98" fmla="*/ 187 w 359"/>
                <a:gd name="T99" fmla="*/ 38 h 176"/>
                <a:gd name="T100" fmla="*/ 190 w 359"/>
                <a:gd name="T101" fmla="*/ 69 h 176"/>
                <a:gd name="T102" fmla="*/ 195 w 359"/>
                <a:gd name="T103" fmla="*/ 62 h 176"/>
                <a:gd name="T104" fmla="*/ 220 w 359"/>
                <a:gd name="T105" fmla="*/ 89 h 176"/>
                <a:gd name="T106" fmla="*/ 255 w 359"/>
                <a:gd name="T107" fmla="*/ 25 h 176"/>
                <a:gd name="T108" fmla="*/ 150 w 359"/>
                <a:gd name="T109" fmla="*/ 5 h 176"/>
                <a:gd name="T110" fmla="*/ 106 w 359"/>
                <a:gd name="T111" fmla="*/ 14 h 176"/>
                <a:gd name="T112" fmla="*/ 133 w 359"/>
                <a:gd name="T113" fmla="*/ 33 h 176"/>
                <a:gd name="T114" fmla="*/ 160 w 359"/>
                <a:gd name="T115" fmla="*/ 31 h 176"/>
                <a:gd name="T116" fmla="*/ 227 w 359"/>
                <a:gd name="T117" fmla="*/ 134 h 176"/>
                <a:gd name="T118" fmla="*/ 98 w 359"/>
                <a:gd name="T119" fmla="*/ 78 h 176"/>
                <a:gd name="T120" fmla="*/ 288 w 359"/>
                <a:gd name="T121" fmla="*/ 118 h 176"/>
                <a:gd name="T122" fmla="*/ 320 w 359"/>
                <a:gd name="T123" fmla="*/ 58 h 176"/>
                <a:gd name="T124" fmla="*/ 295 w 359"/>
                <a:gd name="T125" fmla="*/ 10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9" h="176">
                  <a:moveTo>
                    <a:pt x="229" y="23"/>
                  </a:moveTo>
                  <a:cubicBezTo>
                    <a:pt x="229" y="23"/>
                    <a:pt x="229" y="23"/>
                    <a:pt x="229" y="23"/>
                  </a:cubicBezTo>
                  <a:cubicBezTo>
                    <a:pt x="230" y="23"/>
                    <a:pt x="231" y="23"/>
                    <a:pt x="231" y="24"/>
                  </a:cubicBezTo>
                  <a:cubicBezTo>
                    <a:pt x="232" y="24"/>
                    <a:pt x="233" y="24"/>
                    <a:pt x="233" y="24"/>
                  </a:cubicBezTo>
                  <a:cubicBezTo>
                    <a:pt x="233" y="24"/>
                    <a:pt x="233" y="24"/>
                    <a:pt x="233" y="24"/>
                  </a:cubicBezTo>
                  <a:cubicBezTo>
                    <a:pt x="234" y="24"/>
                    <a:pt x="235" y="24"/>
                    <a:pt x="235" y="24"/>
                  </a:cubicBezTo>
                  <a:cubicBezTo>
                    <a:pt x="235" y="23"/>
                    <a:pt x="235" y="23"/>
                    <a:pt x="235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1"/>
                    <a:pt x="235" y="21"/>
                    <a:pt x="234" y="21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1"/>
                    <a:pt x="234" y="21"/>
                    <a:pt x="235" y="20"/>
                  </a:cubicBezTo>
                  <a:cubicBezTo>
                    <a:pt x="236" y="19"/>
                    <a:pt x="237" y="19"/>
                    <a:pt x="238" y="18"/>
                  </a:cubicBezTo>
                  <a:cubicBezTo>
                    <a:pt x="239" y="18"/>
                    <a:pt x="240" y="18"/>
                    <a:pt x="241" y="18"/>
                  </a:cubicBezTo>
                  <a:cubicBezTo>
                    <a:pt x="242" y="18"/>
                    <a:pt x="243" y="18"/>
                    <a:pt x="243" y="18"/>
                  </a:cubicBezTo>
                  <a:cubicBezTo>
                    <a:pt x="244" y="18"/>
                    <a:pt x="244" y="18"/>
                    <a:pt x="244" y="18"/>
                  </a:cubicBezTo>
                  <a:cubicBezTo>
                    <a:pt x="245" y="18"/>
                    <a:pt x="245" y="18"/>
                    <a:pt x="246" y="18"/>
                  </a:cubicBezTo>
                  <a:cubicBezTo>
                    <a:pt x="246" y="17"/>
                    <a:pt x="247" y="17"/>
                    <a:pt x="247" y="16"/>
                  </a:cubicBezTo>
                  <a:cubicBezTo>
                    <a:pt x="247" y="16"/>
                    <a:pt x="247" y="16"/>
                    <a:pt x="247" y="16"/>
                  </a:cubicBezTo>
                  <a:cubicBezTo>
                    <a:pt x="247" y="15"/>
                    <a:pt x="247" y="15"/>
                    <a:pt x="246" y="15"/>
                  </a:cubicBezTo>
                  <a:cubicBezTo>
                    <a:pt x="246" y="15"/>
                    <a:pt x="246" y="15"/>
                    <a:pt x="246" y="15"/>
                  </a:cubicBezTo>
                  <a:cubicBezTo>
                    <a:pt x="245" y="15"/>
                    <a:pt x="245" y="15"/>
                    <a:pt x="244" y="15"/>
                  </a:cubicBezTo>
                  <a:cubicBezTo>
                    <a:pt x="244" y="15"/>
                    <a:pt x="243" y="16"/>
                    <a:pt x="243" y="16"/>
                  </a:cubicBezTo>
                  <a:cubicBezTo>
                    <a:pt x="242" y="16"/>
                    <a:pt x="241" y="16"/>
                    <a:pt x="241" y="16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0" y="15"/>
                    <a:pt x="239" y="16"/>
                    <a:pt x="238" y="16"/>
                  </a:cubicBezTo>
                  <a:cubicBezTo>
                    <a:pt x="237" y="16"/>
                    <a:pt x="236" y="16"/>
                    <a:pt x="236" y="16"/>
                  </a:cubicBezTo>
                  <a:cubicBezTo>
                    <a:pt x="235" y="16"/>
                    <a:pt x="235" y="17"/>
                    <a:pt x="234" y="17"/>
                  </a:cubicBezTo>
                  <a:cubicBezTo>
                    <a:pt x="234" y="18"/>
                    <a:pt x="234" y="18"/>
                    <a:pt x="233" y="18"/>
                  </a:cubicBezTo>
                  <a:cubicBezTo>
                    <a:pt x="232" y="19"/>
                    <a:pt x="230" y="20"/>
                    <a:pt x="230" y="20"/>
                  </a:cubicBezTo>
                  <a:cubicBezTo>
                    <a:pt x="229" y="20"/>
                    <a:pt x="229" y="21"/>
                    <a:pt x="229" y="22"/>
                  </a:cubicBezTo>
                  <a:cubicBezTo>
                    <a:pt x="228" y="22"/>
                    <a:pt x="229" y="22"/>
                    <a:pt x="229" y="23"/>
                  </a:cubicBezTo>
                  <a:close/>
                  <a:moveTo>
                    <a:pt x="72" y="15"/>
                  </a:moveTo>
                  <a:cubicBezTo>
                    <a:pt x="73" y="15"/>
                    <a:pt x="73" y="14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4" y="15"/>
                    <a:pt x="74" y="15"/>
                  </a:cubicBezTo>
                  <a:cubicBezTo>
                    <a:pt x="74" y="15"/>
                    <a:pt x="74" y="15"/>
                    <a:pt x="75" y="15"/>
                  </a:cubicBezTo>
                  <a:cubicBezTo>
                    <a:pt x="76" y="15"/>
                    <a:pt x="76" y="15"/>
                    <a:pt x="77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3"/>
                  </a:cubicBezTo>
                  <a:cubicBezTo>
                    <a:pt x="77" y="13"/>
                    <a:pt x="77" y="13"/>
                    <a:pt x="76" y="13"/>
                  </a:cubicBezTo>
                  <a:cubicBezTo>
                    <a:pt x="76" y="12"/>
                    <a:pt x="76" y="12"/>
                    <a:pt x="75" y="12"/>
                  </a:cubicBezTo>
                  <a:cubicBezTo>
                    <a:pt x="75" y="12"/>
                    <a:pt x="74" y="12"/>
                    <a:pt x="73" y="12"/>
                  </a:cubicBezTo>
                  <a:cubicBezTo>
                    <a:pt x="73" y="12"/>
                    <a:pt x="73" y="12"/>
                    <a:pt x="72" y="12"/>
                  </a:cubicBezTo>
                  <a:cubicBezTo>
                    <a:pt x="72" y="12"/>
                    <a:pt x="72" y="12"/>
                    <a:pt x="71" y="12"/>
                  </a:cubicBezTo>
                  <a:cubicBezTo>
                    <a:pt x="71" y="12"/>
                    <a:pt x="70" y="13"/>
                    <a:pt x="70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4"/>
                    <a:pt x="71" y="15"/>
                    <a:pt x="72" y="15"/>
                  </a:cubicBez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5" y="33"/>
                    <a:pt x="95" y="34"/>
                    <a:pt x="95" y="34"/>
                  </a:cubicBezTo>
                  <a:cubicBezTo>
                    <a:pt x="95" y="35"/>
                    <a:pt x="96" y="35"/>
                    <a:pt x="96" y="35"/>
                  </a:cubicBezTo>
                  <a:cubicBezTo>
                    <a:pt x="96" y="35"/>
                    <a:pt x="97" y="35"/>
                    <a:pt x="97" y="35"/>
                  </a:cubicBezTo>
                  <a:cubicBezTo>
                    <a:pt x="97" y="35"/>
                    <a:pt x="97" y="34"/>
                    <a:pt x="97" y="34"/>
                  </a:cubicBezTo>
                  <a:cubicBezTo>
                    <a:pt x="97" y="34"/>
                    <a:pt x="97" y="33"/>
                    <a:pt x="97" y="33"/>
                  </a:cubicBezTo>
                  <a:cubicBezTo>
                    <a:pt x="97" y="33"/>
                    <a:pt x="97" y="33"/>
                    <a:pt x="96" y="33"/>
                  </a:cubicBezTo>
                  <a:close/>
                  <a:moveTo>
                    <a:pt x="110" y="85"/>
                  </a:moveTo>
                  <a:cubicBezTo>
                    <a:pt x="110" y="85"/>
                    <a:pt x="110" y="85"/>
                    <a:pt x="110" y="85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09" y="86"/>
                    <a:pt x="109" y="86"/>
                    <a:pt x="109" y="87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09" y="88"/>
                    <a:pt x="110" y="88"/>
                    <a:pt x="110" y="88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110" y="88"/>
                    <a:pt x="110" y="88"/>
                    <a:pt x="111" y="88"/>
                  </a:cubicBezTo>
                  <a:cubicBezTo>
                    <a:pt x="111" y="88"/>
                    <a:pt x="111" y="87"/>
                    <a:pt x="111" y="87"/>
                  </a:cubicBezTo>
                  <a:cubicBezTo>
                    <a:pt x="111" y="86"/>
                    <a:pt x="111" y="85"/>
                    <a:pt x="110" y="85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0" y="85"/>
                    <a:pt x="110" y="85"/>
                    <a:pt x="110" y="85"/>
                  </a:cubicBezTo>
                  <a:close/>
                  <a:moveTo>
                    <a:pt x="4" y="45"/>
                  </a:moveTo>
                  <a:cubicBezTo>
                    <a:pt x="4" y="45"/>
                    <a:pt x="3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7"/>
                    <a:pt x="1" y="47"/>
                    <a:pt x="2" y="47"/>
                  </a:cubicBezTo>
                  <a:cubicBezTo>
                    <a:pt x="2" y="47"/>
                    <a:pt x="3" y="47"/>
                    <a:pt x="3" y="46"/>
                  </a:cubicBezTo>
                  <a:cubicBezTo>
                    <a:pt x="3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lose/>
                  <a:moveTo>
                    <a:pt x="106" y="84"/>
                  </a:moveTo>
                  <a:cubicBezTo>
                    <a:pt x="105" y="84"/>
                    <a:pt x="104" y="84"/>
                    <a:pt x="104" y="84"/>
                  </a:cubicBezTo>
                  <a:cubicBezTo>
                    <a:pt x="104" y="84"/>
                    <a:pt x="103" y="85"/>
                    <a:pt x="103" y="85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87"/>
                    <a:pt x="103" y="87"/>
                    <a:pt x="104" y="87"/>
                  </a:cubicBezTo>
                  <a:cubicBezTo>
                    <a:pt x="104" y="87"/>
                    <a:pt x="104" y="87"/>
                    <a:pt x="105" y="88"/>
                  </a:cubicBezTo>
                  <a:cubicBezTo>
                    <a:pt x="105" y="88"/>
                    <a:pt x="105" y="88"/>
                    <a:pt x="106" y="88"/>
                  </a:cubicBezTo>
                  <a:cubicBezTo>
                    <a:pt x="106" y="88"/>
                    <a:pt x="106" y="87"/>
                    <a:pt x="107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7" y="87"/>
                    <a:pt x="107" y="88"/>
                    <a:pt x="108" y="88"/>
                  </a:cubicBezTo>
                  <a:cubicBezTo>
                    <a:pt x="108" y="88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6"/>
                  </a:cubicBezTo>
                  <a:cubicBezTo>
                    <a:pt x="108" y="85"/>
                    <a:pt x="107" y="84"/>
                    <a:pt x="106" y="84"/>
                  </a:cubicBezTo>
                  <a:cubicBezTo>
                    <a:pt x="106" y="84"/>
                    <a:pt x="106" y="84"/>
                    <a:pt x="106" y="84"/>
                  </a:cubicBez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8" y="43"/>
                    <a:pt x="8" y="43"/>
                  </a:cubicBezTo>
                  <a:cubicBezTo>
                    <a:pt x="8" y="43"/>
                    <a:pt x="8" y="43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6" y="44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6"/>
                  </a:cubicBezTo>
                  <a:cubicBezTo>
                    <a:pt x="6" y="46"/>
                    <a:pt x="6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5"/>
                    <a:pt x="9" y="45"/>
                  </a:cubicBezTo>
                  <a:cubicBezTo>
                    <a:pt x="10" y="45"/>
                    <a:pt x="10" y="45"/>
                    <a:pt x="10" y="44"/>
                  </a:cubicBezTo>
                  <a:cubicBezTo>
                    <a:pt x="10" y="44"/>
                    <a:pt x="10" y="44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9" y="42"/>
                  </a:cubicBezTo>
                  <a:close/>
                  <a:moveTo>
                    <a:pt x="141" y="114"/>
                  </a:moveTo>
                  <a:cubicBezTo>
                    <a:pt x="141" y="114"/>
                    <a:pt x="141" y="114"/>
                    <a:pt x="141" y="114"/>
                  </a:cubicBezTo>
                  <a:cubicBezTo>
                    <a:pt x="140" y="114"/>
                    <a:pt x="139" y="114"/>
                    <a:pt x="139" y="113"/>
                  </a:cubicBezTo>
                  <a:cubicBezTo>
                    <a:pt x="138" y="112"/>
                    <a:pt x="138" y="112"/>
                    <a:pt x="137" y="112"/>
                  </a:cubicBezTo>
                  <a:cubicBezTo>
                    <a:pt x="137" y="112"/>
                    <a:pt x="136" y="111"/>
                    <a:pt x="136" y="111"/>
                  </a:cubicBezTo>
                  <a:cubicBezTo>
                    <a:pt x="136" y="111"/>
                    <a:pt x="136" y="111"/>
                    <a:pt x="135" y="111"/>
                  </a:cubicBezTo>
                  <a:cubicBezTo>
                    <a:pt x="135" y="111"/>
                    <a:pt x="135" y="112"/>
                    <a:pt x="135" y="112"/>
                  </a:cubicBezTo>
                  <a:cubicBezTo>
                    <a:pt x="134" y="112"/>
                    <a:pt x="134" y="111"/>
                    <a:pt x="134" y="111"/>
                  </a:cubicBezTo>
                  <a:cubicBezTo>
                    <a:pt x="133" y="111"/>
                    <a:pt x="132" y="110"/>
                    <a:pt x="132" y="110"/>
                  </a:cubicBezTo>
                  <a:cubicBezTo>
                    <a:pt x="131" y="109"/>
                    <a:pt x="130" y="109"/>
                    <a:pt x="129" y="109"/>
                  </a:cubicBezTo>
                  <a:cubicBezTo>
                    <a:pt x="129" y="109"/>
                    <a:pt x="129" y="109"/>
                    <a:pt x="129" y="109"/>
                  </a:cubicBezTo>
                  <a:cubicBezTo>
                    <a:pt x="129" y="109"/>
                    <a:pt x="129" y="109"/>
                    <a:pt x="128" y="109"/>
                  </a:cubicBezTo>
                  <a:cubicBezTo>
                    <a:pt x="128" y="109"/>
                    <a:pt x="128" y="108"/>
                    <a:pt x="128" y="108"/>
                  </a:cubicBezTo>
                  <a:cubicBezTo>
                    <a:pt x="128" y="108"/>
                    <a:pt x="127" y="108"/>
                    <a:pt x="127" y="108"/>
                  </a:cubicBezTo>
                  <a:cubicBezTo>
                    <a:pt x="127" y="108"/>
                    <a:pt x="127" y="108"/>
                    <a:pt x="127" y="108"/>
                  </a:cubicBezTo>
                  <a:cubicBezTo>
                    <a:pt x="127" y="108"/>
                    <a:pt x="127" y="108"/>
                    <a:pt x="127" y="107"/>
                  </a:cubicBezTo>
                  <a:cubicBezTo>
                    <a:pt x="127" y="107"/>
                    <a:pt x="127" y="107"/>
                    <a:pt x="127" y="106"/>
                  </a:cubicBezTo>
                  <a:cubicBezTo>
                    <a:pt x="127" y="106"/>
                    <a:pt x="127" y="105"/>
                    <a:pt x="126" y="105"/>
                  </a:cubicBezTo>
                  <a:cubicBezTo>
                    <a:pt x="126" y="105"/>
                    <a:pt x="126" y="105"/>
                    <a:pt x="126" y="105"/>
                  </a:cubicBezTo>
                  <a:cubicBezTo>
                    <a:pt x="126" y="105"/>
                    <a:pt x="126" y="105"/>
                    <a:pt x="126" y="105"/>
                  </a:cubicBezTo>
                  <a:cubicBezTo>
                    <a:pt x="126" y="105"/>
                    <a:pt x="126" y="104"/>
                    <a:pt x="125" y="103"/>
                  </a:cubicBezTo>
                  <a:cubicBezTo>
                    <a:pt x="124" y="102"/>
                    <a:pt x="123" y="101"/>
                    <a:pt x="122" y="101"/>
                  </a:cubicBezTo>
                  <a:cubicBezTo>
                    <a:pt x="121" y="101"/>
                    <a:pt x="121" y="101"/>
                    <a:pt x="121" y="101"/>
                  </a:cubicBezTo>
                  <a:cubicBezTo>
                    <a:pt x="121" y="101"/>
                    <a:pt x="120" y="101"/>
                    <a:pt x="120" y="101"/>
                  </a:cubicBezTo>
                  <a:cubicBezTo>
                    <a:pt x="120" y="101"/>
                    <a:pt x="120" y="101"/>
                    <a:pt x="119" y="101"/>
                  </a:cubicBezTo>
                  <a:cubicBezTo>
                    <a:pt x="119" y="99"/>
                    <a:pt x="118" y="99"/>
                    <a:pt x="118" y="99"/>
                  </a:cubicBezTo>
                  <a:cubicBezTo>
                    <a:pt x="118" y="98"/>
                    <a:pt x="117" y="98"/>
                    <a:pt x="117" y="98"/>
                  </a:cubicBezTo>
                  <a:cubicBezTo>
                    <a:pt x="117" y="98"/>
                    <a:pt x="116" y="98"/>
                    <a:pt x="116" y="98"/>
                  </a:cubicBezTo>
                  <a:cubicBezTo>
                    <a:pt x="116" y="98"/>
                    <a:pt x="116" y="98"/>
                    <a:pt x="116" y="98"/>
                  </a:cubicBezTo>
                  <a:cubicBezTo>
                    <a:pt x="116" y="98"/>
                    <a:pt x="116" y="98"/>
                    <a:pt x="116" y="98"/>
                  </a:cubicBezTo>
                  <a:cubicBezTo>
                    <a:pt x="116" y="97"/>
                    <a:pt x="116" y="96"/>
                    <a:pt x="116" y="95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5" y="95"/>
                    <a:pt x="115" y="96"/>
                    <a:pt x="115" y="96"/>
                  </a:cubicBezTo>
                  <a:cubicBezTo>
                    <a:pt x="115" y="96"/>
                    <a:pt x="115" y="96"/>
                    <a:pt x="115" y="96"/>
                  </a:cubicBezTo>
                  <a:cubicBezTo>
                    <a:pt x="115" y="96"/>
                    <a:pt x="114" y="95"/>
                    <a:pt x="114" y="95"/>
                  </a:cubicBezTo>
                  <a:cubicBezTo>
                    <a:pt x="114" y="95"/>
                    <a:pt x="113" y="95"/>
                    <a:pt x="113" y="95"/>
                  </a:cubicBezTo>
                  <a:cubicBezTo>
                    <a:pt x="112" y="95"/>
                    <a:pt x="112" y="95"/>
                    <a:pt x="112" y="95"/>
                  </a:cubicBezTo>
                  <a:cubicBezTo>
                    <a:pt x="111" y="95"/>
                    <a:pt x="111" y="95"/>
                    <a:pt x="111" y="96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1" y="95"/>
                    <a:pt x="110" y="95"/>
                    <a:pt x="110" y="95"/>
                  </a:cubicBezTo>
                  <a:cubicBezTo>
                    <a:pt x="109" y="95"/>
                    <a:pt x="109" y="95"/>
                    <a:pt x="108" y="95"/>
                  </a:cubicBezTo>
                  <a:cubicBezTo>
                    <a:pt x="108" y="95"/>
                    <a:pt x="108" y="95"/>
                    <a:pt x="108" y="95"/>
                  </a:cubicBezTo>
                  <a:cubicBezTo>
                    <a:pt x="108" y="95"/>
                    <a:pt x="108" y="94"/>
                    <a:pt x="108" y="94"/>
                  </a:cubicBezTo>
                  <a:cubicBezTo>
                    <a:pt x="108" y="94"/>
                    <a:pt x="108" y="94"/>
                    <a:pt x="107" y="94"/>
                  </a:cubicBezTo>
                  <a:cubicBezTo>
                    <a:pt x="106" y="94"/>
                    <a:pt x="106" y="94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6" y="94"/>
                    <a:pt x="106" y="94"/>
                  </a:cubicBezTo>
                  <a:cubicBezTo>
                    <a:pt x="106" y="94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4" y="93"/>
                    <a:pt x="104" y="93"/>
                    <a:pt x="103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2" y="94"/>
                    <a:pt x="101" y="95"/>
                    <a:pt x="101" y="96"/>
                  </a:cubicBezTo>
                  <a:cubicBezTo>
                    <a:pt x="100" y="97"/>
                    <a:pt x="100" y="97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8" y="97"/>
                    <a:pt x="98" y="96"/>
                    <a:pt x="97" y="96"/>
                  </a:cubicBezTo>
                  <a:cubicBezTo>
                    <a:pt x="97" y="96"/>
                    <a:pt x="97" y="96"/>
                    <a:pt x="96" y="96"/>
                  </a:cubicBezTo>
                  <a:cubicBezTo>
                    <a:pt x="96" y="97"/>
                    <a:pt x="96" y="97"/>
                    <a:pt x="95" y="97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94" y="98"/>
                    <a:pt x="94" y="97"/>
                    <a:pt x="94" y="97"/>
                  </a:cubicBezTo>
                  <a:cubicBezTo>
                    <a:pt x="94" y="96"/>
                    <a:pt x="93" y="96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3"/>
                    <a:pt x="93" y="92"/>
                    <a:pt x="94" y="92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1"/>
                    <a:pt x="93" y="90"/>
                    <a:pt x="93" y="90"/>
                  </a:cubicBezTo>
                  <a:cubicBezTo>
                    <a:pt x="92" y="89"/>
                    <a:pt x="92" y="89"/>
                    <a:pt x="91" y="89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91" y="89"/>
                    <a:pt x="91" y="89"/>
                    <a:pt x="9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9" y="89"/>
                    <a:pt x="89" y="89"/>
                    <a:pt x="89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8"/>
                    <a:pt x="89" y="87"/>
                    <a:pt x="89" y="87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90" y="85"/>
                    <a:pt x="90" y="85"/>
                    <a:pt x="90" y="84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8" y="82"/>
                    <a:pt x="87" y="82"/>
                    <a:pt x="87" y="82"/>
                  </a:cubicBezTo>
                  <a:cubicBezTo>
                    <a:pt x="87" y="82"/>
                    <a:pt x="87" y="82"/>
                    <a:pt x="86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5" y="82"/>
                    <a:pt x="85" y="83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5"/>
                    <a:pt x="84" y="85"/>
                    <a:pt x="84" y="85"/>
                  </a:cubicBezTo>
                  <a:cubicBezTo>
                    <a:pt x="84" y="85"/>
                    <a:pt x="83" y="85"/>
                    <a:pt x="83" y="86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2" y="86"/>
                    <a:pt x="82" y="86"/>
                    <a:pt x="81" y="85"/>
                  </a:cubicBezTo>
                  <a:cubicBezTo>
                    <a:pt x="80" y="84"/>
                    <a:pt x="79" y="83"/>
                    <a:pt x="79" y="82"/>
                  </a:cubicBezTo>
                  <a:cubicBezTo>
                    <a:pt x="79" y="82"/>
                    <a:pt x="79" y="81"/>
                    <a:pt x="79" y="80"/>
                  </a:cubicBezTo>
                  <a:cubicBezTo>
                    <a:pt x="79" y="80"/>
                    <a:pt x="79" y="79"/>
                    <a:pt x="79" y="79"/>
                  </a:cubicBezTo>
                  <a:cubicBezTo>
                    <a:pt x="79" y="78"/>
                    <a:pt x="79" y="78"/>
                    <a:pt x="79" y="77"/>
                  </a:cubicBezTo>
                  <a:cubicBezTo>
                    <a:pt x="79" y="77"/>
                    <a:pt x="79" y="77"/>
                    <a:pt x="79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6"/>
                    <a:pt x="80" y="75"/>
                    <a:pt x="80" y="75"/>
                  </a:cubicBezTo>
                  <a:cubicBezTo>
                    <a:pt x="81" y="75"/>
                    <a:pt x="82" y="74"/>
                    <a:pt x="82" y="73"/>
                  </a:cubicBezTo>
                  <a:cubicBezTo>
                    <a:pt x="82" y="73"/>
                    <a:pt x="82" y="73"/>
                    <a:pt x="83" y="73"/>
                  </a:cubicBezTo>
                  <a:cubicBezTo>
                    <a:pt x="83" y="73"/>
                    <a:pt x="83" y="73"/>
                    <a:pt x="84" y="73"/>
                  </a:cubicBezTo>
                  <a:cubicBezTo>
                    <a:pt x="84" y="73"/>
                    <a:pt x="84" y="73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7" y="73"/>
                    <a:pt x="87" y="72"/>
                    <a:pt x="88" y="72"/>
                  </a:cubicBezTo>
                  <a:cubicBezTo>
                    <a:pt x="88" y="72"/>
                    <a:pt x="88" y="72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9" y="73"/>
                    <a:pt x="90" y="72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1" y="72"/>
                    <a:pt x="91" y="73"/>
                    <a:pt x="91" y="73"/>
                  </a:cubicBezTo>
                  <a:cubicBezTo>
                    <a:pt x="91" y="73"/>
                    <a:pt x="91" y="74"/>
                    <a:pt x="92" y="74"/>
                  </a:cubicBezTo>
                  <a:cubicBezTo>
                    <a:pt x="92" y="74"/>
                    <a:pt x="92" y="74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74"/>
                    <a:pt x="93" y="75"/>
                    <a:pt x="93" y="75"/>
                  </a:cubicBezTo>
                  <a:cubicBezTo>
                    <a:pt x="93" y="76"/>
                    <a:pt x="93" y="77"/>
                    <a:pt x="94" y="77"/>
                  </a:cubicBezTo>
                  <a:cubicBezTo>
                    <a:pt x="94" y="77"/>
                    <a:pt x="94" y="77"/>
                    <a:pt x="94" y="78"/>
                  </a:cubicBezTo>
                  <a:cubicBezTo>
                    <a:pt x="94" y="78"/>
                    <a:pt x="95" y="78"/>
                    <a:pt x="95" y="78"/>
                  </a:cubicBezTo>
                  <a:cubicBezTo>
                    <a:pt x="95" y="78"/>
                    <a:pt x="95" y="79"/>
                    <a:pt x="95" y="79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6" y="79"/>
                    <a:pt x="96" y="78"/>
                    <a:pt x="96" y="78"/>
                  </a:cubicBezTo>
                  <a:cubicBezTo>
                    <a:pt x="97" y="78"/>
                    <a:pt x="97" y="77"/>
                    <a:pt x="97" y="76"/>
                  </a:cubicBezTo>
                  <a:cubicBezTo>
                    <a:pt x="97" y="76"/>
                    <a:pt x="97" y="76"/>
                    <a:pt x="97" y="75"/>
                  </a:cubicBezTo>
                  <a:cubicBezTo>
                    <a:pt x="97" y="75"/>
                    <a:pt x="96" y="74"/>
                    <a:pt x="96" y="74"/>
                  </a:cubicBezTo>
                  <a:cubicBezTo>
                    <a:pt x="96" y="73"/>
                    <a:pt x="96" y="72"/>
                    <a:pt x="95" y="72"/>
                  </a:cubicBezTo>
                  <a:cubicBezTo>
                    <a:pt x="95" y="72"/>
                    <a:pt x="95" y="72"/>
                    <a:pt x="95" y="71"/>
                  </a:cubicBezTo>
                  <a:cubicBezTo>
                    <a:pt x="95" y="71"/>
                    <a:pt x="95" y="70"/>
                    <a:pt x="96" y="70"/>
                  </a:cubicBezTo>
                  <a:cubicBezTo>
                    <a:pt x="96" y="70"/>
                    <a:pt x="97" y="69"/>
                    <a:pt x="98" y="69"/>
                  </a:cubicBezTo>
                  <a:cubicBezTo>
                    <a:pt x="98" y="68"/>
                    <a:pt x="99" y="67"/>
                    <a:pt x="99" y="67"/>
                  </a:cubicBezTo>
                  <a:cubicBezTo>
                    <a:pt x="100" y="67"/>
                    <a:pt x="100" y="67"/>
                    <a:pt x="100" y="66"/>
                  </a:cubicBezTo>
                  <a:cubicBezTo>
                    <a:pt x="101" y="66"/>
                    <a:pt x="101" y="66"/>
                    <a:pt x="101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1" y="64"/>
                    <a:pt x="101" y="64"/>
                    <a:pt x="101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63"/>
                    <a:pt x="102" y="63"/>
                    <a:pt x="102" y="63"/>
                  </a:cubicBezTo>
                  <a:cubicBezTo>
                    <a:pt x="102" y="63"/>
                    <a:pt x="102" y="62"/>
                    <a:pt x="102" y="62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3" y="61"/>
                    <a:pt x="103" y="60"/>
                    <a:pt x="103" y="60"/>
                  </a:cubicBezTo>
                  <a:cubicBezTo>
                    <a:pt x="103" y="60"/>
                    <a:pt x="103" y="60"/>
                    <a:pt x="103" y="60"/>
                  </a:cubicBezTo>
                  <a:cubicBezTo>
                    <a:pt x="103" y="60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5" y="60"/>
                    <a:pt x="105" y="59"/>
                    <a:pt x="106" y="59"/>
                  </a:cubicBezTo>
                  <a:cubicBezTo>
                    <a:pt x="106" y="59"/>
                    <a:pt x="106" y="59"/>
                    <a:pt x="107" y="59"/>
                  </a:cubicBezTo>
                  <a:cubicBezTo>
                    <a:pt x="107" y="59"/>
                    <a:pt x="107" y="58"/>
                    <a:pt x="107" y="58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6" y="56"/>
                    <a:pt x="107" y="56"/>
                  </a:cubicBezTo>
                  <a:cubicBezTo>
                    <a:pt x="107" y="56"/>
                    <a:pt x="107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9" y="56"/>
                    <a:pt x="109" y="56"/>
                    <a:pt x="109" y="56"/>
                  </a:cubicBezTo>
                  <a:cubicBezTo>
                    <a:pt x="109" y="55"/>
                    <a:pt x="109" y="55"/>
                    <a:pt x="109" y="55"/>
                  </a:cubicBezTo>
                  <a:cubicBezTo>
                    <a:pt x="109" y="55"/>
                    <a:pt x="109" y="55"/>
                    <a:pt x="109" y="55"/>
                  </a:cubicBezTo>
                  <a:cubicBezTo>
                    <a:pt x="109" y="55"/>
                    <a:pt x="109" y="55"/>
                    <a:pt x="110" y="55"/>
                  </a:cubicBezTo>
                  <a:cubicBezTo>
                    <a:pt x="110" y="55"/>
                    <a:pt x="110" y="56"/>
                    <a:pt x="110" y="56"/>
                  </a:cubicBezTo>
                  <a:cubicBezTo>
                    <a:pt x="110" y="56"/>
                    <a:pt x="110" y="56"/>
                    <a:pt x="110" y="57"/>
                  </a:cubicBezTo>
                  <a:cubicBezTo>
                    <a:pt x="110" y="57"/>
                    <a:pt x="110" y="57"/>
                    <a:pt x="111" y="57"/>
                  </a:cubicBezTo>
                  <a:cubicBezTo>
                    <a:pt x="111" y="57"/>
                    <a:pt x="112" y="57"/>
                    <a:pt x="112" y="56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56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4" y="55"/>
                    <a:pt x="115" y="55"/>
                  </a:cubicBezTo>
                  <a:cubicBezTo>
                    <a:pt x="115" y="55"/>
                    <a:pt x="115" y="55"/>
                    <a:pt x="116" y="55"/>
                  </a:cubicBezTo>
                  <a:cubicBezTo>
                    <a:pt x="116" y="55"/>
                    <a:pt x="117" y="55"/>
                    <a:pt x="117" y="55"/>
                  </a:cubicBezTo>
                  <a:cubicBezTo>
                    <a:pt x="117" y="55"/>
                    <a:pt x="117" y="54"/>
                    <a:pt x="117" y="54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7" y="53"/>
                    <a:pt x="117" y="52"/>
                    <a:pt x="116" y="52"/>
                  </a:cubicBezTo>
                  <a:cubicBezTo>
                    <a:pt x="116" y="52"/>
                    <a:pt x="116" y="51"/>
                    <a:pt x="116" y="51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4" y="53"/>
                    <a:pt x="115" y="53"/>
                    <a:pt x="114" y="53"/>
                  </a:cubicBezTo>
                  <a:cubicBezTo>
                    <a:pt x="114" y="53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1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51"/>
                    <a:pt x="113" y="51"/>
                    <a:pt x="113" y="51"/>
                  </a:cubicBezTo>
                  <a:cubicBezTo>
                    <a:pt x="113" y="51"/>
                    <a:pt x="113" y="52"/>
                    <a:pt x="113" y="52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3" y="52"/>
                    <a:pt x="113" y="52"/>
                    <a:pt x="112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3" y="51"/>
                    <a:pt x="113" y="51"/>
                    <a:pt x="113" y="50"/>
                  </a:cubicBezTo>
                  <a:cubicBezTo>
                    <a:pt x="113" y="50"/>
                    <a:pt x="113" y="50"/>
                    <a:pt x="112" y="50"/>
                  </a:cubicBezTo>
                  <a:cubicBezTo>
                    <a:pt x="112" y="49"/>
                    <a:pt x="112" y="49"/>
                    <a:pt x="111" y="49"/>
                  </a:cubicBezTo>
                  <a:cubicBezTo>
                    <a:pt x="111" y="49"/>
                    <a:pt x="110" y="49"/>
                    <a:pt x="110" y="49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9" y="49"/>
                    <a:pt x="110" y="49"/>
                    <a:pt x="111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8"/>
                    <a:pt x="111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9"/>
                    <a:pt x="112" y="49"/>
                    <a:pt x="112" y="48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5" y="50"/>
                    <a:pt x="115" y="49"/>
                    <a:pt x="115" y="49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6" y="49"/>
                    <a:pt x="116" y="49"/>
                    <a:pt x="116" y="48"/>
                  </a:cubicBezTo>
                  <a:cubicBezTo>
                    <a:pt x="117" y="48"/>
                    <a:pt x="117" y="48"/>
                    <a:pt x="118" y="48"/>
                  </a:cubicBezTo>
                  <a:cubicBezTo>
                    <a:pt x="118" y="47"/>
                    <a:pt x="118" y="47"/>
                    <a:pt x="119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8" y="48"/>
                    <a:pt x="118" y="48"/>
                    <a:pt x="118" y="49"/>
                  </a:cubicBezTo>
                  <a:cubicBezTo>
                    <a:pt x="117" y="49"/>
                    <a:pt x="117" y="50"/>
                    <a:pt x="117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7" y="52"/>
                    <a:pt x="118" y="52"/>
                    <a:pt x="118" y="52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20" y="52"/>
                    <a:pt x="120" y="51"/>
                  </a:cubicBezTo>
                  <a:cubicBezTo>
                    <a:pt x="120" y="51"/>
                    <a:pt x="120" y="51"/>
                    <a:pt x="120" y="51"/>
                  </a:cubicBezTo>
                  <a:cubicBezTo>
                    <a:pt x="120" y="51"/>
                    <a:pt x="121" y="52"/>
                    <a:pt x="121" y="5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2" y="52"/>
                    <a:pt x="122" y="52"/>
                    <a:pt x="122" y="52"/>
                  </a:cubicBezTo>
                  <a:cubicBezTo>
                    <a:pt x="122" y="52"/>
                    <a:pt x="122" y="52"/>
                    <a:pt x="122" y="52"/>
                  </a:cubicBezTo>
                  <a:cubicBezTo>
                    <a:pt x="122" y="52"/>
                    <a:pt x="122" y="52"/>
                    <a:pt x="122" y="52"/>
                  </a:cubicBezTo>
                  <a:cubicBezTo>
                    <a:pt x="122" y="52"/>
                    <a:pt x="122" y="52"/>
                    <a:pt x="122" y="52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1"/>
                    <a:pt x="124" y="51"/>
                    <a:pt x="124" y="51"/>
                  </a:cubicBezTo>
                  <a:cubicBezTo>
                    <a:pt x="124" y="51"/>
                    <a:pt x="124" y="51"/>
                    <a:pt x="124" y="50"/>
                  </a:cubicBezTo>
                  <a:cubicBezTo>
                    <a:pt x="124" y="50"/>
                    <a:pt x="123" y="49"/>
                    <a:pt x="123" y="49"/>
                  </a:cubicBezTo>
                  <a:cubicBezTo>
                    <a:pt x="123" y="48"/>
                    <a:pt x="122" y="48"/>
                    <a:pt x="122" y="48"/>
                  </a:cubicBezTo>
                  <a:cubicBezTo>
                    <a:pt x="122" y="48"/>
                    <a:pt x="121" y="48"/>
                    <a:pt x="121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48"/>
                    <a:pt x="121" y="48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1" y="47"/>
                    <a:pt x="121" y="46"/>
                  </a:cubicBezTo>
                  <a:cubicBezTo>
                    <a:pt x="121" y="46"/>
                    <a:pt x="121" y="46"/>
                    <a:pt x="121" y="45"/>
                  </a:cubicBezTo>
                  <a:cubicBezTo>
                    <a:pt x="121" y="45"/>
                    <a:pt x="122" y="45"/>
                    <a:pt x="122" y="44"/>
                  </a:cubicBezTo>
                  <a:cubicBezTo>
                    <a:pt x="122" y="44"/>
                    <a:pt x="121" y="44"/>
                    <a:pt x="121" y="44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20" y="43"/>
                    <a:pt x="120" y="43"/>
                    <a:pt x="119" y="43"/>
                  </a:cubicBezTo>
                  <a:cubicBezTo>
                    <a:pt x="119" y="42"/>
                    <a:pt x="119" y="42"/>
                    <a:pt x="119" y="41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8" y="41"/>
                    <a:pt x="118" y="41"/>
                    <a:pt x="117" y="41"/>
                  </a:cubicBezTo>
                  <a:cubicBezTo>
                    <a:pt x="117" y="41"/>
                    <a:pt x="117" y="41"/>
                    <a:pt x="116" y="41"/>
                  </a:cubicBezTo>
                  <a:cubicBezTo>
                    <a:pt x="116" y="41"/>
                    <a:pt x="116" y="40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0"/>
                    <a:pt x="115" y="39"/>
                    <a:pt x="115" y="38"/>
                  </a:cubicBezTo>
                  <a:cubicBezTo>
                    <a:pt x="114" y="38"/>
                    <a:pt x="114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5"/>
                    <a:pt x="111" y="35"/>
                    <a:pt x="110" y="36"/>
                  </a:cubicBezTo>
                  <a:cubicBezTo>
                    <a:pt x="110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8" y="37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5"/>
                    <a:pt x="107" y="34"/>
                    <a:pt x="107" y="34"/>
                  </a:cubicBezTo>
                  <a:cubicBezTo>
                    <a:pt x="106" y="34"/>
                    <a:pt x="106" y="34"/>
                    <a:pt x="105" y="34"/>
                  </a:cubicBezTo>
                  <a:cubicBezTo>
                    <a:pt x="105" y="34"/>
                    <a:pt x="105" y="34"/>
                    <a:pt x="104" y="33"/>
                  </a:cubicBezTo>
                  <a:cubicBezTo>
                    <a:pt x="104" y="33"/>
                    <a:pt x="103" y="33"/>
                    <a:pt x="102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1" y="33"/>
                    <a:pt x="99" y="33"/>
                    <a:pt x="99" y="33"/>
                  </a:cubicBezTo>
                  <a:cubicBezTo>
                    <a:pt x="99" y="33"/>
                    <a:pt x="99" y="33"/>
                    <a:pt x="98" y="33"/>
                  </a:cubicBezTo>
                  <a:cubicBezTo>
                    <a:pt x="98" y="34"/>
                    <a:pt x="98" y="34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7" y="37"/>
                    <a:pt x="97" y="38"/>
                    <a:pt x="97" y="38"/>
                  </a:cubicBezTo>
                  <a:cubicBezTo>
                    <a:pt x="97" y="38"/>
                    <a:pt x="98" y="38"/>
                    <a:pt x="98" y="38"/>
                  </a:cubicBezTo>
                  <a:cubicBezTo>
                    <a:pt x="98" y="38"/>
                    <a:pt x="98" y="39"/>
                    <a:pt x="99" y="39"/>
                  </a:cubicBezTo>
                  <a:cubicBezTo>
                    <a:pt x="99" y="39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1"/>
                  </a:cubicBezTo>
                  <a:cubicBezTo>
                    <a:pt x="99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7" y="41"/>
                    <a:pt x="97" y="41"/>
                  </a:cubicBezTo>
                  <a:cubicBezTo>
                    <a:pt x="97" y="41"/>
                    <a:pt x="97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2"/>
                    <a:pt x="96" y="42"/>
                  </a:cubicBezTo>
                  <a:cubicBezTo>
                    <a:pt x="96" y="42"/>
                    <a:pt x="97" y="42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4"/>
                    <a:pt x="97" y="44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45"/>
                    <a:pt x="97" y="46"/>
                    <a:pt x="97" y="46"/>
                  </a:cubicBezTo>
                  <a:cubicBezTo>
                    <a:pt x="97" y="46"/>
                    <a:pt x="97" y="45"/>
                    <a:pt x="96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45"/>
                    <a:pt x="96" y="45"/>
                    <a:pt x="96" y="44"/>
                  </a:cubicBezTo>
                  <a:cubicBezTo>
                    <a:pt x="96" y="44"/>
                    <a:pt x="96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2"/>
                    <a:pt x="95" y="42"/>
                  </a:cubicBezTo>
                  <a:cubicBezTo>
                    <a:pt x="95" y="42"/>
                    <a:pt x="94" y="41"/>
                    <a:pt x="94" y="41"/>
                  </a:cubicBezTo>
                  <a:cubicBezTo>
                    <a:pt x="94" y="41"/>
                    <a:pt x="94" y="41"/>
                    <a:pt x="93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3" y="41"/>
                    <a:pt x="93" y="41"/>
                    <a:pt x="92" y="41"/>
                  </a:cubicBezTo>
                  <a:cubicBezTo>
                    <a:pt x="92" y="41"/>
                    <a:pt x="91" y="41"/>
                    <a:pt x="90" y="40"/>
                  </a:cubicBezTo>
                  <a:cubicBezTo>
                    <a:pt x="88" y="40"/>
                    <a:pt x="88" y="40"/>
                    <a:pt x="87" y="39"/>
                  </a:cubicBezTo>
                  <a:cubicBezTo>
                    <a:pt x="86" y="39"/>
                    <a:pt x="86" y="39"/>
                    <a:pt x="85" y="39"/>
                  </a:cubicBezTo>
                  <a:cubicBezTo>
                    <a:pt x="85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8"/>
                  </a:cubicBezTo>
                  <a:cubicBezTo>
                    <a:pt x="84" y="38"/>
                    <a:pt x="84" y="38"/>
                    <a:pt x="83" y="37"/>
                  </a:cubicBezTo>
                  <a:cubicBezTo>
                    <a:pt x="83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36"/>
                    <a:pt x="82" y="36"/>
                    <a:pt x="82" y="35"/>
                  </a:cubicBezTo>
                  <a:cubicBezTo>
                    <a:pt x="83" y="35"/>
                    <a:pt x="83" y="35"/>
                    <a:pt x="84" y="34"/>
                  </a:cubicBezTo>
                  <a:cubicBezTo>
                    <a:pt x="85" y="33"/>
                    <a:pt x="86" y="33"/>
                    <a:pt x="86" y="32"/>
                  </a:cubicBezTo>
                  <a:cubicBezTo>
                    <a:pt x="86" y="32"/>
                    <a:pt x="86" y="32"/>
                    <a:pt x="87" y="32"/>
                  </a:cubicBezTo>
                  <a:cubicBezTo>
                    <a:pt x="87" y="32"/>
                    <a:pt x="88" y="32"/>
                    <a:pt x="88" y="32"/>
                  </a:cubicBezTo>
                  <a:cubicBezTo>
                    <a:pt x="88" y="32"/>
                    <a:pt x="88" y="32"/>
                    <a:pt x="89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32"/>
                    <a:pt x="90" y="31"/>
                    <a:pt x="90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0" y="31"/>
                    <a:pt x="90" y="32"/>
                    <a:pt x="90" y="32"/>
                  </a:cubicBezTo>
                  <a:cubicBezTo>
                    <a:pt x="89" y="32"/>
                    <a:pt x="90" y="33"/>
                    <a:pt x="90" y="33"/>
                  </a:cubicBezTo>
                  <a:cubicBezTo>
                    <a:pt x="90" y="33"/>
                    <a:pt x="90" y="33"/>
                    <a:pt x="91" y="33"/>
                  </a:cubicBezTo>
                  <a:cubicBezTo>
                    <a:pt x="91" y="33"/>
                    <a:pt x="92" y="32"/>
                    <a:pt x="92" y="32"/>
                  </a:cubicBezTo>
                  <a:cubicBezTo>
                    <a:pt x="92" y="32"/>
                    <a:pt x="92" y="32"/>
                    <a:pt x="93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3" y="32"/>
                    <a:pt x="93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3" y="32"/>
                  </a:cubicBezTo>
                  <a:cubicBezTo>
                    <a:pt x="93" y="32"/>
                    <a:pt x="93" y="32"/>
                    <a:pt x="92" y="33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92" y="34"/>
                    <a:pt x="93" y="34"/>
                    <a:pt x="93" y="34"/>
                  </a:cubicBezTo>
                  <a:cubicBezTo>
                    <a:pt x="93" y="34"/>
                    <a:pt x="93" y="34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5" y="33"/>
                    <a:pt x="95" y="33"/>
                  </a:cubicBezTo>
                  <a:cubicBezTo>
                    <a:pt x="95" y="33"/>
                    <a:pt x="96" y="33"/>
                    <a:pt x="96" y="33"/>
                  </a:cubicBezTo>
                  <a:cubicBezTo>
                    <a:pt x="96" y="32"/>
                    <a:pt x="97" y="32"/>
                    <a:pt x="97" y="32"/>
                  </a:cubicBezTo>
                  <a:cubicBezTo>
                    <a:pt x="97" y="31"/>
                    <a:pt x="96" y="31"/>
                    <a:pt x="96" y="31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4" y="30"/>
                    <a:pt x="94" y="30"/>
                    <a:pt x="94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4" y="29"/>
                    <a:pt x="94" y="29"/>
                    <a:pt x="94" y="28"/>
                  </a:cubicBezTo>
                  <a:cubicBezTo>
                    <a:pt x="94" y="28"/>
                    <a:pt x="95" y="28"/>
                    <a:pt x="95" y="28"/>
                  </a:cubicBezTo>
                  <a:cubicBezTo>
                    <a:pt x="96" y="28"/>
                    <a:pt x="96" y="28"/>
                    <a:pt x="96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6"/>
                    <a:pt x="95" y="26"/>
                    <a:pt x="95" y="26"/>
                  </a:cubicBezTo>
                  <a:cubicBezTo>
                    <a:pt x="95" y="26"/>
                    <a:pt x="95" y="25"/>
                    <a:pt x="9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5"/>
                    <a:pt x="96" y="25"/>
                    <a:pt x="96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5"/>
                    <a:pt x="99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26"/>
                    <a:pt x="99" y="27"/>
                    <a:pt x="99" y="27"/>
                  </a:cubicBezTo>
                  <a:cubicBezTo>
                    <a:pt x="99" y="27"/>
                    <a:pt x="98" y="27"/>
                    <a:pt x="98" y="27"/>
                  </a:cubicBezTo>
                  <a:cubicBezTo>
                    <a:pt x="98" y="28"/>
                    <a:pt x="99" y="28"/>
                    <a:pt x="99" y="28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8"/>
                    <a:pt x="101" y="28"/>
                    <a:pt x="101" y="28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8"/>
                    <a:pt x="102" y="27"/>
                    <a:pt x="102" y="2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2" y="27"/>
                    <a:pt x="102" y="27"/>
                    <a:pt x="103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2" y="27"/>
                    <a:pt x="101" y="28"/>
                    <a:pt x="101" y="28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101" y="29"/>
                    <a:pt x="100" y="29"/>
                  </a:cubicBezTo>
                  <a:cubicBezTo>
                    <a:pt x="100" y="29"/>
                    <a:pt x="99" y="29"/>
                    <a:pt x="99" y="29"/>
                  </a:cubicBezTo>
                  <a:cubicBezTo>
                    <a:pt x="99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8" y="31"/>
                    <a:pt x="98" y="31"/>
                    <a:pt x="98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9" y="32"/>
                    <a:pt x="100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1" y="31"/>
                    <a:pt x="102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3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3"/>
                    <a:pt x="107" y="34"/>
                    <a:pt x="107" y="34"/>
                  </a:cubicBezTo>
                  <a:cubicBezTo>
                    <a:pt x="107" y="34"/>
                    <a:pt x="107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9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10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4"/>
                  </a:cubicBezTo>
                  <a:cubicBezTo>
                    <a:pt x="111" y="34"/>
                    <a:pt x="111" y="34"/>
                    <a:pt x="112" y="34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2" y="34"/>
                    <a:pt x="113" y="34"/>
                  </a:cubicBezTo>
                  <a:cubicBezTo>
                    <a:pt x="113" y="34"/>
                    <a:pt x="113" y="34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3" y="33"/>
                    <a:pt x="113" y="32"/>
                  </a:cubicBezTo>
                  <a:cubicBezTo>
                    <a:pt x="113" y="32"/>
                    <a:pt x="112" y="31"/>
                    <a:pt x="112" y="31"/>
                  </a:cubicBezTo>
                  <a:cubicBezTo>
                    <a:pt x="111" y="31"/>
                    <a:pt x="111" y="30"/>
                    <a:pt x="111" y="30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0" y="30"/>
                    <a:pt x="110" y="29"/>
                    <a:pt x="110" y="29"/>
                  </a:cubicBezTo>
                  <a:cubicBezTo>
                    <a:pt x="110" y="29"/>
                    <a:pt x="111" y="30"/>
                    <a:pt x="111" y="30"/>
                  </a:cubicBezTo>
                  <a:cubicBezTo>
                    <a:pt x="112" y="30"/>
                    <a:pt x="112" y="31"/>
                    <a:pt x="113" y="31"/>
                  </a:cubicBezTo>
                  <a:cubicBezTo>
                    <a:pt x="113" y="31"/>
                    <a:pt x="114" y="31"/>
                    <a:pt x="114" y="31"/>
                  </a:cubicBezTo>
                  <a:cubicBezTo>
                    <a:pt x="114" y="30"/>
                    <a:pt x="115" y="30"/>
                    <a:pt x="115" y="30"/>
                  </a:cubicBezTo>
                  <a:cubicBezTo>
                    <a:pt x="115" y="29"/>
                    <a:pt x="116" y="28"/>
                    <a:pt x="116" y="28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116" y="28"/>
                    <a:pt x="115" y="28"/>
                    <a:pt x="114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13" y="27"/>
                    <a:pt x="113" y="26"/>
                    <a:pt x="112" y="26"/>
                  </a:cubicBezTo>
                  <a:cubicBezTo>
                    <a:pt x="112" y="26"/>
                    <a:pt x="111" y="25"/>
                    <a:pt x="111" y="25"/>
                  </a:cubicBezTo>
                  <a:cubicBezTo>
                    <a:pt x="111" y="25"/>
                    <a:pt x="111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5"/>
                  </a:cubicBezTo>
                  <a:cubicBezTo>
                    <a:pt x="110" y="25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23"/>
                    <a:pt x="108" y="23"/>
                    <a:pt x="107" y="22"/>
                  </a:cubicBezTo>
                  <a:cubicBezTo>
                    <a:pt x="106" y="22"/>
                    <a:pt x="106" y="22"/>
                    <a:pt x="105" y="22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4" y="22"/>
                    <a:pt x="103" y="21"/>
                    <a:pt x="103" y="21"/>
                  </a:cubicBezTo>
                  <a:cubicBezTo>
                    <a:pt x="102" y="21"/>
                    <a:pt x="101" y="21"/>
                    <a:pt x="101" y="20"/>
                  </a:cubicBezTo>
                  <a:cubicBezTo>
                    <a:pt x="100" y="20"/>
                    <a:pt x="99" y="19"/>
                    <a:pt x="98" y="19"/>
                  </a:cubicBezTo>
                  <a:cubicBezTo>
                    <a:pt x="98" y="19"/>
                    <a:pt x="95" y="19"/>
                    <a:pt x="94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3" y="19"/>
                    <a:pt x="92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91" y="21"/>
                    <a:pt x="91" y="20"/>
                  </a:cubicBezTo>
                  <a:cubicBezTo>
                    <a:pt x="91" y="20"/>
                    <a:pt x="91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2" y="19"/>
                    <a:pt x="93" y="19"/>
                    <a:pt x="94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9"/>
                    <a:pt x="97" y="18"/>
                    <a:pt x="97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8"/>
                    <a:pt x="97" y="18"/>
                    <a:pt x="96" y="17"/>
                  </a:cubicBezTo>
                  <a:cubicBezTo>
                    <a:pt x="96" y="17"/>
                    <a:pt x="96" y="17"/>
                    <a:pt x="95" y="17"/>
                  </a:cubicBezTo>
                  <a:cubicBezTo>
                    <a:pt x="95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3" y="17"/>
                    <a:pt x="92" y="17"/>
                  </a:cubicBezTo>
                  <a:cubicBezTo>
                    <a:pt x="91" y="17"/>
                    <a:pt x="90" y="17"/>
                    <a:pt x="90" y="17"/>
                  </a:cubicBezTo>
                  <a:cubicBezTo>
                    <a:pt x="89" y="17"/>
                    <a:pt x="89" y="17"/>
                    <a:pt x="88" y="17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6"/>
                    <a:pt x="85" y="16"/>
                  </a:cubicBezTo>
                  <a:cubicBezTo>
                    <a:pt x="85" y="16"/>
                    <a:pt x="85" y="15"/>
                    <a:pt x="84" y="15"/>
                  </a:cubicBezTo>
                  <a:cubicBezTo>
                    <a:pt x="84" y="15"/>
                    <a:pt x="83" y="14"/>
                    <a:pt x="83" y="14"/>
                  </a:cubicBezTo>
                  <a:cubicBezTo>
                    <a:pt x="82" y="14"/>
                    <a:pt x="82" y="14"/>
                    <a:pt x="81" y="14"/>
                  </a:cubicBezTo>
                  <a:cubicBezTo>
                    <a:pt x="81" y="14"/>
                    <a:pt x="80" y="14"/>
                    <a:pt x="80" y="13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5"/>
                    <a:pt x="79" y="15"/>
                  </a:cubicBezTo>
                  <a:cubicBezTo>
                    <a:pt x="80" y="16"/>
                    <a:pt x="81" y="16"/>
                    <a:pt x="81" y="17"/>
                  </a:cubicBezTo>
                  <a:cubicBezTo>
                    <a:pt x="82" y="17"/>
                    <a:pt x="82" y="17"/>
                    <a:pt x="83" y="17"/>
                  </a:cubicBezTo>
                  <a:cubicBezTo>
                    <a:pt x="83" y="17"/>
                    <a:pt x="84" y="17"/>
                    <a:pt x="84" y="17"/>
                  </a:cubicBezTo>
                  <a:cubicBezTo>
                    <a:pt x="84" y="18"/>
                    <a:pt x="86" y="19"/>
                    <a:pt x="86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7" y="19"/>
                    <a:pt x="87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5" y="20"/>
                    <a:pt x="85" y="21"/>
                    <a:pt x="85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2"/>
                    <a:pt x="85" y="22"/>
                    <a:pt x="86" y="22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7" y="24"/>
                    <a:pt x="87" y="24"/>
                    <a:pt x="88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6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24"/>
                    <a:pt x="85" y="23"/>
                    <a:pt x="85" y="23"/>
                  </a:cubicBezTo>
                  <a:cubicBezTo>
                    <a:pt x="84" y="23"/>
                    <a:pt x="84" y="22"/>
                    <a:pt x="83" y="22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1"/>
                    <a:pt x="84" y="21"/>
                    <a:pt x="84" y="21"/>
                  </a:cubicBezTo>
                  <a:cubicBezTo>
                    <a:pt x="85" y="21"/>
                    <a:pt x="85" y="20"/>
                    <a:pt x="85" y="20"/>
                  </a:cubicBezTo>
                  <a:cubicBezTo>
                    <a:pt x="85" y="20"/>
                    <a:pt x="85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7"/>
                    <a:pt x="82" y="17"/>
                    <a:pt x="81" y="17"/>
                  </a:cubicBezTo>
                  <a:cubicBezTo>
                    <a:pt x="81" y="17"/>
                    <a:pt x="80" y="17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19"/>
                    <a:pt x="81" y="19"/>
                  </a:cubicBezTo>
                  <a:cubicBezTo>
                    <a:pt x="81" y="19"/>
                    <a:pt x="81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1" y="19"/>
                    <a:pt x="81" y="19"/>
                  </a:cubicBezTo>
                  <a:cubicBezTo>
                    <a:pt x="81" y="19"/>
                    <a:pt x="81" y="20"/>
                    <a:pt x="80" y="20"/>
                  </a:cubicBezTo>
                  <a:cubicBezTo>
                    <a:pt x="80" y="20"/>
                    <a:pt x="80" y="20"/>
                    <a:pt x="80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1"/>
                    <a:pt x="81" y="21"/>
                    <a:pt x="81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3"/>
                    <a:pt x="81" y="23"/>
                    <a:pt x="82" y="24"/>
                  </a:cubicBezTo>
                  <a:cubicBezTo>
                    <a:pt x="82" y="25"/>
                    <a:pt x="82" y="25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1" y="26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0" y="27"/>
                    <a:pt x="80" y="27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5"/>
                    <a:pt x="80" y="25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7" y="24"/>
                    <a:pt x="77" y="24"/>
                  </a:cubicBezTo>
                  <a:cubicBezTo>
                    <a:pt x="77" y="24"/>
                    <a:pt x="77" y="24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8" y="25"/>
                    <a:pt x="78" y="26"/>
                    <a:pt x="78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6"/>
                    <a:pt x="77" y="26"/>
                    <a:pt x="77" y="26"/>
                  </a:cubicBezTo>
                  <a:cubicBezTo>
                    <a:pt x="75" y="26"/>
                    <a:pt x="74" y="26"/>
                    <a:pt x="73" y="26"/>
                  </a:cubicBezTo>
                  <a:cubicBezTo>
                    <a:pt x="73" y="26"/>
                    <a:pt x="72" y="26"/>
                    <a:pt x="72" y="26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1" y="26"/>
                    <a:pt x="72" y="26"/>
                    <a:pt x="72" y="2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6"/>
                    <a:pt x="75" y="26"/>
                    <a:pt x="76" y="25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6" y="23"/>
                    <a:pt x="75" y="23"/>
                    <a:pt x="75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3"/>
                    <a:pt x="73" y="22"/>
                    <a:pt x="72" y="22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1"/>
                    <a:pt x="72" y="20"/>
                    <a:pt x="72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72" y="19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4" y="18"/>
                    <a:pt x="74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6" y="18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6" y="19"/>
                    <a:pt x="76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8" y="18"/>
                    <a:pt x="78" y="18"/>
                  </a:cubicBezTo>
                  <a:cubicBezTo>
                    <a:pt x="78" y="18"/>
                    <a:pt x="79" y="1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8" y="16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6" y="16"/>
                    <a:pt x="76" y="16"/>
                  </a:cubicBezTo>
                  <a:cubicBezTo>
                    <a:pt x="75" y="16"/>
                    <a:pt x="75" y="16"/>
                    <a:pt x="74" y="1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1" y="16"/>
                    <a:pt x="71" y="17"/>
                    <a:pt x="71" y="17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2" y="19"/>
                    <a:pt x="71" y="19"/>
                  </a:cubicBezTo>
                  <a:cubicBezTo>
                    <a:pt x="71" y="19"/>
                    <a:pt x="71" y="19"/>
                    <a:pt x="70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1" y="19"/>
                    <a:pt x="71" y="19"/>
                    <a:pt x="71" y="18"/>
                  </a:cubicBezTo>
                  <a:cubicBezTo>
                    <a:pt x="71" y="18"/>
                    <a:pt x="71" y="17"/>
                    <a:pt x="71" y="17"/>
                  </a:cubicBezTo>
                  <a:cubicBezTo>
                    <a:pt x="71" y="17"/>
                    <a:pt x="71" y="17"/>
                    <a:pt x="71" y="16"/>
                  </a:cubicBezTo>
                  <a:cubicBezTo>
                    <a:pt x="71" y="16"/>
                    <a:pt x="71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8" y="16"/>
                  </a:cubicBezTo>
                  <a:cubicBezTo>
                    <a:pt x="68" y="15"/>
                    <a:pt x="68" y="15"/>
                    <a:pt x="67" y="15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5"/>
                    <a:pt x="66" y="16"/>
                    <a:pt x="65" y="16"/>
                  </a:cubicBezTo>
                  <a:cubicBezTo>
                    <a:pt x="65" y="16"/>
                    <a:pt x="65" y="17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4" y="15"/>
                    <a:pt x="64" y="15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6" y="16"/>
                    <a:pt x="66" y="16"/>
                    <a:pt x="66" y="15"/>
                  </a:cubicBezTo>
                  <a:cubicBezTo>
                    <a:pt x="66" y="15"/>
                    <a:pt x="67" y="15"/>
                    <a:pt x="67" y="15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6" y="12"/>
                    <a:pt x="66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5" y="13"/>
                    <a:pt x="64" y="13"/>
                    <a:pt x="63" y="14"/>
                  </a:cubicBezTo>
                  <a:cubicBezTo>
                    <a:pt x="62" y="14"/>
                    <a:pt x="62" y="14"/>
                    <a:pt x="62" y="15"/>
                  </a:cubicBezTo>
                  <a:cubicBezTo>
                    <a:pt x="62" y="15"/>
                    <a:pt x="62" y="15"/>
                    <a:pt x="63" y="16"/>
                  </a:cubicBezTo>
                  <a:cubicBezTo>
                    <a:pt x="63" y="15"/>
                    <a:pt x="62" y="15"/>
                    <a:pt x="62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0" y="15"/>
                    <a:pt x="60" y="14"/>
                    <a:pt x="59" y="14"/>
                  </a:cubicBezTo>
                  <a:cubicBezTo>
                    <a:pt x="59" y="14"/>
                    <a:pt x="59" y="14"/>
                    <a:pt x="58" y="14"/>
                  </a:cubicBezTo>
                  <a:cubicBezTo>
                    <a:pt x="58" y="14"/>
                    <a:pt x="57" y="14"/>
                    <a:pt x="56" y="15"/>
                  </a:cubicBezTo>
                  <a:cubicBezTo>
                    <a:pt x="56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8"/>
                  </a:cubicBezTo>
                  <a:cubicBezTo>
                    <a:pt x="54" y="18"/>
                    <a:pt x="54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6" y="18"/>
                    <a:pt x="56" y="18"/>
                  </a:cubicBezTo>
                  <a:cubicBezTo>
                    <a:pt x="56" y="18"/>
                    <a:pt x="57" y="18"/>
                    <a:pt x="57" y="17"/>
                  </a:cubicBezTo>
                  <a:cubicBezTo>
                    <a:pt x="57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5" y="18"/>
                  </a:cubicBezTo>
                  <a:cubicBezTo>
                    <a:pt x="55" y="18"/>
                    <a:pt x="54" y="18"/>
                    <a:pt x="54" y="18"/>
                  </a:cubicBezTo>
                  <a:cubicBezTo>
                    <a:pt x="54" y="18"/>
                    <a:pt x="54" y="18"/>
                    <a:pt x="53" y="18"/>
                  </a:cubicBezTo>
                  <a:cubicBezTo>
                    <a:pt x="53" y="18"/>
                    <a:pt x="53" y="18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20"/>
                    <a:pt x="51" y="20"/>
                  </a:cubicBezTo>
                  <a:cubicBezTo>
                    <a:pt x="51" y="20"/>
                    <a:pt x="51" y="21"/>
                    <a:pt x="50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49" y="21"/>
                    <a:pt x="49" y="22"/>
                  </a:cubicBezTo>
                  <a:cubicBezTo>
                    <a:pt x="49" y="22"/>
                    <a:pt x="50" y="22"/>
                    <a:pt x="50" y="22"/>
                  </a:cubicBezTo>
                  <a:cubicBezTo>
                    <a:pt x="50" y="22"/>
                    <a:pt x="51" y="22"/>
                    <a:pt x="51" y="22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3"/>
                    <a:pt x="55" y="23"/>
                    <a:pt x="55" y="23"/>
                  </a:cubicBezTo>
                  <a:cubicBezTo>
                    <a:pt x="56" y="23"/>
                    <a:pt x="56" y="23"/>
                    <a:pt x="57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23"/>
                    <a:pt x="58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59" y="25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8" y="25"/>
                    <a:pt x="58" y="24"/>
                    <a:pt x="57" y="24"/>
                  </a:cubicBezTo>
                  <a:cubicBezTo>
                    <a:pt x="57" y="24"/>
                    <a:pt x="57" y="24"/>
                    <a:pt x="56" y="24"/>
                  </a:cubicBezTo>
                  <a:cubicBezTo>
                    <a:pt x="56" y="24"/>
                    <a:pt x="56" y="24"/>
                    <a:pt x="55" y="24"/>
                  </a:cubicBezTo>
                  <a:cubicBezTo>
                    <a:pt x="55" y="23"/>
                    <a:pt x="54" y="23"/>
                    <a:pt x="54" y="23"/>
                  </a:cubicBezTo>
                  <a:cubicBezTo>
                    <a:pt x="53" y="23"/>
                    <a:pt x="53" y="23"/>
                    <a:pt x="53" y="24"/>
                  </a:cubicBezTo>
                  <a:cubicBezTo>
                    <a:pt x="53" y="24"/>
                    <a:pt x="53" y="24"/>
                    <a:pt x="52" y="24"/>
                  </a:cubicBezTo>
                  <a:cubicBezTo>
                    <a:pt x="52" y="24"/>
                    <a:pt x="52" y="23"/>
                    <a:pt x="52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4"/>
                    <a:pt x="50" y="24"/>
                    <a:pt x="49" y="24"/>
                  </a:cubicBezTo>
                  <a:cubicBezTo>
                    <a:pt x="49" y="24"/>
                    <a:pt x="49" y="23"/>
                    <a:pt x="49" y="23"/>
                  </a:cubicBezTo>
                  <a:cubicBezTo>
                    <a:pt x="49" y="23"/>
                    <a:pt x="49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4" y="23"/>
                    <a:pt x="44" y="24"/>
                    <a:pt x="44" y="24"/>
                  </a:cubicBezTo>
                  <a:cubicBezTo>
                    <a:pt x="44" y="24"/>
                    <a:pt x="44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4"/>
                    <a:pt x="42" y="23"/>
                    <a:pt x="41" y="23"/>
                  </a:cubicBezTo>
                  <a:cubicBezTo>
                    <a:pt x="41" y="23"/>
                    <a:pt x="41" y="23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4"/>
                    <a:pt x="38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6" y="24"/>
                    <a:pt x="36" y="24"/>
                  </a:cubicBezTo>
                  <a:cubicBezTo>
                    <a:pt x="36" y="24"/>
                    <a:pt x="36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4"/>
                    <a:pt x="34" y="24"/>
                    <a:pt x="33" y="24"/>
                  </a:cubicBezTo>
                  <a:cubicBezTo>
                    <a:pt x="33" y="23"/>
                    <a:pt x="33" y="23"/>
                    <a:pt x="32" y="23"/>
                  </a:cubicBezTo>
                  <a:cubicBezTo>
                    <a:pt x="32" y="23"/>
                    <a:pt x="29" y="23"/>
                    <a:pt x="28" y="23"/>
                  </a:cubicBezTo>
                  <a:cubicBezTo>
                    <a:pt x="28" y="23"/>
                    <a:pt x="27" y="23"/>
                    <a:pt x="26" y="23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3"/>
                    <a:pt x="23" y="23"/>
                    <a:pt x="23" y="23"/>
                  </a:cubicBezTo>
                  <a:cubicBezTo>
                    <a:pt x="23" y="23"/>
                    <a:pt x="22" y="23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4" y="23"/>
                    <a:pt x="13" y="23"/>
                  </a:cubicBezTo>
                  <a:cubicBezTo>
                    <a:pt x="13" y="23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1" y="24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0" y="25"/>
                    <a:pt x="10" y="25"/>
                  </a:cubicBezTo>
                  <a:cubicBezTo>
                    <a:pt x="10" y="25"/>
                    <a:pt x="10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10" y="27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2" y="27"/>
                    <a:pt x="12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2" y="28"/>
                    <a:pt x="12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8" y="30"/>
                    <a:pt x="8" y="31"/>
                  </a:cubicBezTo>
                  <a:cubicBezTo>
                    <a:pt x="9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2"/>
                    <a:pt x="11" y="32"/>
                    <a:pt x="10" y="32"/>
                  </a:cubicBezTo>
                  <a:cubicBezTo>
                    <a:pt x="10" y="33"/>
                    <a:pt x="10" y="33"/>
                    <a:pt x="9" y="33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5"/>
                    <a:pt x="10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1" y="36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9"/>
                    <a:pt x="16" y="39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4" y="40"/>
                    <a:pt x="13" y="41"/>
                    <a:pt x="13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1" y="41"/>
                    <a:pt x="11" y="42"/>
                    <a:pt x="11" y="42"/>
                  </a:cubicBezTo>
                  <a:cubicBezTo>
                    <a:pt x="11" y="42"/>
                    <a:pt x="11" y="42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1" y="43"/>
                    <a:pt x="12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7" y="42"/>
                    <a:pt x="17" y="42"/>
                  </a:cubicBezTo>
                  <a:cubicBezTo>
                    <a:pt x="18" y="41"/>
                    <a:pt x="19" y="41"/>
                    <a:pt x="19" y="40"/>
                  </a:cubicBezTo>
                  <a:cubicBezTo>
                    <a:pt x="19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0"/>
                    <a:pt x="23" y="40"/>
                  </a:cubicBezTo>
                  <a:cubicBezTo>
                    <a:pt x="24" y="40"/>
                    <a:pt x="24" y="39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7"/>
                    <a:pt x="23" y="37"/>
                  </a:cubicBezTo>
                  <a:cubicBezTo>
                    <a:pt x="23" y="37"/>
                    <a:pt x="23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3" y="37"/>
                    <a:pt x="23" y="37"/>
                  </a:cubicBezTo>
                  <a:cubicBezTo>
                    <a:pt x="23" y="37"/>
                    <a:pt x="24" y="37"/>
                    <a:pt x="24" y="3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8"/>
                    <a:pt x="25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7" y="37"/>
                    <a:pt x="27" y="36"/>
                  </a:cubicBezTo>
                  <a:cubicBezTo>
                    <a:pt x="28" y="36"/>
                    <a:pt x="28" y="35"/>
                    <a:pt x="28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2" y="36"/>
                    <a:pt x="32" y="36"/>
                  </a:cubicBez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7"/>
                    <a:pt x="35" y="37"/>
                  </a:cubicBezTo>
                  <a:cubicBezTo>
                    <a:pt x="36" y="37"/>
                    <a:pt x="36" y="37"/>
                    <a:pt x="37" y="37"/>
                  </a:cubicBezTo>
                  <a:cubicBezTo>
                    <a:pt x="37" y="38"/>
                    <a:pt x="37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40"/>
                    <a:pt x="39" y="40"/>
                    <a:pt x="40" y="41"/>
                  </a:cubicBezTo>
                  <a:cubicBezTo>
                    <a:pt x="40" y="41"/>
                    <a:pt x="40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2"/>
                    <a:pt x="42" y="42"/>
                  </a:cubicBezTo>
                  <a:cubicBezTo>
                    <a:pt x="42" y="42"/>
                    <a:pt x="42" y="42"/>
                    <a:pt x="42" y="43"/>
                  </a:cubicBezTo>
                  <a:cubicBezTo>
                    <a:pt x="42" y="44"/>
                    <a:pt x="42" y="44"/>
                    <a:pt x="43" y="45"/>
                  </a:cubicBezTo>
                  <a:cubicBezTo>
                    <a:pt x="43" y="45"/>
                    <a:pt x="43" y="45"/>
                    <a:pt x="44" y="46"/>
                  </a:cubicBezTo>
                  <a:cubicBezTo>
                    <a:pt x="44" y="46"/>
                    <a:pt x="44" y="46"/>
                    <a:pt x="45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6" y="46"/>
                    <a:pt x="46" y="46"/>
                    <a:pt x="46" y="45"/>
                  </a:cubicBezTo>
                  <a:cubicBezTo>
                    <a:pt x="46" y="45"/>
                    <a:pt x="46" y="45"/>
                    <a:pt x="45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7" y="45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48"/>
                    <a:pt x="47" y="49"/>
                    <a:pt x="48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1" y="50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2"/>
                    <a:pt x="51" y="52"/>
                  </a:cubicBezTo>
                  <a:cubicBezTo>
                    <a:pt x="51" y="53"/>
                    <a:pt x="51" y="53"/>
                    <a:pt x="51" y="54"/>
                  </a:cubicBezTo>
                  <a:cubicBezTo>
                    <a:pt x="51" y="54"/>
                    <a:pt x="51" y="57"/>
                    <a:pt x="51" y="58"/>
                  </a:cubicBezTo>
                  <a:cubicBezTo>
                    <a:pt x="51" y="58"/>
                    <a:pt x="51" y="58"/>
                    <a:pt x="51" y="59"/>
                  </a:cubicBezTo>
                  <a:cubicBezTo>
                    <a:pt x="51" y="60"/>
                    <a:pt x="52" y="62"/>
                    <a:pt x="53" y="63"/>
                  </a:cubicBezTo>
                  <a:cubicBezTo>
                    <a:pt x="53" y="63"/>
                    <a:pt x="53" y="64"/>
                    <a:pt x="54" y="65"/>
                  </a:cubicBezTo>
                  <a:cubicBezTo>
                    <a:pt x="54" y="65"/>
                    <a:pt x="54" y="66"/>
                    <a:pt x="55" y="66"/>
                  </a:cubicBezTo>
                  <a:cubicBezTo>
                    <a:pt x="55" y="66"/>
                    <a:pt x="55" y="67"/>
                    <a:pt x="55" y="67"/>
                  </a:cubicBezTo>
                  <a:cubicBezTo>
                    <a:pt x="56" y="67"/>
                    <a:pt x="56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8" y="68"/>
                    <a:pt x="58" y="69"/>
                    <a:pt x="58" y="69"/>
                  </a:cubicBezTo>
                  <a:cubicBezTo>
                    <a:pt x="59" y="70"/>
                    <a:pt x="59" y="71"/>
                    <a:pt x="59" y="72"/>
                  </a:cubicBezTo>
                  <a:cubicBezTo>
                    <a:pt x="59" y="72"/>
                    <a:pt x="60" y="73"/>
                    <a:pt x="60" y="73"/>
                  </a:cubicBezTo>
                  <a:cubicBezTo>
                    <a:pt x="60" y="73"/>
                    <a:pt x="60" y="74"/>
                    <a:pt x="60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1" y="75"/>
                    <a:pt x="60" y="75"/>
                    <a:pt x="60" y="76"/>
                  </a:cubicBezTo>
                  <a:cubicBezTo>
                    <a:pt x="60" y="76"/>
                    <a:pt x="60" y="76"/>
                    <a:pt x="61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3" y="77"/>
                    <a:pt x="63" y="78"/>
                    <a:pt x="63" y="78"/>
                  </a:cubicBezTo>
                  <a:cubicBezTo>
                    <a:pt x="64" y="78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80"/>
                    <a:pt x="64" y="80"/>
                  </a:cubicBezTo>
                  <a:cubicBezTo>
                    <a:pt x="64" y="80"/>
                    <a:pt x="65" y="80"/>
                    <a:pt x="65" y="80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0"/>
                    <a:pt x="65" y="81"/>
                    <a:pt x="66" y="81"/>
                  </a:cubicBezTo>
                  <a:cubicBezTo>
                    <a:pt x="66" y="81"/>
                    <a:pt x="66" y="82"/>
                    <a:pt x="67" y="82"/>
                  </a:cubicBezTo>
                  <a:cubicBezTo>
                    <a:pt x="67" y="82"/>
                    <a:pt x="67" y="81"/>
                    <a:pt x="67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8" y="80"/>
                    <a:pt x="67" y="79"/>
                    <a:pt x="67" y="79"/>
                  </a:cubicBezTo>
                  <a:cubicBezTo>
                    <a:pt x="66" y="79"/>
                    <a:pt x="66" y="78"/>
                    <a:pt x="66" y="78"/>
                  </a:cubicBezTo>
                  <a:cubicBezTo>
                    <a:pt x="66" y="78"/>
                    <a:pt x="66" y="78"/>
                    <a:pt x="66" y="77"/>
                  </a:cubicBezTo>
                  <a:cubicBezTo>
                    <a:pt x="65" y="77"/>
                    <a:pt x="65" y="76"/>
                    <a:pt x="65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5"/>
                    <a:pt x="65" y="76"/>
                    <a:pt x="66" y="76"/>
                  </a:cubicBezTo>
                  <a:cubicBezTo>
                    <a:pt x="66" y="76"/>
                    <a:pt x="66" y="77"/>
                    <a:pt x="67" y="78"/>
                  </a:cubicBezTo>
                  <a:cubicBezTo>
                    <a:pt x="67" y="79"/>
                    <a:pt x="67" y="79"/>
                    <a:pt x="68" y="79"/>
                  </a:cubicBezTo>
                  <a:cubicBezTo>
                    <a:pt x="68" y="79"/>
                    <a:pt x="68" y="80"/>
                    <a:pt x="68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8" y="80"/>
                    <a:pt x="69" y="80"/>
                    <a:pt x="69" y="81"/>
                  </a:cubicBezTo>
                  <a:cubicBezTo>
                    <a:pt x="69" y="81"/>
                    <a:pt x="70" y="81"/>
                    <a:pt x="70" y="81"/>
                  </a:cubicBezTo>
                  <a:cubicBezTo>
                    <a:pt x="70" y="81"/>
                    <a:pt x="70" y="82"/>
                    <a:pt x="70" y="82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4"/>
                    <a:pt x="70" y="85"/>
                    <a:pt x="71" y="86"/>
                  </a:cubicBezTo>
                  <a:cubicBezTo>
                    <a:pt x="72" y="86"/>
                    <a:pt x="74" y="87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9"/>
                    <a:pt x="76" y="89"/>
                    <a:pt x="77" y="89"/>
                  </a:cubicBezTo>
                  <a:cubicBezTo>
                    <a:pt x="78" y="89"/>
                    <a:pt x="78" y="90"/>
                    <a:pt x="78" y="90"/>
                  </a:cubicBezTo>
                  <a:cubicBezTo>
                    <a:pt x="78" y="90"/>
                    <a:pt x="79" y="90"/>
                    <a:pt x="79" y="90"/>
                  </a:cubicBezTo>
                  <a:cubicBezTo>
                    <a:pt x="79" y="90"/>
                    <a:pt x="79" y="91"/>
                    <a:pt x="80" y="91"/>
                  </a:cubicBezTo>
                  <a:cubicBezTo>
                    <a:pt x="80" y="91"/>
                    <a:pt x="80" y="91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2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2" y="90"/>
                    <a:pt x="83" y="90"/>
                    <a:pt x="83" y="91"/>
                  </a:cubicBezTo>
                  <a:cubicBezTo>
                    <a:pt x="83" y="91"/>
                    <a:pt x="83" y="91"/>
                    <a:pt x="84" y="92"/>
                  </a:cubicBezTo>
                  <a:cubicBezTo>
                    <a:pt x="84" y="92"/>
                    <a:pt x="85" y="92"/>
                    <a:pt x="85" y="93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5" y="92"/>
                    <a:pt x="86" y="93"/>
                    <a:pt x="86" y="93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89" y="94"/>
                    <a:pt x="90" y="94"/>
                    <a:pt x="90" y="95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90" y="97"/>
                    <a:pt x="91" y="97"/>
                    <a:pt x="91" y="97"/>
                  </a:cubicBezTo>
                  <a:cubicBezTo>
                    <a:pt x="91" y="98"/>
                    <a:pt x="92" y="98"/>
                    <a:pt x="92" y="99"/>
                  </a:cubicBezTo>
                  <a:cubicBezTo>
                    <a:pt x="93" y="99"/>
                    <a:pt x="93" y="99"/>
                    <a:pt x="94" y="99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5" y="100"/>
                    <a:pt x="96" y="100"/>
                    <a:pt x="96" y="100"/>
                  </a:cubicBezTo>
                  <a:cubicBezTo>
                    <a:pt x="97" y="100"/>
                    <a:pt x="97" y="99"/>
                    <a:pt x="97" y="99"/>
                  </a:cubicBezTo>
                  <a:cubicBezTo>
                    <a:pt x="97" y="99"/>
                    <a:pt x="97" y="99"/>
                    <a:pt x="97" y="99"/>
                  </a:cubicBezTo>
                  <a:cubicBezTo>
                    <a:pt x="97" y="99"/>
                    <a:pt x="97" y="99"/>
                    <a:pt x="97" y="99"/>
                  </a:cubicBezTo>
                  <a:cubicBezTo>
                    <a:pt x="97" y="99"/>
                    <a:pt x="98" y="99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1"/>
                    <a:pt x="98" y="101"/>
                    <a:pt x="98" y="101"/>
                  </a:cubicBezTo>
                  <a:cubicBezTo>
                    <a:pt x="98" y="101"/>
                    <a:pt x="98" y="101"/>
                    <a:pt x="98" y="101"/>
                  </a:cubicBezTo>
                  <a:cubicBezTo>
                    <a:pt x="98" y="101"/>
                    <a:pt x="98" y="101"/>
                    <a:pt x="98" y="101"/>
                  </a:cubicBezTo>
                  <a:cubicBezTo>
                    <a:pt x="99" y="102"/>
                    <a:pt x="99" y="102"/>
                    <a:pt x="99" y="103"/>
                  </a:cubicBezTo>
                  <a:cubicBezTo>
                    <a:pt x="99" y="103"/>
                    <a:pt x="99" y="103"/>
                    <a:pt x="98" y="103"/>
                  </a:cubicBezTo>
                  <a:cubicBezTo>
                    <a:pt x="98" y="104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6"/>
                    <a:pt x="98" y="106"/>
                  </a:cubicBezTo>
                  <a:cubicBezTo>
                    <a:pt x="98" y="106"/>
                    <a:pt x="97" y="106"/>
                    <a:pt x="97" y="106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6" y="107"/>
                    <a:pt x="96" y="108"/>
                    <a:pt x="96" y="108"/>
                  </a:cubicBezTo>
                  <a:cubicBezTo>
                    <a:pt x="95" y="109"/>
                    <a:pt x="95" y="109"/>
                    <a:pt x="95" y="110"/>
                  </a:cubicBezTo>
                  <a:cubicBezTo>
                    <a:pt x="95" y="110"/>
                    <a:pt x="95" y="110"/>
                    <a:pt x="95" y="110"/>
                  </a:cubicBezTo>
                  <a:cubicBezTo>
                    <a:pt x="95" y="110"/>
                    <a:pt x="95" y="110"/>
                    <a:pt x="95" y="111"/>
                  </a:cubicBezTo>
                  <a:cubicBezTo>
                    <a:pt x="95" y="111"/>
                    <a:pt x="95" y="112"/>
                    <a:pt x="95" y="112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95" y="112"/>
                    <a:pt x="95" y="113"/>
                    <a:pt x="95" y="113"/>
                  </a:cubicBezTo>
                  <a:cubicBezTo>
                    <a:pt x="95" y="114"/>
                    <a:pt x="94" y="114"/>
                    <a:pt x="94" y="115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5" y="116"/>
                    <a:pt x="95" y="116"/>
                    <a:pt x="96" y="117"/>
                  </a:cubicBezTo>
                  <a:cubicBezTo>
                    <a:pt x="96" y="117"/>
                    <a:pt x="97" y="117"/>
                    <a:pt x="97" y="118"/>
                  </a:cubicBezTo>
                  <a:cubicBezTo>
                    <a:pt x="97" y="118"/>
                    <a:pt x="97" y="119"/>
                    <a:pt x="97" y="120"/>
                  </a:cubicBezTo>
                  <a:cubicBezTo>
                    <a:pt x="98" y="121"/>
                    <a:pt x="98" y="121"/>
                    <a:pt x="98" y="122"/>
                  </a:cubicBezTo>
                  <a:cubicBezTo>
                    <a:pt x="98" y="123"/>
                    <a:pt x="99" y="123"/>
                    <a:pt x="99" y="124"/>
                  </a:cubicBezTo>
                  <a:cubicBezTo>
                    <a:pt x="99" y="124"/>
                    <a:pt x="100" y="125"/>
                    <a:pt x="100" y="125"/>
                  </a:cubicBezTo>
                  <a:cubicBezTo>
                    <a:pt x="100" y="126"/>
                    <a:pt x="100" y="127"/>
                    <a:pt x="101" y="127"/>
                  </a:cubicBezTo>
                  <a:cubicBezTo>
                    <a:pt x="102" y="128"/>
                    <a:pt x="102" y="128"/>
                    <a:pt x="103" y="128"/>
                  </a:cubicBezTo>
                  <a:cubicBezTo>
                    <a:pt x="103" y="128"/>
                    <a:pt x="103" y="129"/>
                    <a:pt x="103" y="129"/>
                  </a:cubicBezTo>
                  <a:cubicBezTo>
                    <a:pt x="104" y="129"/>
                    <a:pt x="104" y="129"/>
                    <a:pt x="104" y="130"/>
                  </a:cubicBezTo>
                  <a:cubicBezTo>
                    <a:pt x="105" y="130"/>
                    <a:pt x="105" y="130"/>
                    <a:pt x="106" y="131"/>
                  </a:cubicBezTo>
                  <a:cubicBezTo>
                    <a:pt x="106" y="132"/>
                    <a:pt x="106" y="132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4"/>
                    <a:pt x="106" y="137"/>
                    <a:pt x="105" y="139"/>
                  </a:cubicBezTo>
                  <a:cubicBezTo>
                    <a:pt x="105" y="139"/>
                    <a:pt x="105" y="139"/>
                    <a:pt x="105" y="140"/>
                  </a:cubicBezTo>
                  <a:cubicBezTo>
                    <a:pt x="105" y="140"/>
                    <a:pt x="105" y="141"/>
                    <a:pt x="105" y="142"/>
                  </a:cubicBezTo>
                  <a:cubicBezTo>
                    <a:pt x="105" y="142"/>
                    <a:pt x="105" y="142"/>
                    <a:pt x="105" y="142"/>
                  </a:cubicBezTo>
                  <a:cubicBezTo>
                    <a:pt x="105" y="142"/>
                    <a:pt x="104" y="143"/>
                    <a:pt x="104" y="144"/>
                  </a:cubicBezTo>
                  <a:cubicBezTo>
                    <a:pt x="104" y="144"/>
                    <a:pt x="104" y="144"/>
                    <a:pt x="105" y="144"/>
                  </a:cubicBezTo>
                  <a:cubicBezTo>
                    <a:pt x="105" y="144"/>
                    <a:pt x="105" y="144"/>
                    <a:pt x="105" y="144"/>
                  </a:cubicBezTo>
                  <a:cubicBezTo>
                    <a:pt x="105" y="144"/>
                    <a:pt x="105" y="145"/>
                    <a:pt x="104" y="145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4" y="146"/>
                    <a:pt x="104" y="146"/>
                    <a:pt x="104" y="146"/>
                  </a:cubicBezTo>
                  <a:cubicBezTo>
                    <a:pt x="104" y="147"/>
                    <a:pt x="104" y="147"/>
                    <a:pt x="104" y="148"/>
                  </a:cubicBezTo>
                  <a:cubicBezTo>
                    <a:pt x="104" y="148"/>
                    <a:pt x="104" y="148"/>
                    <a:pt x="104" y="148"/>
                  </a:cubicBezTo>
                  <a:cubicBezTo>
                    <a:pt x="104" y="149"/>
                    <a:pt x="104" y="150"/>
                    <a:pt x="103" y="150"/>
                  </a:cubicBezTo>
                  <a:cubicBezTo>
                    <a:pt x="103" y="151"/>
                    <a:pt x="103" y="151"/>
                    <a:pt x="103" y="152"/>
                  </a:cubicBezTo>
                  <a:cubicBezTo>
                    <a:pt x="103" y="152"/>
                    <a:pt x="103" y="153"/>
                    <a:pt x="103" y="153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3"/>
                    <a:pt x="102" y="154"/>
                    <a:pt x="102" y="154"/>
                  </a:cubicBezTo>
                  <a:cubicBezTo>
                    <a:pt x="102" y="155"/>
                    <a:pt x="102" y="155"/>
                    <a:pt x="103" y="155"/>
                  </a:cubicBezTo>
                  <a:cubicBezTo>
                    <a:pt x="103" y="155"/>
                    <a:pt x="103" y="155"/>
                    <a:pt x="103" y="155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3" y="156"/>
                    <a:pt x="102" y="157"/>
                    <a:pt x="102" y="157"/>
                  </a:cubicBezTo>
                  <a:cubicBezTo>
                    <a:pt x="102" y="157"/>
                    <a:pt x="102" y="158"/>
                    <a:pt x="102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0"/>
                    <a:pt x="103" y="160"/>
                    <a:pt x="102" y="160"/>
                  </a:cubicBezTo>
                  <a:cubicBezTo>
                    <a:pt x="103" y="160"/>
                    <a:pt x="102" y="161"/>
                    <a:pt x="102" y="161"/>
                  </a:cubicBezTo>
                  <a:cubicBezTo>
                    <a:pt x="102" y="161"/>
                    <a:pt x="102" y="162"/>
                    <a:pt x="102" y="162"/>
                  </a:cubicBezTo>
                  <a:cubicBezTo>
                    <a:pt x="101" y="163"/>
                    <a:pt x="101" y="163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5"/>
                    <a:pt x="101" y="166"/>
                  </a:cubicBezTo>
                  <a:cubicBezTo>
                    <a:pt x="101" y="166"/>
                    <a:pt x="101" y="166"/>
                    <a:pt x="101" y="166"/>
                  </a:cubicBezTo>
                  <a:cubicBezTo>
                    <a:pt x="101" y="166"/>
                    <a:pt x="101" y="166"/>
                    <a:pt x="101" y="166"/>
                  </a:cubicBezTo>
                  <a:cubicBezTo>
                    <a:pt x="101" y="167"/>
                    <a:pt x="100" y="167"/>
                    <a:pt x="100" y="168"/>
                  </a:cubicBezTo>
                  <a:cubicBezTo>
                    <a:pt x="100" y="168"/>
                    <a:pt x="100" y="168"/>
                    <a:pt x="100" y="168"/>
                  </a:cubicBezTo>
                  <a:cubicBezTo>
                    <a:pt x="100" y="168"/>
                    <a:pt x="101" y="169"/>
                    <a:pt x="101" y="169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1" y="169"/>
                    <a:pt x="101" y="169"/>
                    <a:pt x="101" y="170"/>
                  </a:cubicBezTo>
                  <a:cubicBezTo>
                    <a:pt x="101" y="170"/>
                    <a:pt x="101" y="170"/>
                    <a:pt x="101" y="170"/>
                  </a:cubicBezTo>
                  <a:cubicBezTo>
                    <a:pt x="101" y="171"/>
                    <a:pt x="102" y="171"/>
                    <a:pt x="102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71"/>
                    <a:pt x="102" y="172"/>
                    <a:pt x="102" y="172"/>
                  </a:cubicBezTo>
                  <a:cubicBezTo>
                    <a:pt x="102" y="172"/>
                    <a:pt x="102" y="172"/>
                    <a:pt x="102" y="172"/>
                  </a:cubicBezTo>
                  <a:cubicBezTo>
                    <a:pt x="102" y="173"/>
                    <a:pt x="103" y="174"/>
                    <a:pt x="103" y="174"/>
                  </a:cubicBezTo>
                  <a:cubicBezTo>
                    <a:pt x="103" y="174"/>
                    <a:pt x="104" y="174"/>
                    <a:pt x="104" y="175"/>
                  </a:cubicBezTo>
                  <a:cubicBezTo>
                    <a:pt x="104" y="175"/>
                    <a:pt x="104" y="175"/>
                    <a:pt x="105" y="175"/>
                  </a:cubicBezTo>
                  <a:cubicBezTo>
                    <a:pt x="105" y="175"/>
                    <a:pt x="105" y="175"/>
                    <a:pt x="105" y="175"/>
                  </a:cubicBezTo>
                  <a:cubicBezTo>
                    <a:pt x="105" y="175"/>
                    <a:pt x="105" y="175"/>
                    <a:pt x="105" y="175"/>
                  </a:cubicBezTo>
                  <a:cubicBezTo>
                    <a:pt x="105" y="175"/>
                    <a:pt x="106" y="176"/>
                    <a:pt x="106" y="176"/>
                  </a:cubicBezTo>
                  <a:cubicBezTo>
                    <a:pt x="106" y="176"/>
                    <a:pt x="107" y="176"/>
                    <a:pt x="107" y="176"/>
                  </a:cubicBezTo>
                  <a:cubicBezTo>
                    <a:pt x="108" y="176"/>
                    <a:pt x="110" y="176"/>
                    <a:pt x="110" y="176"/>
                  </a:cubicBezTo>
                  <a:cubicBezTo>
                    <a:pt x="110" y="176"/>
                    <a:pt x="110" y="176"/>
                    <a:pt x="111" y="175"/>
                  </a:cubicBezTo>
                  <a:cubicBezTo>
                    <a:pt x="111" y="175"/>
                    <a:pt x="112" y="175"/>
                    <a:pt x="112" y="175"/>
                  </a:cubicBezTo>
                  <a:cubicBezTo>
                    <a:pt x="112" y="175"/>
                    <a:pt x="112" y="175"/>
                    <a:pt x="112" y="175"/>
                  </a:cubicBezTo>
                  <a:cubicBezTo>
                    <a:pt x="112" y="175"/>
                    <a:pt x="112" y="175"/>
                    <a:pt x="112" y="175"/>
                  </a:cubicBezTo>
                  <a:cubicBezTo>
                    <a:pt x="112" y="174"/>
                    <a:pt x="112" y="174"/>
                    <a:pt x="112" y="174"/>
                  </a:cubicBezTo>
                  <a:cubicBezTo>
                    <a:pt x="112" y="174"/>
                    <a:pt x="111" y="174"/>
                    <a:pt x="111" y="174"/>
                  </a:cubicBezTo>
                  <a:cubicBezTo>
                    <a:pt x="111" y="174"/>
                    <a:pt x="110" y="174"/>
                    <a:pt x="110" y="174"/>
                  </a:cubicBezTo>
                  <a:cubicBezTo>
                    <a:pt x="110" y="174"/>
                    <a:pt x="109" y="173"/>
                    <a:pt x="109" y="173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108" y="171"/>
                    <a:pt x="108" y="171"/>
                    <a:pt x="108" y="171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09" y="169"/>
                    <a:pt x="110" y="168"/>
                    <a:pt x="111" y="168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1" y="166"/>
                    <a:pt x="111" y="166"/>
                    <a:pt x="111" y="166"/>
                  </a:cubicBezTo>
                  <a:cubicBezTo>
                    <a:pt x="111" y="165"/>
                    <a:pt x="111" y="165"/>
                    <a:pt x="111" y="165"/>
                  </a:cubicBezTo>
                  <a:cubicBezTo>
                    <a:pt x="111" y="165"/>
                    <a:pt x="111" y="165"/>
                    <a:pt x="111" y="165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10" y="165"/>
                    <a:pt x="110" y="164"/>
                    <a:pt x="110" y="164"/>
                  </a:cubicBezTo>
                  <a:cubicBezTo>
                    <a:pt x="111" y="163"/>
                    <a:pt x="111" y="163"/>
                    <a:pt x="111" y="163"/>
                  </a:cubicBezTo>
                  <a:cubicBezTo>
                    <a:pt x="112" y="162"/>
                    <a:pt x="112" y="162"/>
                    <a:pt x="112" y="162"/>
                  </a:cubicBezTo>
                  <a:cubicBezTo>
                    <a:pt x="112" y="162"/>
                    <a:pt x="113" y="161"/>
                    <a:pt x="113" y="160"/>
                  </a:cubicBezTo>
                  <a:cubicBezTo>
                    <a:pt x="113" y="160"/>
                    <a:pt x="113" y="160"/>
                    <a:pt x="113" y="160"/>
                  </a:cubicBezTo>
                  <a:cubicBezTo>
                    <a:pt x="113" y="159"/>
                    <a:pt x="113" y="159"/>
                    <a:pt x="113" y="159"/>
                  </a:cubicBezTo>
                  <a:cubicBezTo>
                    <a:pt x="113" y="159"/>
                    <a:pt x="113" y="159"/>
                    <a:pt x="113" y="159"/>
                  </a:cubicBezTo>
                  <a:cubicBezTo>
                    <a:pt x="112" y="159"/>
                    <a:pt x="112" y="159"/>
                    <a:pt x="112" y="159"/>
                  </a:cubicBezTo>
                  <a:cubicBezTo>
                    <a:pt x="112" y="159"/>
                    <a:pt x="112" y="159"/>
                    <a:pt x="112" y="159"/>
                  </a:cubicBezTo>
                  <a:cubicBezTo>
                    <a:pt x="112" y="159"/>
                    <a:pt x="112" y="158"/>
                    <a:pt x="112" y="158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13" y="159"/>
                    <a:pt x="113" y="159"/>
                    <a:pt x="113" y="159"/>
                  </a:cubicBezTo>
                  <a:cubicBezTo>
                    <a:pt x="114" y="159"/>
                    <a:pt x="114" y="159"/>
                    <a:pt x="114" y="159"/>
                  </a:cubicBezTo>
                  <a:cubicBezTo>
                    <a:pt x="114" y="159"/>
                    <a:pt x="114" y="159"/>
                    <a:pt x="114" y="159"/>
                  </a:cubicBezTo>
                  <a:cubicBezTo>
                    <a:pt x="114" y="158"/>
                    <a:pt x="115" y="158"/>
                    <a:pt x="115" y="158"/>
                  </a:cubicBezTo>
                  <a:cubicBezTo>
                    <a:pt x="115" y="158"/>
                    <a:pt x="114" y="157"/>
                    <a:pt x="114" y="157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114" y="157"/>
                    <a:pt x="114" y="156"/>
                    <a:pt x="114" y="156"/>
                  </a:cubicBezTo>
                  <a:cubicBezTo>
                    <a:pt x="114" y="156"/>
                    <a:pt x="114" y="156"/>
                    <a:pt x="114" y="156"/>
                  </a:cubicBezTo>
                  <a:cubicBezTo>
                    <a:pt x="115" y="156"/>
                    <a:pt x="115" y="156"/>
                    <a:pt x="115" y="156"/>
                  </a:cubicBezTo>
                  <a:cubicBezTo>
                    <a:pt x="116" y="156"/>
                    <a:pt x="118" y="156"/>
                    <a:pt x="118" y="156"/>
                  </a:cubicBezTo>
                  <a:cubicBezTo>
                    <a:pt x="119" y="156"/>
                    <a:pt x="119" y="156"/>
                    <a:pt x="119" y="156"/>
                  </a:cubicBezTo>
                  <a:cubicBezTo>
                    <a:pt x="119" y="155"/>
                    <a:pt x="120" y="154"/>
                    <a:pt x="120" y="153"/>
                  </a:cubicBezTo>
                  <a:cubicBezTo>
                    <a:pt x="120" y="153"/>
                    <a:pt x="120" y="153"/>
                    <a:pt x="120" y="152"/>
                  </a:cubicBezTo>
                  <a:cubicBezTo>
                    <a:pt x="120" y="152"/>
                    <a:pt x="120" y="152"/>
                    <a:pt x="120" y="151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120" y="151"/>
                    <a:pt x="121" y="152"/>
                    <a:pt x="121" y="152"/>
                  </a:cubicBezTo>
                  <a:cubicBezTo>
                    <a:pt x="122" y="152"/>
                    <a:pt x="122" y="151"/>
                    <a:pt x="123" y="151"/>
                  </a:cubicBezTo>
                  <a:cubicBezTo>
                    <a:pt x="124" y="149"/>
                    <a:pt x="125" y="148"/>
                    <a:pt x="125" y="147"/>
                  </a:cubicBezTo>
                  <a:cubicBezTo>
                    <a:pt x="125" y="147"/>
                    <a:pt x="126" y="146"/>
                    <a:pt x="126" y="146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6" y="146"/>
                    <a:pt x="127" y="146"/>
                    <a:pt x="127" y="146"/>
                  </a:cubicBezTo>
                  <a:cubicBezTo>
                    <a:pt x="127" y="146"/>
                    <a:pt x="127" y="145"/>
                    <a:pt x="127" y="145"/>
                  </a:cubicBezTo>
                  <a:cubicBezTo>
                    <a:pt x="127" y="144"/>
                    <a:pt x="128" y="144"/>
                    <a:pt x="128" y="144"/>
                  </a:cubicBezTo>
                  <a:cubicBezTo>
                    <a:pt x="128" y="144"/>
                    <a:pt x="128" y="143"/>
                    <a:pt x="129" y="143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9" y="141"/>
                    <a:pt x="128" y="140"/>
                    <a:pt x="129" y="140"/>
                  </a:cubicBezTo>
                  <a:cubicBezTo>
                    <a:pt x="129" y="140"/>
                    <a:pt x="129" y="140"/>
                    <a:pt x="129" y="139"/>
                  </a:cubicBezTo>
                  <a:cubicBezTo>
                    <a:pt x="130" y="139"/>
                    <a:pt x="132" y="138"/>
                    <a:pt x="132" y="138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2" y="137"/>
                    <a:pt x="132" y="137"/>
                    <a:pt x="133" y="137"/>
                  </a:cubicBezTo>
                  <a:cubicBezTo>
                    <a:pt x="133" y="137"/>
                    <a:pt x="134" y="137"/>
                    <a:pt x="134" y="137"/>
                  </a:cubicBezTo>
                  <a:cubicBezTo>
                    <a:pt x="135" y="137"/>
                    <a:pt x="135" y="137"/>
                    <a:pt x="136" y="136"/>
                  </a:cubicBezTo>
                  <a:cubicBezTo>
                    <a:pt x="136" y="135"/>
                    <a:pt x="136" y="134"/>
                    <a:pt x="137" y="134"/>
                  </a:cubicBezTo>
                  <a:cubicBezTo>
                    <a:pt x="137" y="133"/>
                    <a:pt x="138" y="132"/>
                    <a:pt x="138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38" y="130"/>
                    <a:pt x="138" y="130"/>
                    <a:pt x="138" y="129"/>
                  </a:cubicBezTo>
                  <a:cubicBezTo>
                    <a:pt x="138" y="129"/>
                    <a:pt x="138" y="128"/>
                    <a:pt x="138" y="128"/>
                  </a:cubicBezTo>
                  <a:cubicBezTo>
                    <a:pt x="138" y="128"/>
                    <a:pt x="138" y="128"/>
                    <a:pt x="138" y="127"/>
                  </a:cubicBezTo>
                  <a:cubicBezTo>
                    <a:pt x="138" y="127"/>
                    <a:pt x="138" y="127"/>
                    <a:pt x="138" y="126"/>
                  </a:cubicBezTo>
                  <a:cubicBezTo>
                    <a:pt x="138" y="125"/>
                    <a:pt x="138" y="125"/>
                    <a:pt x="139" y="125"/>
                  </a:cubicBezTo>
                  <a:cubicBezTo>
                    <a:pt x="139" y="124"/>
                    <a:pt x="140" y="123"/>
                    <a:pt x="141" y="122"/>
                  </a:cubicBezTo>
                  <a:cubicBezTo>
                    <a:pt x="141" y="122"/>
                    <a:pt x="141" y="121"/>
                    <a:pt x="142" y="121"/>
                  </a:cubicBezTo>
                  <a:cubicBezTo>
                    <a:pt x="142" y="121"/>
                    <a:pt x="142" y="120"/>
                    <a:pt x="142" y="119"/>
                  </a:cubicBezTo>
                  <a:cubicBezTo>
                    <a:pt x="142" y="119"/>
                    <a:pt x="143" y="118"/>
                    <a:pt x="143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2" y="116"/>
                    <a:pt x="142" y="114"/>
                    <a:pt x="141" y="114"/>
                  </a:cubicBezTo>
                  <a:close/>
                  <a:moveTo>
                    <a:pt x="98" y="54"/>
                  </a:moveTo>
                  <a:cubicBezTo>
                    <a:pt x="98" y="54"/>
                    <a:pt x="98" y="54"/>
                    <a:pt x="98" y="54"/>
                  </a:cubicBezTo>
                  <a:cubicBezTo>
                    <a:pt x="98" y="54"/>
                    <a:pt x="98" y="54"/>
                    <a:pt x="98" y="54"/>
                  </a:cubicBezTo>
                  <a:close/>
                  <a:moveTo>
                    <a:pt x="97" y="56"/>
                  </a:moveTo>
                  <a:cubicBezTo>
                    <a:pt x="98" y="56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9" y="55"/>
                  </a:cubicBezTo>
                  <a:cubicBezTo>
                    <a:pt x="99" y="55"/>
                    <a:pt x="99" y="55"/>
                    <a:pt x="100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100" y="55"/>
                    <a:pt x="99" y="55"/>
                  </a:cubicBezTo>
                  <a:cubicBezTo>
                    <a:pt x="99" y="55"/>
                    <a:pt x="99" y="56"/>
                    <a:pt x="98" y="56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7" y="57"/>
                    <a:pt x="97" y="56"/>
                    <a:pt x="97" y="56"/>
                  </a:cubicBezTo>
                  <a:close/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lose/>
                  <a:moveTo>
                    <a:pt x="96" y="57"/>
                  </a:moveTo>
                  <a:cubicBezTo>
                    <a:pt x="96" y="57"/>
                    <a:pt x="96" y="57"/>
                    <a:pt x="96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5" y="58"/>
                    <a:pt x="95" y="58"/>
                    <a:pt x="96" y="57"/>
                  </a:cubicBezTo>
                  <a:close/>
                  <a:moveTo>
                    <a:pt x="94" y="53"/>
                  </a:moveTo>
                  <a:cubicBezTo>
                    <a:pt x="94" y="53"/>
                    <a:pt x="94" y="53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55"/>
                    <a:pt x="95" y="55"/>
                    <a:pt x="95" y="56"/>
                  </a:cubicBezTo>
                  <a:cubicBezTo>
                    <a:pt x="95" y="56"/>
                    <a:pt x="94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6"/>
                    <a:pt x="94" y="55"/>
                    <a:pt x="94" y="55"/>
                  </a:cubicBezTo>
                  <a:cubicBezTo>
                    <a:pt x="94" y="55"/>
                    <a:pt x="94" y="55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54"/>
                    <a:pt x="94" y="53"/>
                    <a:pt x="93" y="52"/>
                  </a:cubicBezTo>
                  <a:cubicBezTo>
                    <a:pt x="93" y="53"/>
                    <a:pt x="93" y="53"/>
                    <a:pt x="94" y="53"/>
                  </a:cubicBezTo>
                  <a:close/>
                  <a:moveTo>
                    <a:pt x="93" y="52"/>
                  </a:moveTo>
                  <a:cubicBezTo>
                    <a:pt x="93" y="52"/>
                    <a:pt x="93" y="52"/>
                    <a:pt x="92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1" y="52"/>
                    <a:pt x="91" y="54"/>
                    <a:pt x="90" y="54"/>
                  </a:cubicBezTo>
                  <a:cubicBezTo>
                    <a:pt x="90" y="54"/>
                    <a:pt x="90" y="54"/>
                    <a:pt x="90" y="55"/>
                  </a:cubicBezTo>
                  <a:cubicBezTo>
                    <a:pt x="90" y="55"/>
                    <a:pt x="90" y="55"/>
                    <a:pt x="90" y="56"/>
                  </a:cubicBezTo>
                  <a:cubicBezTo>
                    <a:pt x="90" y="56"/>
                    <a:pt x="90" y="56"/>
                    <a:pt x="90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0" y="57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89" y="58"/>
                    <a:pt x="89" y="57"/>
                    <a:pt x="89" y="57"/>
                  </a:cubicBezTo>
                  <a:cubicBezTo>
                    <a:pt x="89" y="57"/>
                    <a:pt x="89" y="56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0" y="55"/>
                    <a:pt x="89" y="54"/>
                    <a:pt x="89" y="54"/>
                  </a:cubicBezTo>
                  <a:cubicBezTo>
                    <a:pt x="89" y="54"/>
                    <a:pt x="90" y="53"/>
                    <a:pt x="90" y="53"/>
                  </a:cubicBezTo>
                  <a:cubicBezTo>
                    <a:pt x="90" y="53"/>
                    <a:pt x="91" y="52"/>
                    <a:pt x="91" y="52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3" y="52"/>
                    <a:pt x="93" y="52"/>
                    <a:pt x="93" y="52"/>
                  </a:cubicBezTo>
                  <a:close/>
                  <a:moveTo>
                    <a:pt x="86" y="50"/>
                  </a:moveTo>
                  <a:cubicBezTo>
                    <a:pt x="86" y="50"/>
                    <a:pt x="86" y="50"/>
                    <a:pt x="86" y="50"/>
                  </a:cubicBezTo>
                  <a:cubicBezTo>
                    <a:pt x="86" y="50"/>
                    <a:pt x="86" y="50"/>
                    <a:pt x="87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49"/>
                    <a:pt x="88" y="49"/>
                    <a:pt x="89" y="49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0" y="49"/>
                    <a:pt x="91" y="50"/>
                    <a:pt x="92" y="50"/>
                  </a:cubicBezTo>
                  <a:cubicBezTo>
                    <a:pt x="92" y="50"/>
                    <a:pt x="91" y="50"/>
                    <a:pt x="91" y="50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1" y="50"/>
                    <a:pt x="90" y="50"/>
                    <a:pt x="89" y="50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88" y="50"/>
                    <a:pt x="87" y="50"/>
                    <a:pt x="87" y="50"/>
                  </a:cubicBezTo>
                  <a:cubicBezTo>
                    <a:pt x="87" y="50"/>
                    <a:pt x="86" y="50"/>
                    <a:pt x="86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6" y="50"/>
                    <a:pt x="86" y="50"/>
                    <a:pt x="86" y="50"/>
                  </a:cubicBezTo>
                  <a:close/>
                  <a:moveTo>
                    <a:pt x="92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2" y="29"/>
                    <a:pt x="91" y="29"/>
                    <a:pt x="91" y="29"/>
                  </a:cubicBezTo>
                  <a:cubicBezTo>
                    <a:pt x="92" y="29"/>
                    <a:pt x="92" y="29"/>
                    <a:pt x="92" y="29"/>
                  </a:cubicBezTo>
                  <a:close/>
                  <a:moveTo>
                    <a:pt x="88" y="24"/>
                  </a:move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4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0" y="25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5"/>
                    <a:pt x="88" y="25"/>
                  </a:cubicBezTo>
                  <a:cubicBezTo>
                    <a:pt x="88" y="25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lose/>
                  <a:moveTo>
                    <a:pt x="82" y="21"/>
                  </a:move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lose/>
                  <a:moveTo>
                    <a:pt x="14" y="31"/>
                  </a:moveTo>
                  <a:cubicBezTo>
                    <a:pt x="14" y="31"/>
                    <a:pt x="14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lose/>
                  <a:moveTo>
                    <a:pt x="51" y="48"/>
                  </a:move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53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50"/>
                    <a:pt x="53" y="50"/>
                    <a:pt x="53" y="50"/>
                  </a:cubicBezTo>
                  <a:close/>
                  <a:moveTo>
                    <a:pt x="62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2" y="72"/>
                    <a:pt x="63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2" y="72"/>
                    <a:pt x="62" y="71"/>
                    <a:pt x="62" y="71"/>
                  </a:cubicBezTo>
                  <a:close/>
                  <a:moveTo>
                    <a:pt x="67" y="20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5" y="20"/>
                    <a:pt x="64" y="20"/>
                    <a:pt x="63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0"/>
                    <a:pt x="63" y="20"/>
                    <a:pt x="62" y="20"/>
                  </a:cubicBezTo>
                  <a:cubicBezTo>
                    <a:pt x="61" y="19"/>
                    <a:pt x="61" y="19"/>
                    <a:pt x="60" y="19"/>
                  </a:cubicBezTo>
                  <a:cubicBezTo>
                    <a:pt x="61" y="19"/>
                    <a:pt x="61" y="19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2" y="18"/>
                    <a:pt x="62" y="19"/>
                  </a:cubicBezTo>
                  <a:cubicBezTo>
                    <a:pt x="62" y="19"/>
                    <a:pt x="62" y="19"/>
                    <a:pt x="62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4" y="20"/>
                    <a:pt x="64" y="20"/>
                    <a:pt x="65" y="20"/>
                  </a:cubicBezTo>
                  <a:cubicBezTo>
                    <a:pt x="65" y="19"/>
                    <a:pt x="65" y="19"/>
                    <a:pt x="66" y="19"/>
                  </a:cubicBezTo>
                  <a:cubicBezTo>
                    <a:pt x="66" y="19"/>
                    <a:pt x="67" y="19"/>
                    <a:pt x="67" y="20"/>
                  </a:cubicBezTo>
                  <a:cubicBezTo>
                    <a:pt x="67" y="20"/>
                    <a:pt x="67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7" y="20"/>
                    <a:pt x="67" y="20"/>
                    <a:pt x="67" y="20"/>
                  </a:cubicBezTo>
                  <a:close/>
                  <a:moveTo>
                    <a:pt x="126" y="109"/>
                  </a:moveTo>
                  <a:cubicBezTo>
                    <a:pt x="126" y="109"/>
                    <a:pt x="126" y="109"/>
                    <a:pt x="125" y="109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5" y="109"/>
                    <a:pt x="125" y="109"/>
                    <a:pt x="126" y="109"/>
                  </a:cubicBezTo>
                  <a:cubicBezTo>
                    <a:pt x="126" y="109"/>
                    <a:pt x="126" y="109"/>
                    <a:pt x="126" y="109"/>
                  </a:cubicBezTo>
                  <a:close/>
                  <a:moveTo>
                    <a:pt x="127" y="111"/>
                  </a:moveTo>
                  <a:cubicBezTo>
                    <a:pt x="127" y="111"/>
                    <a:pt x="127" y="111"/>
                    <a:pt x="127" y="111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7" y="111"/>
                    <a:pt x="127" y="111"/>
                    <a:pt x="127" y="111"/>
                  </a:cubicBezTo>
                  <a:close/>
                  <a:moveTo>
                    <a:pt x="76" y="19"/>
                  </a:moveTo>
                  <a:cubicBezTo>
                    <a:pt x="76" y="19"/>
                    <a:pt x="75" y="19"/>
                    <a:pt x="75" y="19"/>
                  </a:cubicBezTo>
                  <a:cubicBezTo>
                    <a:pt x="74" y="19"/>
                    <a:pt x="74" y="19"/>
                    <a:pt x="74" y="20"/>
                  </a:cubicBezTo>
                  <a:cubicBezTo>
                    <a:pt x="74" y="20"/>
                    <a:pt x="73" y="20"/>
                    <a:pt x="73" y="20"/>
                  </a:cubicBezTo>
                  <a:cubicBezTo>
                    <a:pt x="73" y="21"/>
                    <a:pt x="74" y="22"/>
                    <a:pt x="74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6" y="22"/>
                    <a:pt x="76" y="22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3"/>
                    <a:pt x="77" y="23"/>
                    <a:pt x="77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9" y="23"/>
                    <a:pt x="79" y="23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1"/>
                    <a:pt x="80" y="21"/>
                  </a:cubicBezTo>
                  <a:cubicBezTo>
                    <a:pt x="80" y="21"/>
                    <a:pt x="79" y="20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19"/>
                    <a:pt x="76" y="19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lose/>
                  <a:moveTo>
                    <a:pt x="191" y="62"/>
                  </a:moveTo>
                  <a:cubicBezTo>
                    <a:pt x="191" y="62"/>
                    <a:pt x="191" y="62"/>
                    <a:pt x="190" y="62"/>
                  </a:cubicBezTo>
                  <a:cubicBezTo>
                    <a:pt x="190" y="62"/>
                    <a:pt x="190" y="62"/>
                    <a:pt x="189" y="62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3"/>
                    <a:pt x="189" y="63"/>
                    <a:pt x="190" y="63"/>
                  </a:cubicBezTo>
                  <a:cubicBezTo>
                    <a:pt x="190" y="63"/>
                    <a:pt x="190" y="64"/>
                    <a:pt x="190" y="64"/>
                  </a:cubicBezTo>
                  <a:cubicBezTo>
                    <a:pt x="191" y="64"/>
                    <a:pt x="191" y="64"/>
                    <a:pt x="191" y="64"/>
                  </a:cubicBezTo>
                  <a:cubicBezTo>
                    <a:pt x="191" y="64"/>
                    <a:pt x="191" y="65"/>
                    <a:pt x="192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3" y="65"/>
                    <a:pt x="193" y="65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2"/>
                    <a:pt x="192" y="62"/>
                    <a:pt x="191" y="62"/>
                  </a:cubicBezTo>
                  <a:close/>
                  <a:moveTo>
                    <a:pt x="303" y="93"/>
                  </a:moveTo>
                  <a:cubicBezTo>
                    <a:pt x="303" y="93"/>
                    <a:pt x="303" y="93"/>
                    <a:pt x="303" y="93"/>
                  </a:cubicBezTo>
                  <a:cubicBezTo>
                    <a:pt x="303" y="93"/>
                    <a:pt x="303" y="93"/>
                    <a:pt x="303" y="93"/>
                  </a:cubicBezTo>
                  <a:cubicBezTo>
                    <a:pt x="302" y="93"/>
                    <a:pt x="302" y="94"/>
                    <a:pt x="302" y="95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2" y="95"/>
                    <a:pt x="301" y="94"/>
                    <a:pt x="301" y="94"/>
                  </a:cubicBezTo>
                  <a:cubicBezTo>
                    <a:pt x="301" y="94"/>
                    <a:pt x="300" y="94"/>
                    <a:pt x="300" y="94"/>
                  </a:cubicBezTo>
                  <a:cubicBezTo>
                    <a:pt x="300" y="95"/>
                    <a:pt x="300" y="95"/>
                    <a:pt x="300" y="95"/>
                  </a:cubicBezTo>
                  <a:cubicBezTo>
                    <a:pt x="300" y="95"/>
                    <a:pt x="299" y="96"/>
                    <a:pt x="299" y="96"/>
                  </a:cubicBezTo>
                  <a:cubicBezTo>
                    <a:pt x="299" y="96"/>
                    <a:pt x="299" y="97"/>
                    <a:pt x="300" y="97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7"/>
                    <a:pt x="302" y="97"/>
                    <a:pt x="302" y="97"/>
                  </a:cubicBezTo>
                  <a:cubicBezTo>
                    <a:pt x="302" y="97"/>
                    <a:pt x="302" y="97"/>
                    <a:pt x="303" y="97"/>
                  </a:cubicBezTo>
                  <a:cubicBezTo>
                    <a:pt x="303" y="97"/>
                    <a:pt x="303" y="97"/>
                    <a:pt x="303" y="97"/>
                  </a:cubicBezTo>
                  <a:cubicBezTo>
                    <a:pt x="303" y="97"/>
                    <a:pt x="303" y="97"/>
                    <a:pt x="303" y="97"/>
                  </a:cubicBezTo>
                  <a:cubicBezTo>
                    <a:pt x="303" y="97"/>
                    <a:pt x="303" y="96"/>
                    <a:pt x="303" y="96"/>
                  </a:cubicBezTo>
                  <a:cubicBezTo>
                    <a:pt x="303" y="96"/>
                    <a:pt x="303" y="96"/>
                    <a:pt x="302" y="96"/>
                  </a:cubicBezTo>
                  <a:cubicBezTo>
                    <a:pt x="303" y="96"/>
                    <a:pt x="303" y="96"/>
                    <a:pt x="303" y="96"/>
                  </a:cubicBezTo>
                  <a:cubicBezTo>
                    <a:pt x="303" y="96"/>
                    <a:pt x="303" y="96"/>
                    <a:pt x="303" y="96"/>
                  </a:cubicBezTo>
                  <a:cubicBezTo>
                    <a:pt x="304" y="96"/>
                    <a:pt x="305" y="95"/>
                    <a:pt x="305" y="94"/>
                  </a:cubicBezTo>
                  <a:cubicBezTo>
                    <a:pt x="305" y="94"/>
                    <a:pt x="304" y="93"/>
                    <a:pt x="303" y="93"/>
                  </a:cubicBezTo>
                  <a:close/>
                  <a:moveTo>
                    <a:pt x="327" y="157"/>
                  </a:moveTo>
                  <a:cubicBezTo>
                    <a:pt x="326" y="157"/>
                    <a:pt x="326" y="158"/>
                    <a:pt x="325" y="158"/>
                  </a:cubicBezTo>
                  <a:cubicBezTo>
                    <a:pt x="325" y="158"/>
                    <a:pt x="325" y="158"/>
                    <a:pt x="325" y="158"/>
                  </a:cubicBezTo>
                  <a:cubicBezTo>
                    <a:pt x="325" y="158"/>
                    <a:pt x="325" y="158"/>
                    <a:pt x="325" y="158"/>
                  </a:cubicBezTo>
                  <a:cubicBezTo>
                    <a:pt x="325" y="158"/>
                    <a:pt x="325" y="158"/>
                    <a:pt x="325" y="158"/>
                  </a:cubicBezTo>
                  <a:cubicBezTo>
                    <a:pt x="324" y="158"/>
                    <a:pt x="323" y="158"/>
                    <a:pt x="323" y="158"/>
                  </a:cubicBezTo>
                  <a:cubicBezTo>
                    <a:pt x="323" y="158"/>
                    <a:pt x="323" y="158"/>
                    <a:pt x="323" y="158"/>
                  </a:cubicBezTo>
                  <a:cubicBezTo>
                    <a:pt x="323" y="158"/>
                    <a:pt x="322" y="159"/>
                    <a:pt x="322" y="159"/>
                  </a:cubicBezTo>
                  <a:cubicBezTo>
                    <a:pt x="322" y="159"/>
                    <a:pt x="323" y="160"/>
                    <a:pt x="323" y="160"/>
                  </a:cubicBezTo>
                  <a:cubicBezTo>
                    <a:pt x="323" y="160"/>
                    <a:pt x="323" y="160"/>
                    <a:pt x="323" y="160"/>
                  </a:cubicBezTo>
                  <a:cubicBezTo>
                    <a:pt x="323" y="160"/>
                    <a:pt x="323" y="160"/>
                    <a:pt x="323" y="160"/>
                  </a:cubicBezTo>
                  <a:cubicBezTo>
                    <a:pt x="323" y="161"/>
                    <a:pt x="323" y="161"/>
                    <a:pt x="323" y="161"/>
                  </a:cubicBezTo>
                  <a:cubicBezTo>
                    <a:pt x="323" y="161"/>
                    <a:pt x="324" y="161"/>
                    <a:pt x="324" y="162"/>
                  </a:cubicBezTo>
                  <a:cubicBezTo>
                    <a:pt x="324" y="162"/>
                    <a:pt x="324" y="162"/>
                    <a:pt x="324" y="162"/>
                  </a:cubicBezTo>
                  <a:cubicBezTo>
                    <a:pt x="325" y="162"/>
                    <a:pt x="325" y="162"/>
                    <a:pt x="326" y="161"/>
                  </a:cubicBezTo>
                  <a:cubicBezTo>
                    <a:pt x="326" y="161"/>
                    <a:pt x="326" y="161"/>
                    <a:pt x="326" y="161"/>
                  </a:cubicBezTo>
                  <a:cubicBezTo>
                    <a:pt x="327" y="160"/>
                    <a:pt x="327" y="159"/>
                    <a:pt x="327" y="158"/>
                  </a:cubicBezTo>
                  <a:cubicBezTo>
                    <a:pt x="327" y="158"/>
                    <a:pt x="327" y="158"/>
                    <a:pt x="327" y="158"/>
                  </a:cubicBezTo>
                  <a:cubicBezTo>
                    <a:pt x="327" y="158"/>
                    <a:pt x="327" y="157"/>
                    <a:pt x="327" y="157"/>
                  </a:cubicBezTo>
                  <a:close/>
                  <a:moveTo>
                    <a:pt x="304" y="97"/>
                  </a:moveTo>
                  <a:cubicBezTo>
                    <a:pt x="304" y="97"/>
                    <a:pt x="304" y="97"/>
                    <a:pt x="303" y="97"/>
                  </a:cubicBezTo>
                  <a:cubicBezTo>
                    <a:pt x="303" y="97"/>
                    <a:pt x="303" y="97"/>
                    <a:pt x="303" y="97"/>
                  </a:cubicBezTo>
                  <a:cubicBezTo>
                    <a:pt x="303" y="97"/>
                    <a:pt x="303" y="98"/>
                    <a:pt x="302" y="98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302" y="98"/>
                    <a:pt x="301" y="98"/>
                    <a:pt x="301" y="98"/>
                  </a:cubicBezTo>
                  <a:cubicBezTo>
                    <a:pt x="301" y="98"/>
                    <a:pt x="300" y="98"/>
                    <a:pt x="300" y="98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299" y="100"/>
                    <a:pt x="299" y="100"/>
                    <a:pt x="299" y="100"/>
                  </a:cubicBezTo>
                  <a:cubicBezTo>
                    <a:pt x="299" y="100"/>
                    <a:pt x="300" y="100"/>
                    <a:pt x="300" y="100"/>
                  </a:cubicBezTo>
                  <a:cubicBezTo>
                    <a:pt x="300" y="100"/>
                    <a:pt x="301" y="100"/>
                    <a:pt x="301" y="100"/>
                  </a:cubicBezTo>
                  <a:cubicBezTo>
                    <a:pt x="302" y="100"/>
                    <a:pt x="302" y="100"/>
                    <a:pt x="302" y="101"/>
                  </a:cubicBezTo>
                  <a:cubicBezTo>
                    <a:pt x="302" y="101"/>
                    <a:pt x="302" y="101"/>
                    <a:pt x="302" y="101"/>
                  </a:cubicBezTo>
                  <a:cubicBezTo>
                    <a:pt x="302" y="102"/>
                    <a:pt x="303" y="102"/>
                    <a:pt x="303" y="102"/>
                  </a:cubicBezTo>
                  <a:cubicBezTo>
                    <a:pt x="303" y="102"/>
                    <a:pt x="303" y="102"/>
                    <a:pt x="303" y="102"/>
                  </a:cubicBezTo>
                  <a:cubicBezTo>
                    <a:pt x="303" y="102"/>
                    <a:pt x="303" y="102"/>
                    <a:pt x="304" y="102"/>
                  </a:cubicBezTo>
                  <a:cubicBezTo>
                    <a:pt x="304" y="101"/>
                    <a:pt x="305" y="101"/>
                    <a:pt x="305" y="101"/>
                  </a:cubicBezTo>
                  <a:cubicBezTo>
                    <a:pt x="305" y="100"/>
                    <a:pt x="305" y="100"/>
                    <a:pt x="305" y="99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5" y="98"/>
                    <a:pt x="304" y="97"/>
                    <a:pt x="304" y="97"/>
                  </a:cubicBezTo>
                  <a:close/>
                  <a:moveTo>
                    <a:pt x="329" y="135"/>
                  </a:moveTo>
                  <a:cubicBezTo>
                    <a:pt x="328" y="135"/>
                    <a:pt x="328" y="134"/>
                    <a:pt x="328" y="134"/>
                  </a:cubicBezTo>
                  <a:cubicBezTo>
                    <a:pt x="328" y="134"/>
                    <a:pt x="328" y="134"/>
                    <a:pt x="328" y="134"/>
                  </a:cubicBezTo>
                  <a:cubicBezTo>
                    <a:pt x="328" y="134"/>
                    <a:pt x="328" y="134"/>
                    <a:pt x="328" y="134"/>
                  </a:cubicBezTo>
                  <a:cubicBezTo>
                    <a:pt x="328" y="134"/>
                    <a:pt x="328" y="134"/>
                    <a:pt x="328" y="134"/>
                  </a:cubicBezTo>
                  <a:cubicBezTo>
                    <a:pt x="328" y="133"/>
                    <a:pt x="328" y="133"/>
                    <a:pt x="328" y="133"/>
                  </a:cubicBezTo>
                  <a:cubicBezTo>
                    <a:pt x="327" y="132"/>
                    <a:pt x="326" y="132"/>
                    <a:pt x="326" y="132"/>
                  </a:cubicBezTo>
                  <a:cubicBezTo>
                    <a:pt x="326" y="132"/>
                    <a:pt x="325" y="131"/>
                    <a:pt x="325" y="130"/>
                  </a:cubicBezTo>
                  <a:cubicBezTo>
                    <a:pt x="325" y="129"/>
                    <a:pt x="325" y="128"/>
                    <a:pt x="325" y="128"/>
                  </a:cubicBezTo>
                  <a:cubicBezTo>
                    <a:pt x="324" y="126"/>
                    <a:pt x="323" y="126"/>
                    <a:pt x="322" y="125"/>
                  </a:cubicBezTo>
                  <a:cubicBezTo>
                    <a:pt x="322" y="124"/>
                    <a:pt x="322" y="123"/>
                    <a:pt x="322" y="122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1"/>
                    <a:pt x="321" y="121"/>
                    <a:pt x="321" y="121"/>
                  </a:cubicBezTo>
                  <a:cubicBezTo>
                    <a:pt x="321" y="121"/>
                    <a:pt x="321" y="121"/>
                    <a:pt x="321" y="121"/>
                  </a:cubicBezTo>
                  <a:cubicBezTo>
                    <a:pt x="321" y="121"/>
                    <a:pt x="322" y="120"/>
                    <a:pt x="322" y="120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3" y="118"/>
                    <a:pt x="323" y="118"/>
                    <a:pt x="323" y="118"/>
                  </a:cubicBezTo>
                  <a:cubicBezTo>
                    <a:pt x="324" y="118"/>
                    <a:pt x="324" y="118"/>
                    <a:pt x="324" y="118"/>
                  </a:cubicBezTo>
                  <a:cubicBezTo>
                    <a:pt x="324" y="118"/>
                    <a:pt x="324" y="118"/>
                    <a:pt x="324" y="118"/>
                  </a:cubicBezTo>
                  <a:cubicBezTo>
                    <a:pt x="324" y="119"/>
                    <a:pt x="325" y="120"/>
                    <a:pt x="326" y="121"/>
                  </a:cubicBezTo>
                  <a:cubicBezTo>
                    <a:pt x="327" y="122"/>
                    <a:pt x="328" y="122"/>
                    <a:pt x="328" y="122"/>
                  </a:cubicBezTo>
                  <a:cubicBezTo>
                    <a:pt x="328" y="122"/>
                    <a:pt x="329" y="122"/>
                    <a:pt x="329" y="122"/>
                  </a:cubicBezTo>
                  <a:cubicBezTo>
                    <a:pt x="329" y="121"/>
                    <a:pt x="329" y="121"/>
                    <a:pt x="329" y="121"/>
                  </a:cubicBezTo>
                  <a:cubicBezTo>
                    <a:pt x="329" y="121"/>
                    <a:pt x="329" y="120"/>
                    <a:pt x="329" y="120"/>
                  </a:cubicBezTo>
                  <a:cubicBezTo>
                    <a:pt x="328" y="119"/>
                    <a:pt x="328" y="119"/>
                    <a:pt x="327" y="118"/>
                  </a:cubicBezTo>
                  <a:cubicBezTo>
                    <a:pt x="327" y="118"/>
                    <a:pt x="327" y="118"/>
                    <a:pt x="326" y="117"/>
                  </a:cubicBezTo>
                  <a:cubicBezTo>
                    <a:pt x="326" y="117"/>
                    <a:pt x="326" y="116"/>
                    <a:pt x="326" y="116"/>
                  </a:cubicBezTo>
                  <a:cubicBezTo>
                    <a:pt x="326" y="115"/>
                    <a:pt x="325" y="115"/>
                    <a:pt x="325" y="115"/>
                  </a:cubicBezTo>
                  <a:cubicBezTo>
                    <a:pt x="325" y="115"/>
                    <a:pt x="324" y="114"/>
                    <a:pt x="324" y="114"/>
                  </a:cubicBezTo>
                  <a:cubicBezTo>
                    <a:pt x="324" y="114"/>
                    <a:pt x="323" y="112"/>
                    <a:pt x="322" y="112"/>
                  </a:cubicBezTo>
                  <a:cubicBezTo>
                    <a:pt x="321" y="112"/>
                    <a:pt x="320" y="111"/>
                    <a:pt x="319" y="110"/>
                  </a:cubicBezTo>
                  <a:cubicBezTo>
                    <a:pt x="318" y="110"/>
                    <a:pt x="317" y="110"/>
                    <a:pt x="316" y="110"/>
                  </a:cubicBezTo>
                  <a:cubicBezTo>
                    <a:pt x="315" y="110"/>
                    <a:pt x="315" y="110"/>
                    <a:pt x="314" y="110"/>
                  </a:cubicBezTo>
                  <a:cubicBezTo>
                    <a:pt x="314" y="110"/>
                    <a:pt x="314" y="110"/>
                    <a:pt x="314" y="110"/>
                  </a:cubicBezTo>
                  <a:cubicBezTo>
                    <a:pt x="314" y="110"/>
                    <a:pt x="314" y="110"/>
                    <a:pt x="314" y="110"/>
                  </a:cubicBezTo>
                  <a:cubicBezTo>
                    <a:pt x="314" y="110"/>
                    <a:pt x="313" y="110"/>
                    <a:pt x="313" y="109"/>
                  </a:cubicBezTo>
                  <a:cubicBezTo>
                    <a:pt x="313" y="109"/>
                    <a:pt x="312" y="109"/>
                    <a:pt x="312" y="109"/>
                  </a:cubicBezTo>
                  <a:cubicBezTo>
                    <a:pt x="312" y="109"/>
                    <a:pt x="312" y="109"/>
                    <a:pt x="311" y="109"/>
                  </a:cubicBezTo>
                  <a:cubicBezTo>
                    <a:pt x="311" y="109"/>
                    <a:pt x="311" y="109"/>
                    <a:pt x="311" y="109"/>
                  </a:cubicBezTo>
                  <a:cubicBezTo>
                    <a:pt x="311" y="109"/>
                    <a:pt x="311" y="108"/>
                    <a:pt x="310" y="108"/>
                  </a:cubicBezTo>
                  <a:cubicBezTo>
                    <a:pt x="310" y="108"/>
                    <a:pt x="309" y="108"/>
                    <a:pt x="309" y="109"/>
                  </a:cubicBezTo>
                  <a:cubicBezTo>
                    <a:pt x="309" y="109"/>
                    <a:pt x="309" y="109"/>
                    <a:pt x="309" y="109"/>
                  </a:cubicBezTo>
                  <a:cubicBezTo>
                    <a:pt x="309" y="109"/>
                    <a:pt x="308" y="110"/>
                    <a:pt x="308" y="110"/>
                  </a:cubicBezTo>
                  <a:cubicBezTo>
                    <a:pt x="308" y="110"/>
                    <a:pt x="308" y="110"/>
                    <a:pt x="309" y="110"/>
                  </a:cubicBezTo>
                  <a:cubicBezTo>
                    <a:pt x="309" y="111"/>
                    <a:pt x="309" y="111"/>
                    <a:pt x="310" y="111"/>
                  </a:cubicBezTo>
                  <a:cubicBezTo>
                    <a:pt x="310" y="111"/>
                    <a:pt x="311" y="111"/>
                    <a:pt x="311" y="111"/>
                  </a:cubicBezTo>
                  <a:cubicBezTo>
                    <a:pt x="311" y="111"/>
                    <a:pt x="311" y="111"/>
                    <a:pt x="311" y="111"/>
                  </a:cubicBezTo>
                  <a:cubicBezTo>
                    <a:pt x="311" y="111"/>
                    <a:pt x="311" y="111"/>
                    <a:pt x="311" y="111"/>
                  </a:cubicBezTo>
                  <a:cubicBezTo>
                    <a:pt x="310" y="112"/>
                    <a:pt x="310" y="112"/>
                    <a:pt x="310" y="113"/>
                  </a:cubicBezTo>
                  <a:cubicBezTo>
                    <a:pt x="310" y="113"/>
                    <a:pt x="310" y="114"/>
                    <a:pt x="311" y="114"/>
                  </a:cubicBezTo>
                  <a:cubicBezTo>
                    <a:pt x="311" y="114"/>
                    <a:pt x="311" y="114"/>
                    <a:pt x="311" y="114"/>
                  </a:cubicBezTo>
                  <a:cubicBezTo>
                    <a:pt x="311" y="114"/>
                    <a:pt x="312" y="114"/>
                    <a:pt x="312" y="114"/>
                  </a:cubicBezTo>
                  <a:cubicBezTo>
                    <a:pt x="312" y="114"/>
                    <a:pt x="312" y="114"/>
                    <a:pt x="312" y="114"/>
                  </a:cubicBezTo>
                  <a:cubicBezTo>
                    <a:pt x="312" y="114"/>
                    <a:pt x="312" y="114"/>
                    <a:pt x="313" y="114"/>
                  </a:cubicBezTo>
                  <a:cubicBezTo>
                    <a:pt x="313" y="114"/>
                    <a:pt x="313" y="114"/>
                    <a:pt x="313" y="114"/>
                  </a:cubicBezTo>
                  <a:cubicBezTo>
                    <a:pt x="313" y="114"/>
                    <a:pt x="314" y="115"/>
                    <a:pt x="314" y="115"/>
                  </a:cubicBezTo>
                  <a:cubicBezTo>
                    <a:pt x="316" y="115"/>
                    <a:pt x="316" y="115"/>
                    <a:pt x="316" y="116"/>
                  </a:cubicBezTo>
                  <a:cubicBezTo>
                    <a:pt x="316" y="116"/>
                    <a:pt x="317" y="116"/>
                    <a:pt x="317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17" y="117"/>
                    <a:pt x="316" y="117"/>
                    <a:pt x="316" y="117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6" y="119"/>
                    <a:pt x="316" y="119"/>
                    <a:pt x="316" y="119"/>
                  </a:cubicBezTo>
                  <a:cubicBezTo>
                    <a:pt x="316" y="119"/>
                    <a:pt x="317" y="119"/>
                    <a:pt x="317" y="119"/>
                  </a:cubicBezTo>
                  <a:cubicBezTo>
                    <a:pt x="317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20"/>
                    <a:pt x="319" y="120"/>
                  </a:cubicBezTo>
                  <a:cubicBezTo>
                    <a:pt x="319" y="120"/>
                    <a:pt x="319" y="121"/>
                    <a:pt x="320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0" y="122"/>
                    <a:pt x="319" y="123"/>
                    <a:pt x="319" y="124"/>
                  </a:cubicBezTo>
                  <a:cubicBezTo>
                    <a:pt x="319" y="125"/>
                    <a:pt x="319" y="125"/>
                    <a:pt x="320" y="126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20" y="127"/>
                    <a:pt x="319" y="128"/>
                    <a:pt x="319" y="129"/>
                  </a:cubicBezTo>
                  <a:cubicBezTo>
                    <a:pt x="319" y="129"/>
                    <a:pt x="319" y="129"/>
                    <a:pt x="319" y="129"/>
                  </a:cubicBezTo>
                  <a:cubicBezTo>
                    <a:pt x="319" y="129"/>
                    <a:pt x="319" y="129"/>
                    <a:pt x="319" y="129"/>
                  </a:cubicBezTo>
                  <a:cubicBezTo>
                    <a:pt x="318" y="129"/>
                    <a:pt x="318" y="129"/>
                    <a:pt x="317" y="128"/>
                  </a:cubicBezTo>
                  <a:cubicBezTo>
                    <a:pt x="316" y="128"/>
                    <a:pt x="315" y="127"/>
                    <a:pt x="315" y="127"/>
                  </a:cubicBezTo>
                  <a:cubicBezTo>
                    <a:pt x="315" y="127"/>
                    <a:pt x="315" y="126"/>
                    <a:pt x="315" y="126"/>
                  </a:cubicBezTo>
                  <a:cubicBezTo>
                    <a:pt x="315" y="126"/>
                    <a:pt x="315" y="126"/>
                    <a:pt x="315" y="125"/>
                  </a:cubicBezTo>
                  <a:cubicBezTo>
                    <a:pt x="315" y="125"/>
                    <a:pt x="316" y="124"/>
                    <a:pt x="316" y="124"/>
                  </a:cubicBezTo>
                  <a:cubicBezTo>
                    <a:pt x="316" y="124"/>
                    <a:pt x="316" y="123"/>
                    <a:pt x="315" y="123"/>
                  </a:cubicBezTo>
                  <a:cubicBezTo>
                    <a:pt x="315" y="123"/>
                    <a:pt x="314" y="123"/>
                    <a:pt x="314" y="123"/>
                  </a:cubicBezTo>
                  <a:cubicBezTo>
                    <a:pt x="314" y="123"/>
                    <a:pt x="313" y="123"/>
                    <a:pt x="313" y="123"/>
                  </a:cubicBezTo>
                  <a:cubicBezTo>
                    <a:pt x="312" y="123"/>
                    <a:pt x="312" y="123"/>
                    <a:pt x="312" y="123"/>
                  </a:cubicBezTo>
                  <a:cubicBezTo>
                    <a:pt x="312" y="123"/>
                    <a:pt x="312" y="123"/>
                    <a:pt x="312" y="123"/>
                  </a:cubicBezTo>
                  <a:cubicBezTo>
                    <a:pt x="312" y="123"/>
                    <a:pt x="312" y="123"/>
                    <a:pt x="312" y="122"/>
                  </a:cubicBezTo>
                  <a:cubicBezTo>
                    <a:pt x="311" y="122"/>
                    <a:pt x="311" y="122"/>
                    <a:pt x="311" y="122"/>
                  </a:cubicBezTo>
                  <a:cubicBezTo>
                    <a:pt x="310" y="122"/>
                    <a:pt x="310" y="122"/>
                    <a:pt x="310" y="122"/>
                  </a:cubicBezTo>
                  <a:cubicBezTo>
                    <a:pt x="310" y="123"/>
                    <a:pt x="310" y="123"/>
                    <a:pt x="310" y="123"/>
                  </a:cubicBezTo>
                  <a:cubicBezTo>
                    <a:pt x="310" y="123"/>
                    <a:pt x="310" y="123"/>
                    <a:pt x="309" y="122"/>
                  </a:cubicBezTo>
                  <a:cubicBezTo>
                    <a:pt x="309" y="122"/>
                    <a:pt x="309" y="122"/>
                    <a:pt x="309" y="122"/>
                  </a:cubicBezTo>
                  <a:cubicBezTo>
                    <a:pt x="309" y="122"/>
                    <a:pt x="309" y="122"/>
                    <a:pt x="309" y="122"/>
                  </a:cubicBezTo>
                  <a:cubicBezTo>
                    <a:pt x="308" y="122"/>
                    <a:pt x="308" y="122"/>
                    <a:pt x="308" y="122"/>
                  </a:cubicBezTo>
                  <a:cubicBezTo>
                    <a:pt x="308" y="122"/>
                    <a:pt x="308" y="123"/>
                    <a:pt x="308" y="123"/>
                  </a:cubicBezTo>
                  <a:cubicBezTo>
                    <a:pt x="308" y="123"/>
                    <a:pt x="308" y="123"/>
                    <a:pt x="308" y="123"/>
                  </a:cubicBezTo>
                  <a:cubicBezTo>
                    <a:pt x="308" y="123"/>
                    <a:pt x="308" y="124"/>
                    <a:pt x="308" y="124"/>
                  </a:cubicBezTo>
                  <a:cubicBezTo>
                    <a:pt x="308" y="124"/>
                    <a:pt x="307" y="125"/>
                    <a:pt x="307" y="125"/>
                  </a:cubicBezTo>
                  <a:cubicBezTo>
                    <a:pt x="307" y="125"/>
                    <a:pt x="307" y="125"/>
                    <a:pt x="307" y="126"/>
                  </a:cubicBezTo>
                  <a:cubicBezTo>
                    <a:pt x="307" y="126"/>
                    <a:pt x="307" y="126"/>
                    <a:pt x="307" y="126"/>
                  </a:cubicBezTo>
                  <a:cubicBezTo>
                    <a:pt x="307" y="126"/>
                    <a:pt x="307" y="126"/>
                    <a:pt x="307" y="126"/>
                  </a:cubicBezTo>
                  <a:cubicBezTo>
                    <a:pt x="307" y="126"/>
                    <a:pt x="307" y="126"/>
                    <a:pt x="307" y="126"/>
                  </a:cubicBezTo>
                  <a:cubicBezTo>
                    <a:pt x="307" y="126"/>
                    <a:pt x="306" y="126"/>
                    <a:pt x="306" y="125"/>
                  </a:cubicBezTo>
                  <a:cubicBezTo>
                    <a:pt x="306" y="125"/>
                    <a:pt x="305" y="125"/>
                    <a:pt x="305" y="125"/>
                  </a:cubicBezTo>
                  <a:cubicBezTo>
                    <a:pt x="304" y="125"/>
                    <a:pt x="304" y="125"/>
                    <a:pt x="304" y="125"/>
                  </a:cubicBezTo>
                  <a:cubicBezTo>
                    <a:pt x="303" y="125"/>
                    <a:pt x="303" y="126"/>
                    <a:pt x="303" y="127"/>
                  </a:cubicBezTo>
                  <a:cubicBezTo>
                    <a:pt x="303" y="127"/>
                    <a:pt x="302" y="128"/>
                    <a:pt x="302" y="128"/>
                  </a:cubicBezTo>
                  <a:cubicBezTo>
                    <a:pt x="302" y="128"/>
                    <a:pt x="302" y="128"/>
                    <a:pt x="302" y="128"/>
                  </a:cubicBezTo>
                  <a:cubicBezTo>
                    <a:pt x="302" y="128"/>
                    <a:pt x="302" y="128"/>
                    <a:pt x="301" y="128"/>
                  </a:cubicBezTo>
                  <a:cubicBezTo>
                    <a:pt x="301" y="129"/>
                    <a:pt x="300" y="129"/>
                    <a:pt x="300" y="129"/>
                  </a:cubicBezTo>
                  <a:cubicBezTo>
                    <a:pt x="300" y="130"/>
                    <a:pt x="299" y="130"/>
                    <a:pt x="299" y="131"/>
                  </a:cubicBezTo>
                  <a:cubicBezTo>
                    <a:pt x="299" y="131"/>
                    <a:pt x="299" y="131"/>
                    <a:pt x="299" y="132"/>
                  </a:cubicBezTo>
                  <a:cubicBezTo>
                    <a:pt x="299" y="132"/>
                    <a:pt x="299" y="132"/>
                    <a:pt x="298" y="132"/>
                  </a:cubicBezTo>
                  <a:cubicBezTo>
                    <a:pt x="298" y="132"/>
                    <a:pt x="297" y="132"/>
                    <a:pt x="297" y="132"/>
                  </a:cubicBezTo>
                  <a:cubicBezTo>
                    <a:pt x="297" y="132"/>
                    <a:pt x="297" y="133"/>
                    <a:pt x="296" y="133"/>
                  </a:cubicBezTo>
                  <a:cubicBezTo>
                    <a:pt x="296" y="133"/>
                    <a:pt x="295" y="132"/>
                    <a:pt x="295" y="132"/>
                  </a:cubicBezTo>
                  <a:cubicBezTo>
                    <a:pt x="295" y="132"/>
                    <a:pt x="294" y="133"/>
                    <a:pt x="294" y="133"/>
                  </a:cubicBezTo>
                  <a:cubicBezTo>
                    <a:pt x="293" y="133"/>
                    <a:pt x="292" y="135"/>
                    <a:pt x="291" y="135"/>
                  </a:cubicBezTo>
                  <a:cubicBezTo>
                    <a:pt x="291" y="135"/>
                    <a:pt x="291" y="136"/>
                    <a:pt x="291" y="137"/>
                  </a:cubicBezTo>
                  <a:cubicBezTo>
                    <a:pt x="291" y="138"/>
                    <a:pt x="291" y="138"/>
                    <a:pt x="291" y="138"/>
                  </a:cubicBezTo>
                  <a:cubicBezTo>
                    <a:pt x="291" y="139"/>
                    <a:pt x="292" y="140"/>
                    <a:pt x="292" y="140"/>
                  </a:cubicBezTo>
                  <a:cubicBezTo>
                    <a:pt x="291" y="140"/>
                    <a:pt x="291" y="141"/>
                    <a:pt x="291" y="141"/>
                  </a:cubicBezTo>
                  <a:cubicBezTo>
                    <a:pt x="291" y="142"/>
                    <a:pt x="291" y="143"/>
                    <a:pt x="292" y="143"/>
                  </a:cubicBezTo>
                  <a:cubicBezTo>
                    <a:pt x="293" y="144"/>
                    <a:pt x="293" y="144"/>
                    <a:pt x="293" y="14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293" y="146"/>
                    <a:pt x="293" y="146"/>
                    <a:pt x="293" y="146"/>
                  </a:cubicBezTo>
                  <a:cubicBezTo>
                    <a:pt x="293" y="147"/>
                    <a:pt x="294" y="147"/>
                    <a:pt x="294" y="147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94" y="148"/>
                    <a:pt x="294" y="148"/>
                    <a:pt x="293" y="148"/>
                  </a:cubicBezTo>
                  <a:cubicBezTo>
                    <a:pt x="293" y="149"/>
                    <a:pt x="293" y="149"/>
                    <a:pt x="292" y="149"/>
                  </a:cubicBezTo>
                  <a:cubicBezTo>
                    <a:pt x="292" y="149"/>
                    <a:pt x="292" y="150"/>
                    <a:pt x="292" y="150"/>
                  </a:cubicBezTo>
                  <a:cubicBezTo>
                    <a:pt x="292" y="151"/>
                    <a:pt x="293" y="151"/>
                    <a:pt x="294" y="152"/>
                  </a:cubicBezTo>
                  <a:cubicBezTo>
                    <a:pt x="294" y="152"/>
                    <a:pt x="294" y="152"/>
                    <a:pt x="295" y="152"/>
                  </a:cubicBezTo>
                  <a:cubicBezTo>
                    <a:pt x="295" y="152"/>
                    <a:pt x="296" y="152"/>
                    <a:pt x="297" y="152"/>
                  </a:cubicBezTo>
                  <a:cubicBezTo>
                    <a:pt x="297" y="152"/>
                    <a:pt x="298" y="151"/>
                    <a:pt x="298" y="151"/>
                  </a:cubicBezTo>
                  <a:cubicBezTo>
                    <a:pt x="298" y="151"/>
                    <a:pt x="299" y="151"/>
                    <a:pt x="299" y="151"/>
                  </a:cubicBezTo>
                  <a:cubicBezTo>
                    <a:pt x="299" y="151"/>
                    <a:pt x="300" y="151"/>
                    <a:pt x="300" y="151"/>
                  </a:cubicBezTo>
                  <a:cubicBezTo>
                    <a:pt x="301" y="150"/>
                    <a:pt x="302" y="150"/>
                    <a:pt x="302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0"/>
                    <a:pt x="303" y="149"/>
                    <a:pt x="303" y="148"/>
                  </a:cubicBezTo>
                  <a:cubicBezTo>
                    <a:pt x="303" y="148"/>
                    <a:pt x="304" y="148"/>
                    <a:pt x="304" y="148"/>
                  </a:cubicBezTo>
                  <a:cubicBezTo>
                    <a:pt x="304" y="148"/>
                    <a:pt x="305" y="148"/>
                    <a:pt x="305" y="148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06" y="148"/>
                    <a:pt x="307" y="147"/>
                    <a:pt x="308" y="147"/>
                  </a:cubicBezTo>
                  <a:cubicBezTo>
                    <a:pt x="309" y="147"/>
                    <a:pt x="309" y="147"/>
                    <a:pt x="309" y="147"/>
                  </a:cubicBezTo>
                  <a:cubicBezTo>
                    <a:pt x="309" y="147"/>
                    <a:pt x="309" y="147"/>
                    <a:pt x="309" y="147"/>
                  </a:cubicBezTo>
                  <a:cubicBezTo>
                    <a:pt x="309" y="147"/>
                    <a:pt x="309" y="147"/>
                    <a:pt x="309" y="147"/>
                  </a:cubicBezTo>
                  <a:cubicBezTo>
                    <a:pt x="309" y="147"/>
                    <a:pt x="310" y="147"/>
                    <a:pt x="310" y="148"/>
                  </a:cubicBezTo>
                  <a:cubicBezTo>
                    <a:pt x="311" y="148"/>
                    <a:pt x="312" y="148"/>
                    <a:pt x="312" y="149"/>
                  </a:cubicBezTo>
                  <a:cubicBezTo>
                    <a:pt x="312" y="149"/>
                    <a:pt x="313" y="149"/>
                    <a:pt x="313" y="149"/>
                  </a:cubicBezTo>
                  <a:cubicBezTo>
                    <a:pt x="313" y="149"/>
                    <a:pt x="312" y="150"/>
                    <a:pt x="312" y="150"/>
                  </a:cubicBezTo>
                  <a:cubicBezTo>
                    <a:pt x="312" y="150"/>
                    <a:pt x="312" y="151"/>
                    <a:pt x="312" y="151"/>
                  </a:cubicBezTo>
                  <a:cubicBezTo>
                    <a:pt x="312" y="151"/>
                    <a:pt x="312" y="151"/>
                    <a:pt x="313" y="151"/>
                  </a:cubicBezTo>
                  <a:cubicBezTo>
                    <a:pt x="313" y="151"/>
                    <a:pt x="313" y="151"/>
                    <a:pt x="313" y="151"/>
                  </a:cubicBezTo>
                  <a:cubicBezTo>
                    <a:pt x="313" y="151"/>
                    <a:pt x="314" y="151"/>
                    <a:pt x="314" y="151"/>
                  </a:cubicBezTo>
                  <a:cubicBezTo>
                    <a:pt x="314" y="151"/>
                    <a:pt x="315" y="151"/>
                    <a:pt x="315" y="150"/>
                  </a:cubicBezTo>
                  <a:cubicBezTo>
                    <a:pt x="315" y="150"/>
                    <a:pt x="315" y="150"/>
                    <a:pt x="316" y="149"/>
                  </a:cubicBezTo>
                  <a:cubicBezTo>
                    <a:pt x="316" y="149"/>
                    <a:pt x="315" y="150"/>
                    <a:pt x="315" y="150"/>
                  </a:cubicBezTo>
                  <a:cubicBezTo>
                    <a:pt x="315" y="150"/>
                    <a:pt x="316" y="150"/>
                    <a:pt x="316" y="151"/>
                  </a:cubicBezTo>
                  <a:cubicBezTo>
                    <a:pt x="316" y="151"/>
                    <a:pt x="316" y="151"/>
                    <a:pt x="316" y="151"/>
                  </a:cubicBezTo>
                  <a:cubicBezTo>
                    <a:pt x="316" y="151"/>
                    <a:pt x="316" y="151"/>
                    <a:pt x="316" y="151"/>
                  </a:cubicBezTo>
                  <a:cubicBezTo>
                    <a:pt x="316" y="151"/>
                    <a:pt x="317" y="151"/>
                    <a:pt x="317" y="151"/>
                  </a:cubicBezTo>
                  <a:cubicBezTo>
                    <a:pt x="317" y="151"/>
                    <a:pt x="317" y="151"/>
                    <a:pt x="317" y="151"/>
                  </a:cubicBezTo>
                  <a:cubicBezTo>
                    <a:pt x="317" y="152"/>
                    <a:pt x="317" y="152"/>
                    <a:pt x="317" y="152"/>
                  </a:cubicBezTo>
                  <a:cubicBezTo>
                    <a:pt x="317" y="152"/>
                    <a:pt x="318" y="152"/>
                    <a:pt x="318" y="152"/>
                  </a:cubicBezTo>
                  <a:cubicBezTo>
                    <a:pt x="318" y="152"/>
                    <a:pt x="318" y="152"/>
                    <a:pt x="318" y="153"/>
                  </a:cubicBezTo>
                  <a:cubicBezTo>
                    <a:pt x="318" y="153"/>
                    <a:pt x="318" y="154"/>
                    <a:pt x="318" y="154"/>
                  </a:cubicBezTo>
                  <a:cubicBezTo>
                    <a:pt x="318" y="154"/>
                    <a:pt x="318" y="155"/>
                    <a:pt x="318" y="155"/>
                  </a:cubicBezTo>
                  <a:cubicBezTo>
                    <a:pt x="319" y="155"/>
                    <a:pt x="319" y="155"/>
                    <a:pt x="319" y="155"/>
                  </a:cubicBezTo>
                  <a:cubicBezTo>
                    <a:pt x="320" y="155"/>
                    <a:pt x="320" y="155"/>
                    <a:pt x="321" y="156"/>
                  </a:cubicBezTo>
                  <a:cubicBezTo>
                    <a:pt x="321" y="156"/>
                    <a:pt x="321" y="157"/>
                    <a:pt x="321" y="157"/>
                  </a:cubicBezTo>
                  <a:cubicBezTo>
                    <a:pt x="322" y="157"/>
                    <a:pt x="322" y="156"/>
                    <a:pt x="322" y="156"/>
                  </a:cubicBezTo>
                  <a:cubicBezTo>
                    <a:pt x="322" y="156"/>
                    <a:pt x="323" y="156"/>
                    <a:pt x="323" y="156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3" y="156"/>
                    <a:pt x="324" y="156"/>
                    <a:pt x="324" y="156"/>
                  </a:cubicBezTo>
                  <a:cubicBezTo>
                    <a:pt x="324" y="156"/>
                    <a:pt x="324" y="156"/>
                    <a:pt x="324" y="156"/>
                  </a:cubicBezTo>
                  <a:cubicBezTo>
                    <a:pt x="325" y="156"/>
                    <a:pt x="325" y="156"/>
                    <a:pt x="326" y="156"/>
                  </a:cubicBezTo>
                  <a:cubicBezTo>
                    <a:pt x="326" y="156"/>
                    <a:pt x="326" y="155"/>
                    <a:pt x="327" y="155"/>
                  </a:cubicBezTo>
                  <a:cubicBezTo>
                    <a:pt x="328" y="155"/>
                    <a:pt x="328" y="155"/>
                    <a:pt x="328" y="155"/>
                  </a:cubicBezTo>
                  <a:cubicBezTo>
                    <a:pt x="328" y="155"/>
                    <a:pt x="328" y="154"/>
                    <a:pt x="329" y="154"/>
                  </a:cubicBezTo>
                  <a:cubicBezTo>
                    <a:pt x="329" y="153"/>
                    <a:pt x="329" y="152"/>
                    <a:pt x="330" y="151"/>
                  </a:cubicBezTo>
                  <a:cubicBezTo>
                    <a:pt x="331" y="149"/>
                    <a:pt x="332" y="147"/>
                    <a:pt x="332" y="145"/>
                  </a:cubicBezTo>
                  <a:cubicBezTo>
                    <a:pt x="332" y="144"/>
                    <a:pt x="332" y="140"/>
                    <a:pt x="331" y="138"/>
                  </a:cubicBezTo>
                  <a:cubicBezTo>
                    <a:pt x="330" y="137"/>
                    <a:pt x="330" y="136"/>
                    <a:pt x="329" y="135"/>
                  </a:cubicBezTo>
                  <a:close/>
                  <a:moveTo>
                    <a:pt x="302" y="121"/>
                  </a:moveTo>
                  <a:cubicBezTo>
                    <a:pt x="302" y="122"/>
                    <a:pt x="302" y="122"/>
                    <a:pt x="302" y="122"/>
                  </a:cubicBezTo>
                  <a:cubicBezTo>
                    <a:pt x="302" y="122"/>
                    <a:pt x="302" y="122"/>
                    <a:pt x="302" y="122"/>
                  </a:cubicBezTo>
                  <a:cubicBezTo>
                    <a:pt x="303" y="122"/>
                    <a:pt x="303" y="121"/>
                    <a:pt x="303" y="121"/>
                  </a:cubicBezTo>
                  <a:cubicBezTo>
                    <a:pt x="304" y="121"/>
                    <a:pt x="304" y="121"/>
                    <a:pt x="304" y="121"/>
                  </a:cubicBezTo>
                  <a:cubicBezTo>
                    <a:pt x="304" y="121"/>
                    <a:pt x="304" y="120"/>
                    <a:pt x="304" y="120"/>
                  </a:cubicBezTo>
                  <a:cubicBezTo>
                    <a:pt x="305" y="120"/>
                    <a:pt x="305" y="120"/>
                    <a:pt x="305" y="120"/>
                  </a:cubicBezTo>
                  <a:cubicBezTo>
                    <a:pt x="305" y="120"/>
                    <a:pt x="305" y="120"/>
                    <a:pt x="305" y="119"/>
                  </a:cubicBezTo>
                  <a:cubicBezTo>
                    <a:pt x="305" y="119"/>
                    <a:pt x="305" y="118"/>
                    <a:pt x="305" y="118"/>
                  </a:cubicBezTo>
                  <a:cubicBezTo>
                    <a:pt x="305" y="118"/>
                    <a:pt x="304" y="118"/>
                    <a:pt x="304" y="118"/>
                  </a:cubicBezTo>
                  <a:cubicBezTo>
                    <a:pt x="303" y="118"/>
                    <a:pt x="303" y="118"/>
                    <a:pt x="303" y="118"/>
                  </a:cubicBezTo>
                  <a:cubicBezTo>
                    <a:pt x="303" y="119"/>
                    <a:pt x="302" y="119"/>
                    <a:pt x="302" y="119"/>
                  </a:cubicBezTo>
                  <a:cubicBezTo>
                    <a:pt x="302" y="120"/>
                    <a:pt x="301" y="120"/>
                    <a:pt x="301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121"/>
                    <a:pt x="301" y="121"/>
                    <a:pt x="302" y="121"/>
                  </a:cubicBezTo>
                  <a:close/>
                  <a:moveTo>
                    <a:pt x="299" y="109"/>
                  </a:moveTo>
                  <a:cubicBezTo>
                    <a:pt x="299" y="109"/>
                    <a:pt x="299" y="109"/>
                    <a:pt x="299" y="109"/>
                  </a:cubicBezTo>
                  <a:cubicBezTo>
                    <a:pt x="300" y="109"/>
                    <a:pt x="302" y="109"/>
                    <a:pt x="303" y="109"/>
                  </a:cubicBezTo>
                  <a:cubicBezTo>
                    <a:pt x="303" y="109"/>
                    <a:pt x="303" y="108"/>
                    <a:pt x="303" y="108"/>
                  </a:cubicBezTo>
                  <a:cubicBezTo>
                    <a:pt x="304" y="108"/>
                    <a:pt x="304" y="107"/>
                    <a:pt x="304" y="107"/>
                  </a:cubicBezTo>
                  <a:cubicBezTo>
                    <a:pt x="304" y="107"/>
                    <a:pt x="304" y="107"/>
                    <a:pt x="304" y="107"/>
                  </a:cubicBezTo>
                  <a:cubicBezTo>
                    <a:pt x="304" y="106"/>
                    <a:pt x="303" y="106"/>
                    <a:pt x="303" y="106"/>
                  </a:cubicBezTo>
                  <a:cubicBezTo>
                    <a:pt x="303" y="106"/>
                    <a:pt x="301" y="107"/>
                    <a:pt x="300" y="107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0" y="107"/>
                    <a:pt x="300" y="107"/>
                    <a:pt x="299" y="107"/>
                  </a:cubicBezTo>
                  <a:cubicBezTo>
                    <a:pt x="299" y="107"/>
                    <a:pt x="299" y="107"/>
                    <a:pt x="299" y="107"/>
                  </a:cubicBezTo>
                  <a:cubicBezTo>
                    <a:pt x="298" y="107"/>
                    <a:pt x="298" y="107"/>
                    <a:pt x="298" y="107"/>
                  </a:cubicBezTo>
                  <a:cubicBezTo>
                    <a:pt x="298" y="107"/>
                    <a:pt x="298" y="108"/>
                    <a:pt x="298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9"/>
                    <a:pt x="299" y="109"/>
                    <a:pt x="299" y="109"/>
                  </a:cubicBezTo>
                  <a:close/>
                  <a:moveTo>
                    <a:pt x="359" y="128"/>
                  </a:moveTo>
                  <a:cubicBezTo>
                    <a:pt x="359" y="128"/>
                    <a:pt x="359" y="128"/>
                    <a:pt x="359" y="128"/>
                  </a:cubicBezTo>
                  <a:cubicBezTo>
                    <a:pt x="359" y="128"/>
                    <a:pt x="359" y="128"/>
                    <a:pt x="359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7" y="129"/>
                    <a:pt x="356" y="130"/>
                    <a:pt x="356" y="130"/>
                  </a:cubicBezTo>
                  <a:cubicBezTo>
                    <a:pt x="356" y="130"/>
                    <a:pt x="356" y="130"/>
                    <a:pt x="356" y="130"/>
                  </a:cubicBezTo>
                  <a:cubicBezTo>
                    <a:pt x="356" y="130"/>
                    <a:pt x="356" y="131"/>
                    <a:pt x="356" y="131"/>
                  </a:cubicBezTo>
                  <a:cubicBezTo>
                    <a:pt x="356" y="131"/>
                    <a:pt x="357" y="131"/>
                    <a:pt x="357" y="131"/>
                  </a:cubicBezTo>
                  <a:cubicBezTo>
                    <a:pt x="357" y="131"/>
                    <a:pt x="357" y="131"/>
                    <a:pt x="357" y="131"/>
                  </a:cubicBezTo>
                  <a:cubicBezTo>
                    <a:pt x="357" y="131"/>
                    <a:pt x="358" y="130"/>
                    <a:pt x="358" y="130"/>
                  </a:cubicBezTo>
                  <a:cubicBezTo>
                    <a:pt x="359" y="129"/>
                    <a:pt x="359" y="129"/>
                    <a:pt x="359" y="128"/>
                  </a:cubicBezTo>
                  <a:cubicBezTo>
                    <a:pt x="359" y="128"/>
                    <a:pt x="359" y="128"/>
                    <a:pt x="359" y="128"/>
                  </a:cubicBezTo>
                  <a:close/>
                  <a:moveTo>
                    <a:pt x="356" y="154"/>
                  </a:moveTo>
                  <a:cubicBezTo>
                    <a:pt x="356" y="154"/>
                    <a:pt x="356" y="154"/>
                    <a:pt x="356" y="154"/>
                  </a:cubicBezTo>
                  <a:cubicBezTo>
                    <a:pt x="356" y="154"/>
                    <a:pt x="356" y="154"/>
                    <a:pt x="356" y="154"/>
                  </a:cubicBezTo>
                  <a:cubicBezTo>
                    <a:pt x="356" y="154"/>
                    <a:pt x="355" y="154"/>
                    <a:pt x="355" y="154"/>
                  </a:cubicBezTo>
                  <a:cubicBezTo>
                    <a:pt x="355" y="153"/>
                    <a:pt x="355" y="153"/>
                    <a:pt x="355" y="153"/>
                  </a:cubicBezTo>
                  <a:cubicBezTo>
                    <a:pt x="355" y="153"/>
                    <a:pt x="355" y="153"/>
                    <a:pt x="354" y="153"/>
                  </a:cubicBezTo>
                  <a:cubicBezTo>
                    <a:pt x="354" y="152"/>
                    <a:pt x="354" y="152"/>
                    <a:pt x="354" y="151"/>
                  </a:cubicBezTo>
                  <a:cubicBezTo>
                    <a:pt x="354" y="151"/>
                    <a:pt x="354" y="151"/>
                    <a:pt x="353" y="151"/>
                  </a:cubicBezTo>
                  <a:cubicBezTo>
                    <a:pt x="353" y="151"/>
                    <a:pt x="353" y="150"/>
                    <a:pt x="353" y="150"/>
                  </a:cubicBezTo>
                  <a:cubicBezTo>
                    <a:pt x="353" y="150"/>
                    <a:pt x="352" y="150"/>
                    <a:pt x="352" y="151"/>
                  </a:cubicBezTo>
                  <a:cubicBezTo>
                    <a:pt x="352" y="151"/>
                    <a:pt x="352" y="151"/>
                    <a:pt x="352" y="151"/>
                  </a:cubicBezTo>
                  <a:cubicBezTo>
                    <a:pt x="352" y="152"/>
                    <a:pt x="352" y="153"/>
                    <a:pt x="352" y="153"/>
                  </a:cubicBezTo>
                  <a:cubicBezTo>
                    <a:pt x="352" y="153"/>
                    <a:pt x="353" y="153"/>
                    <a:pt x="353" y="154"/>
                  </a:cubicBezTo>
                  <a:cubicBezTo>
                    <a:pt x="353" y="154"/>
                    <a:pt x="353" y="154"/>
                    <a:pt x="353" y="155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3" y="155"/>
                    <a:pt x="352" y="155"/>
                    <a:pt x="352" y="155"/>
                  </a:cubicBezTo>
                  <a:cubicBezTo>
                    <a:pt x="352" y="155"/>
                    <a:pt x="352" y="156"/>
                    <a:pt x="352" y="156"/>
                  </a:cubicBezTo>
                  <a:cubicBezTo>
                    <a:pt x="352" y="156"/>
                    <a:pt x="352" y="157"/>
                    <a:pt x="352" y="157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4" y="157"/>
                    <a:pt x="354" y="157"/>
                    <a:pt x="354" y="157"/>
                  </a:cubicBezTo>
                  <a:cubicBezTo>
                    <a:pt x="354" y="157"/>
                    <a:pt x="353" y="158"/>
                    <a:pt x="353" y="158"/>
                  </a:cubicBezTo>
                  <a:cubicBezTo>
                    <a:pt x="353" y="158"/>
                    <a:pt x="353" y="158"/>
                    <a:pt x="353" y="158"/>
                  </a:cubicBezTo>
                  <a:cubicBezTo>
                    <a:pt x="353" y="158"/>
                    <a:pt x="353" y="157"/>
                    <a:pt x="352" y="157"/>
                  </a:cubicBezTo>
                  <a:cubicBezTo>
                    <a:pt x="352" y="157"/>
                    <a:pt x="352" y="157"/>
                    <a:pt x="352" y="157"/>
                  </a:cubicBezTo>
                  <a:cubicBezTo>
                    <a:pt x="352" y="157"/>
                    <a:pt x="351" y="157"/>
                    <a:pt x="351" y="157"/>
                  </a:cubicBezTo>
                  <a:cubicBezTo>
                    <a:pt x="351" y="157"/>
                    <a:pt x="351" y="158"/>
                    <a:pt x="351" y="158"/>
                  </a:cubicBezTo>
                  <a:cubicBezTo>
                    <a:pt x="351" y="158"/>
                    <a:pt x="350" y="158"/>
                    <a:pt x="350" y="158"/>
                  </a:cubicBezTo>
                  <a:cubicBezTo>
                    <a:pt x="350" y="159"/>
                    <a:pt x="350" y="159"/>
                    <a:pt x="350" y="159"/>
                  </a:cubicBezTo>
                  <a:cubicBezTo>
                    <a:pt x="350" y="159"/>
                    <a:pt x="349" y="159"/>
                    <a:pt x="349" y="160"/>
                  </a:cubicBezTo>
                  <a:cubicBezTo>
                    <a:pt x="347" y="161"/>
                    <a:pt x="345" y="162"/>
                    <a:pt x="345" y="163"/>
                  </a:cubicBezTo>
                  <a:cubicBezTo>
                    <a:pt x="345" y="163"/>
                    <a:pt x="345" y="164"/>
                    <a:pt x="345" y="164"/>
                  </a:cubicBezTo>
                  <a:cubicBezTo>
                    <a:pt x="345" y="164"/>
                    <a:pt x="345" y="165"/>
                    <a:pt x="345" y="165"/>
                  </a:cubicBezTo>
                  <a:cubicBezTo>
                    <a:pt x="346" y="165"/>
                    <a:pt x="346" y="165"/>
                    <a:pt x="347" y="165"/>
                  </a:cubicBezTo>
                  <a:cubicBezTo>
                    <a:pt x="348" y="165"/>
                    <a:pt x="348" y="166"/>
                    <a:pt x="348" y="166"/>
                  </a:cubicBezTo>
                  <a:cubicBezTo>
                    <a:pt x="348" y="166"/>
                    <a:pt x="348" y="166"/>
                    <a:pt x="348" y="166"/>
                  </a:cubicBezTo>
                  <a:cubicBezTo>
                    <a:pt x="348" y="166"/>
                    <a:pt x="349" y="165"/>
                    <a:pt x="349" y="165"/>
                  </a:cubicBezTo>
                  <a:cubicBezTo>
                    <a:pt x="349" y="165"/>
                    <a:pt x="349" y="165"/>
                    <a:pt x="349" y="164"/>
                  </a:cubicBezTo>
                  <a:cubicBezTo>
                    <a:pt x="350" y="163"/>
                    <a:pt x="351" y="163"/>
                    <a:pt x="352" y="162"/>
                  </a:cubicBezTo>
                  <a:cubicBezTo>
                    <a:pt x="353" y="161"/>
                    <a:pt x="353" y="159"/>
                    <a:pt x="353" y="159"/>
                  </a:cubicBezTo>
                  <a:cubicBezTo>
                    <a:pt x="354" y="159"/>
                    <a:pt x="354" y="159"/>
                    <a:pt x="354" y="159"/>
                  </a:cubicBezTo>
                  <a:cubicBezTo>
                    <a:pt x="354" y="159"/>
                    <a:pt x="354" y="159"/>
                    <a:pt x="354" y="159"/>
                  </a:cubicBezTo>
                  <a:cubicBezTo>
                    <a:pt x="355" y="159"/>
                    <a:pt x="355" y="159"/>
                    <a:pt x="355" y="158"/>
                  </a:cubicBezTo>
                  <a:cubicBezTo>
                    <a:pt x="356" y="158"/>
                    <a:pt x="356" y="158"/>
                    <a:pt x="356" y="157"/>
                  </a:cubicBezTo>
                  <a:cubicBezTo>
                    <a:pt x="356" y="157"/>
                    <a:pt x="356" y="156"/>
                    <a:pt x="357" y="156"/>
                  </a:cubicBezTo>
                  <a:cubicBezTo>
                    <a:pt x="357" y="156"/>
                    <a:pt x="357" y="155"/>
                    <a:pt x="357" y="155"/>
                  </a:cubicBezTo>
                  <a:cubicBezTo>
                    <a:pt x="357" y="155"/>
                    <a:pt x="357" y="154"/>
                    <a:pt x="357" y="154"/>
                  </a:cubicBezTo>
                  <a:cubicBezTo>
                    <a:pt x="357" y="154"/>
                    <a:pt x="357" y="154"/>
                    <a:pt x="356" y="154"/>
                  </a:cubicBezTo>
                  <a:close/>
                  <a:moveTo>
                    <a:pt x="345" y="136"/>
                  </a:moveTo>
                  <a:cubicBezTo>
                    <a:pt x="345" y="136"/>
                    <a:pt x="346" y="136"/>
                    <a:pt x="346" y="135"/>
                  </a:cubicBezTo>
                  <a:cubicBezTo>
                    <a:pt x="345" y="135"/>
                    <a:pt x="345" y="135"/>
                    <a:pt x="345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6" y="134"/>
                    <a:pt x="345" y="134"/>
                    <a:pt x="344" y="133"/>
                  </a:cubicBezTo>
                  <a:cubicBezTo>
                    <a:pt x="344" y="133"/>
                    <a:pt x="343" y="133"/>
                    <a:pt x="343" y="133"/>
                  </a:cubicBezTo>
                  <a:cubicBezTo>
                    <a:pt x="343" y="133"/>
                    <a:pt x="343" y="133"/>
                    <a:pt x="343" y="133"/>
                  </a:cubicBezTo>
                  <a:cubicBezTo>
                    <a:pt x="343" y="133"/>
                    <a:pt x="343" y="134"/>
                    <a:pt x="343" y="134"/>
                  </a:cubicBezTo>
                  <a:cubicBezTo>
                    <a:pt x="343" y="134"/>
                    <a:pt x="343" y="134"/>
                    <a:pt x="343" y="134"/>
                  </a:cubicBezTo>
                  <a:cubicBezTo>
                    <a:pt x="343" y="134"/>
                    <a:pt x="343" y="135"/>
                    <a:pt x="343" y="135"/>
                  </a:cubicBezTo>
                  <a:cubicBezTo>
                    <a:pt x="344" y="136"/>
                    <a:pt x="344" y="136"/>
                    <a:pt x="345" y="136"/>
                  </a:cubicBezTo>
                  <a:cubicBezTo>
                    <a:pt x="345" y="136"/>
                    <a:pt x="345" y="136"/>
                    <a:pt x="345" y="136"/>
                  </a:cubicBezTo>
                  <a:close/>
                  <a:moveTo>
                    <a:pt x="180" y="59"/>
                  </a:moveTo>
                  <a:cubicBezTo>
                    <a:pt x="180" y="59"/>
                    <a:pt x="179" y="60"/>
                    <a:pt x="179" y="60"/>
                  </a:cubicBezTo>
                  <a:cubicBezTo>
                    <a:pt x="179" y="60"/>
                    <a:pt x="179" y="60"/>
                    <a:pt x="179" y="61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80" y="61"/>
                    <a:pt x="180" y="61"/>
                    <a:pt x="180" y="61"/>
                  </a:cubicBezTo>
                  <a:cubicBezTo>
                    <a:pt x="180" y="61"/>
                    <a:pt x="181" y="61"/>
                    <a:pt x="181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81" y="61"/>
                    <a:pt x="181" y="60"/>
                    <a:pt x="181" y="60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81" y="60"/>
                    <a:pt x="180" y="59"/>
                    <a:pt x="180" y="59"/>
                  </a:cubicBezTo>
                  <a:close/>
                  <a:moveTo>
                    <a:pt x="299" y="113"/>
                  </a:moveTo>
                  <a:cubicBezTo>
                    <a:pt x="299" y="113"/>
                    <a:pt x="299" y="114"/>
                    <a:pt x="300" y="114"/>
                  </a:cubicBezTo>
                  <a:cubicBezTo>
                    <a:pt x="300" y="115"/>
                    <a:pt x="301" y="115"/>
                    <a:pt x="302" y="115"/>
                  </a:cubicBezTo>
                  <a:cubicBezTo>
                    <a:pt x="302" y="115"/>
                    <a:pt x="302" y="115"/>
                    <a:pt x="302" y="115"/>
                  </a:cubicBezTo>
                  <a:cubicBezTo>
                    <a:pt x="302" y="115"/>
                    <a:pt x="302" y="115"/>
                    <a:pt x="302" y="115"/>
                  </a:cubicBezTo>
                  <a:cubicBezTo>
                    <a:pt x="302" y="115"/>
                    <a:pt x="302" y="114"/>
                    <a:pt x="302" y="114"/>
                  </a:cubicBezTo>
                  <a:cubicBezTo>
                    <a:pt x="302" y="113"/>
                    <a:pt x="302" y="112"/>
                    <a:pt x="301" y="112"/>
                  </a:cubicBezTo>
                  <a:cubicBezTo>
                    <a:pt x="301" y="111"/>
                    <a:pt x="301" y="111"/>
                    <a:pt x="301" y="111"/>
                  </a:cubicBezTo>
                  <a:cubicBezTo>
                    <a:pt x="301" y="111"/>
                    <a:pt x="301" y="111"/>
                    <a:pt x="301" y="111"/>
                  </a:cubicBezTo>
                  <a:cubicBezTo>
                    <a:pt x="301" y="111"/>
                    <a:pt x="301" y="111"/>
                    <a:pt x="302" y="111"/>
                  </a:cubicBezTo>
                  <a:cubicBezTo>
                    <a:pt x="302" y="111"/>
                    <a:pt x="302" y="111"/>
                    <a:pt x="302" y="110"/>
                  </a:cubicBezTo>
                  <a:cubicBezTo>
                    <a:pt x="302" y="110"/>
                    <a:pt x="302" y="110"/>
                    <a:pt x="302" y="110"/>
                  </a:cubicBezTo>
                  <a:cubicBezTo>
                    <a:pt x="302" y="109"/>
                    <a:pt x="301" y="109"/>
                    <a:pt x="301" y="109"/>
                  </a:cubicBezTo>
                  <a:cubicBezTo>
                    <a:pt x="300" y="109"/>
                    <a:pt x="299" y="109"/>
                    <a:pt x="299" y="109"/>
                  </a:cubicBezTo>
                  <a:cubicBezTo>
                    <a:pt x="299" y="109"/>
                    <a:pt x="299" y="109"/>
                    <a:pt x="299" y="109"/>
                  </a:cubicBezTo>
                  <a:cubicBezTo>
                    <a:pt x="299" y="109"/>
                    <a:pt x="299" y="109"/>
                    <a:pt x="299" y="109"/>
                  </a:cubicBezTo>
                  <a:cubicBezTo>
                    <a:pt x="298" y="109"/>
                    <a:pt x="298" y="109"/>
                    <a:pt x="298" y="109"/>
                  </a:cubicBezTo>
                  <a:cubicBezTo>
                    <a:pt x="298" y="109"/>
                    <a:pt x="298" y="109"/>
                    <a:pt x="298" y="109"/>
                  </a:cubicBezTo>
                  <a:cubicBezTo>
                    <a:pt x="297" y="109"/>
                    <a:pt x="297" y="109"/>
                    <a:pt x="297" y="110"/>
                  </a:cubicBezTo>
                  <a:cubicBezTo>
                    <a:pt x="297" y="110"/>
                    <a:pt x="297" y="110"/>
                    <a:pt x="297" y="111"/>
                  </a:cubicBezTo>
                  <a:cubicBezTo>
                    <a:pt x="297" y="112"/>
                    <a:pt x="296" y="112"/>
                    <a:pt x="296" y="113"/>
                  </a:cubicBezTo>
                  <a:cubicBezTo>
                    <a:pt x="296" y="113"/>
                    <a:pt x="297" y="113"/>
                    <a:pt x="297" y="114"/>
                  </a:cubicBezTo>
                  <a:cubicBezTo>
                    <a:pt x="297" y="114"/>
                    <a:pt x="297" y="114"/>
                    <a:pt x="297" y="114"/>
                  </a:cubicBezTo>
                  <a:cubicBezTo>
                    <a:pt x="298" y="114"/>
                    <a:pt x="298" y="113"/>
                    <a:pt x="299" y="113"/>
                  </a:cubicBezTo>
                  <a:cubicBezTo>
                    <a:pt x="299" y="113"/>
                    <a:pt x="299" y="113"/>
                    <a:pt x="299" y="113"/>
                  </a:cubicBezTo>
                  <a:cubicBezTo>
                    <a:pt x="299" y="113"/>
                    <a:pt x="299" y="113"/>
                    <a:pt x="299" y="113"/>
                  </a:cubicBezTo>
                  <a:close/>
                  <a:moveTo>
                    <a:pt x="342" y="38"/>
                  </a:moveTo>
                  <a:cubicBezTo>
                    <a:pt x="342" y="38"/>
                    <a:pt x="342" y="38"/>
                    <a:pt x="342" y="38"/>
                  </a:cubicBezTo>
                  <a:cubicBezTo>
                    <a:pt x="342" y="37"/>
                    <a:pt x="342" y="37"/>
                    <a:pt x="343" y="37"/>
                  </a:cubicBezTo>
                  <a:cubicBezTo>
                    <a:pt x="343" y="36"/>
                    <a:pt x="343" y="36"/>
                    <a:pt x="345" y="36"/>
                  </a:cubicBezTo>
                  <a:cubicBezTo>
                    <a:pt x="347" y="36"/>
                    <a:pt x="346" y="36"/>
                    <a:pt x="347" y="36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50" y="36"/>
                    <a:pt x="350" y="36"/>
                    <a:pt x="351" y="35"/>
                  </a:cubicBezTo>
                  <a:cubicBezTo>
                    <a:pt x="352" y="35"/>
                    <a:pt x="352" y="35"/>
                    <a:pt x="353" y="34"/>
                  </a:cubicBezTo>
                  <a:cubicBezTo>
                    <a:pt x="355" y="34"/>
                    <a:pt x="356" y="33"/>
                    <a:pt x="357" y="33"/>
                  </a:cubicBezTo>
                  <a:cubicBezTo>
                    <a:pt x="357" y="33"/>
                    <a:pt x="357" y="33"/>
                    <a:pt x="357" y="33"/>
                  </a:cubicBezTo>
                  <a:cubicBezTo>
                    <a:pt x="357" y="34"/>
                    <a:pt x="358" y="34"/>
                    <a:pt x="358" y="34"/>
                  </a:cubicBezTo>
                  <a:cubicBezTo>
                    <a:pt x="358" y="34"/>
                    <a:pt x="358" y="34"/>
                    <a:pt x="359" y="34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59" y="33"/>
                    <a:pt x="359" y="32"/>
                    <a:pt x="359" y="32"/>
                  </a:cubicBezTo>
                  <a:cubicBezTo>
                    <a:pt x="358" y="32"/>
                    <a:pt x="358" y="32"/>
                    <a:pt x="358" y="31"/>
                  </a:cubicBezTo>
                  <a:cubicBezTo>
                    <a:pt x="358" y="31"/>
                    <a:pt x="357" y="31"/>
                    <a:pt x="357" y="31"/>
                  </a:cubicBezTo>
                  <a:cubicBezTo>
                    <a:pt x="358" y="31"/>
                    <a:pt x="358" y="31"/>
                    <a:pt x="358" y="31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29"/>
                    <a:pt x="359" y="29"/>
                    <a:pt x="359" y="29"/>
                  </a:cubicBezTo>
                  <a:cubicBezTo>
                    <a:pt x="359" y="28"/>
                    <a:pt x="359" y="27"/>
                    <a:pt x="359" y="27"/>
                  </a:cubicBezTo>
                  <a:cubicBezTo>
                    <a:pt x="359" y="27"/>
                    <a:pt x="359" y="27"/>
                    <a:pt x="359" y="27"/>
                  </a:cubicBezTo>
                  <a:cubicBezTo>
                    <a:pt x="359" y="26"/>
                    <a:pt x="359" y="26"/>
                    <a:pt x="359" y="26"/>
                  </a:cubicBezTo>
                  <a:cubicBezTo>
                    <a:pt x="359" y="25"/>
                    <a:pt x="359" y="25"/>
                    <a:pt x="358" y="24"/>
                  </a:cubicBezTo>
                  <a:cubicBezTo>
                    <a:pt x="358" y="24"/>
                    <a:pt x="357" y="24"/>
                    <a:pt x="357" y="24"/>
                  </a:cubicBezTo>
                  <a:cubicBezTo>
                    <a:pt x="357" y="24"/>
                    <a:pt x="356" y="24"/>
                    <a:pt x="356" y="24"/>
                  </a:cubicBezTo>
                  <a:cubicBezTo>
                    <a:pt x="355" y="24"/>
                    <a:pt x="354" y="24"/>
                    <a:pt x="354" y="24"/>
                  </a:cubicBezTo>
                  <a:cubicBezTo>
                    <a:pt x="353" y="24"/>
                    <a:pt x="352" y="24"/>
                    <a:pt x="352" y="24"/>
                  </a:cubicBezTo>
                  <a:cubicBezTo>
                    <a:pt x="352" y="23"/>
                    <a:pt x="351" y="23"/>
                    <a:pt x="350" y="23"/>
                  </a:cubicBezTo>
                  <a:cubicBezTo>
                    <a:pt x="350" y="23"/>
                    <a:pt x="350" y="23"/>
                    <a:pt x="350" y="23"/>
                  </a:cubicBezTo>
                  <a:cubicBezTo>
                    <a:pt x="349" y="23"/>
                    <a:pt x="349" y="24"/>
                    <a:pt x="349" y="24"/>
                  </a:cubicBezTo>
                  <a:cubicBezTo>
                    <a:pt x="349" y="25"/>
                    <a:pt x="349" y="25"/>
                    <a:pt x="349" y="25"/>
                  </a:cubicBezTo>
                  <a:cubicBezTo>
                    <a:pt x="348" y="25"/>
                    <a:pt x="348" y="25"/>
                    <a:pt x="348" y="24"/>
                  </a:cubicBezTo>
                  <a:cubicBezTo>
                    <a:pt x="348" y="24"/>
                    <a:pt x="347" y="24"/>
                    <a:pt x="346" y="24"/>
                  </a:cubicBezTo>
                  <a:cubicBezTo>
                    <a:pt x="346" y="23"/>
                    <a:pt x="345" y="23"/>
                    <a:pt x="344" y="23"/>
                  </a:cubicBezTo>
                  <a:cubicBezTo>
                    <a:pt x="344" y="23"/>
                    <a:pt x="344" y="23"/>
                    <a:pt x="344" y="23"/>
                  </a:cubicBezTo>
                  <a:cubicBezTo>
                    <a:pt x="343" y="23"/>
                    <a:pt x="342" y="24"/>
                    <a:pt x="341" y="24"/>
                  </a:cubicBezTo>
                  <a:cubicBezTo>
                    <a:pt x="340" y="24"/>
                    <a:pt x="340" y="24"/>
                    <a:pt x="340" y="24"/>
                  </a:cubicBezTo>
                  <a:cubicBezTo>
                    <a:pt x="339" y="24"/>
                    <a:pt x="339" y="24"/>
                    <a:pt x="339" y="24"/>
                  </a:cubicBezTo>
                  <a:cubicBezTo>
                    <a:pt x="338" y="23"/>
                    <a:pt x="337" y="22"/>
                    <a:pt x="337" y="22"/>
                  </a:cubicBezTo>
                  <a:cubicBezTo>
                    <a:pt x="337" y="22"/>
                    <a:pt x="336" y="22"/>
                    <a:pt x="336" y="22"/>
                  </a:cubicBezTo>
                  <a:cubicBezTo>
                    <a:pt x="336" y="22"/>
                    <a:pt x="335" y="22"/>
                    <a:pt x="335" y="22"/>
                  </a:cubicBezTo>
                  <a:cubicBezTo>
                    <a:pt x="334" y="22"/>
                    <a:pt x="334" y="22"/>
                    <a:pt x="333" y="22"/>
                  </a:cubicBezTo>
                  <a:cubicBezTo>
                    <a:pt x="332" y="22"/>
                    <a:pt x="331" y="22"/>
                    <a:pt x="330" y="22"/>
                  </a:cubicBezTo>
                  <a:cubicBezTo>
                    <a:pt x="330" y="22"/>
                    <a:pt x="330" y="22"/>
                    <a:pt x="330" y="22"/>
                  </a:cubicBezTo>
                  <a:cubicBezTo>
                    <a:pt x="330" y="22"/>
                    <a:pt x="329" y="22"/>
                    <a:pt x="329" y="21"/>
                  </a:cubicBezTo>
                  <a:cubicBezTo>
                    <a:pt x="328" y="21"/>
                    <a:pt x="328" y="21"/>
                    <a:pt x="327" y="20"/>
                  </a:cubicBezTo>
                  <a:cubicBezTo>
                    <a:pt x="327" y="20"/>
                    <a:pt x="326" y="20"/>
                    <a:pt x="326" y="20"/>
                  </a:cubicBezTo>
                  <a:cubicBezTo>
                    <a:pt x="326" y="20"/>
                    <a:pt x="324" y="20"/>
                    <a:pt x="324" y="20"/>
                  </a:cubicBezTo>
                  <a:cubicBezTo>
                    <a:pt x="323" y="20"/>
                    <a:pt x="323" y="20"/>
                    <a:pt x="323" y="20"/>
                  </a:cubicBezTo>
                  <a:cubicBezTo>
                    <a:pt x="322" y="20"/>
                    <a:pt x="322" y="19"/>
                    <a:pt x="321" y="19"/>
                  </a:cubicBezTo>
                  <a:cubicBezTo>
                    <a:pt x="321" y="19"/>
                    <a:pt x="322" y="19"/>
                    <a:pt x="322" y="19"/>
                  </a:cubicBezTo>
                  <a:cubicBezTo>
                    <a:pt x="323" y="19"/>
                    <a:pt x="324" y="18"/>
                    <a:pt x="324" y="18"/>
                  </a:cubicBezTo>
                  <a:cubicBezTo>
                    <a:pt x="324" y="18"/>
                    <a:pt x="324" y="18"/>
                    <a:pt x="324" y="18"/>
                  </a:cubicBezTo>
                  <a:cubicBezTo>
                    <a:pt x="324" y="18"/>
                    <a:pt x="324" y="18"/>
                    <a:pt x="324" y="18"/>
                  </a:cubicBezTo>
                  <a:cubicBezTo>
                    <a:pt x="324" y="18"/>
                    <a:pt x="324" y="17"/>
                    <a:pt x="323" y="17"/>
                  </a:cubicBezTo>
                  <a:cubicBezTo>
                    <a:pt x="323" y="17"/>
                    <a:pt x="322" y="16"/>
                    <a:pt x="322" y="16"/>
                  </a:cubicBezTo>
                  <a:cubicBezTo>
                    <a:pt x="322" y="16"/>
                    <a:pt x="321" y="16"/>
                    <a:pt x="320" y="16"/>
                  </a:cubicBezTo>
                  <a:cubicBezTo>
                    <a:pt x="320" y="16"/>
                    <a:pt x="319" y="16"/>
                    <a:pt x="319" y="16"/>
                  </a:cubicBezTo>
                  <a:cubicBezTo>
                    <a:pt x="319" y="16"/>
                    <a:pt x="319" y="16"/>
                    <a:pt x="319" y="16"/>
                  </a:cubicBezTo>
                  <a:cubicBezTo>
                    <a:pt x="318" y="16"/>
                    <a:pt x="318" y="16"/>
                    <a:pt x="318" y="16"/>
                  </a:cubicBezTo>
                  <a:cubicBezTo>
                    <a:pt x="318" y="16"/>
                    <a:pt x="318" y="16"/>
                    <a:pt x="318" y="16"/>
                  </a:cubicBezTo>
                  <a:cubicBezTo>
                    <a:pt x="318" y="16"/>
                    <a:pt x="317" y="16"/>
                    <a:pt x="316" y="16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5" y="16"/>
                    <a:pt x="315" y="16"/>
                    <a:pt x="315" y="16"/>
                  </a:cubicBezTo>
                  <a:cubicBezTo>
                    <a:pt x="315" y="17"/>
                    <a:pt x="314" y="17"/>
                    <a:pt x="314" y="17"/>
                  </a:cubicBezTo>
                  <a:cubicBezTo>
                    <a:pt x="314" y="18"/>
                    <a:pt x="315" y="18"/>
                    <a:pt x="315" y="18"/>
                  </a:cubicBezTo>
                  <a:cubicBezTo>
                    <a:pt x="315" y="18"/>
                    <a:pt x="315" y="18"/>
                    <a:pt x="315" y="18"/>
                  </a:cubicBezTo>
                  <a:cubicBezTo>
                    <a:pt x="316" y="18"/>
                    <a:pt x="317" y="18"/>
                    <a:pt x="317" y="18"/>
                  </a:cubicBezTo>
                  <a:cubicBezTo>
                    <a:pt x="318" y="18"/>
                    <a:pt x="318" y="19"/>
                    <a:pt x="318" y="19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18" y="19"/>
                    <a:pt x="318" y="19"/>
                    <a:pt x="318" y="20"/>
                  </a:cubicBezTo>
                  <a:cubicBezTo>
                    <a:pt x="318" y="20"/>
                    <a:pt x="318" y="20"/>
                    <a:pt x="317" y="20"/>
                  </a:cubicBezTo>
                  <a:cubicBezTo>
                    <a:pt x="317" y="21"/>
                    <a:pt x="317" y="21"/>
                    <a:pt x="317" y="21"/>
                  </a:cubicBezTo>
                  <a:cubicBezTo>
                    <a:pt x="317" y="21"/>
                    <a:pt x="317" y="21"/>
                    <a:pt x="317" y="21"/>
                  </a:cubicBezTo>
                  <a:cubicBezTo>
                    <a:pt x="317" y="21"/>
                    <a:pt x="317" y="21"/>
                    <a:pt x="316" y="21"/>
                  </a:cubicBezTo>
                  <a:cubicBezTo>
                    <a:pt x="316" y="21"/>
                    <a:pt x="316" y="21"/>
                    <a:pt x="315" y="21"/>
                  </a:cubicBezTo>
                  <a:cubicBezTo>
                    <a:pt x="315" y="21"/>
                    <a:pt x="314" y="22"/>
                    <a:pt x="313" y="22"/>
                  </a:cubicBezTo>
                  <a:cubicBezTo>
                    <a:pt x="313" y="22"/>
                    <a:pt x="313" y="22"/>
                    <a:pt x="313" y="22"/>
                  </a:cubicBezTo>
                  <a:cubicBezTo>
                    <a:pt x="313" y="22"/>
                    <a:pt x="313" y="22"/>
                    <a:pt x="312" y="22"/>
                  </a:cubicBezTo>
                  <a:cubicBezTo>
                    <a:pt x="312" y="22"/>
                    <a:pt x="312" y="22"/>
                    <a:pt x="312" y="22"/>
                  </a:cubicBezTo>
                  <a:cubicBezTo>
                    <a:pt x="312" y="22"/>
                    <a:pt x="312" y="22"/>
                    <a:pt x="312" y="21"/>
                  </a:cubicBezTo>
                  <a:cubicBezTo>
                    <a:pt x="312" y="21"/>
                    <a:pt x="311" y="21"/>
                    <a:pt x="311" y="21"/>
                  </a:cubicBezTo>
                  <a:cubicBezTo>
                    <a:pt x="311" y="21"/>
                    <a:pt x="311" y="21"/>
                    <a:pt x="311" y="21"/>
                  </a:cubicBezTo>
                  <a:cubicBezTo>
                    <a:pt x="310" y="21"/>
                    <a:pt x="310" y="22"/>
                    <a:pt x="310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08" y="22"/>
                    <a:pt x="308" y="22"/>
                    <a:pt x="308" y="21"/>
                  </a:cubicBezTo>
                  <a:cubicBezTo>
                    <a:pt x="308" y="21"/>
                    <a:pt x="308" y="20"/>
                    <a:pt x="308" y="20"/>
                  </a:cubicBezTo>
                  <a:cubicBezTo>
                    <a:pt x="308" y="19"/>
                    <a:pt x="307" y="19"/>
                    <a:pt x="307" y="19"/>
                  </a:cubicBezTo>
                  <a:cubicBezTo>
                    <a:pt x="307" y="19"/>
                    <a:pt x="307" y="19"/>
                    <a:pt x="307" y="19"/>
                  </a:cubicBezTo>
                  <a:cubicBezTo>
                    <a:pt x="306" y="19"/>
                    <a:pt x="305" y="19"/>
                    <a:pt x="305" y="19"/>
                  </a:cubicBezTo>
                  <a:cubicBezTo>
                    <a:pt x="305" y="19"/>
                    <a:pt x="304" y="19"/>
                    <a:pt x="304" y="19"/>
                  </a:cubicBezTo>
                  <a:cubicBezTo>
                    <a:pt x="304" y="19"/>
                    <a:pt x="303" y="19"/>
                    <a:pt x="302" y="19"/>
                  </a:cubicBezTo>
                  <a:cubicBezTo>
                    <a:pt x="302" y="19"/>
                    <a:pt x="302" y="19"/>
                    <a:pt x="301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299" y="20"/>
                    <a:pt x="299" y="20"/>
                  </a:cubicBezTo>
                  <a:cubicBezTo>
                    <a:pt x="299" y="20"/>
                    <a:pt x="299" y="20"/>
                    <a:pt x="298" y="20"/>
                  </a:cubicBezTo>
                  <a:cubicBezTo>
                    <a:pt x="298" y="19"/>
                    <a:pt x="297" y="19"/>
                    <a:pt x="297" y="19"/>
                  </a:cubicBezTo>
                  <a:cubicBezTo>
                    <a:pt x="296" y="19"/>
                    <a:pt x="294" y="19"/>
                    <a:pt x="293" y="19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2" y="19"/>
                    <a:pt x="292" y="18"/>
                    <a:pt x="292" y="18"/>
                  </a:cubicBezTo>
                  <a:cubicBezTo>
                    <a:pt x="292" y="18"/>
                    <a:pt x="293" y="17"/>
                    <a:pt x="293" y="17"/>
                  </a:cubicBezTo>
                  <a:cubicBezTo>
                    <a:pt x="293" y="17"/>
                    <a:pt x="293" y="16"/>
                    <a:pt x="292" y="16"/>
                  </a:cubicBezTo>
                  <a:cubicBezTo>
                    <a:pt x="291" y="15"/>
                    <a:pt x="290" y="15"/>
                    <a:pt x="289" y="15"/>
                  </a:cubicBezTo>
                  <a:cubicBezTo>
                    <a:pt x="288" y="15"/>
                    <a:pt x="288" y="15"/>
                    <a:pt x="287" y="15"/>
                  </a:cubicBezTo>
                  <a:cubicBezTo>
                    <a:pt x="287" y="15"/>
                    <a:pt x="286" y="15"/>
                    <a:pt x="286" y="15"/>
                  </a:cubicBezTo>
                  <a:cubicBezTo>
                    <a:pt x="286" y="15"/>
                    <a:pt x="285" y="15"/>
                    <a:pt x="285" y="15"/>
                  </a:cubicBezTo>
                  <a:cubicBezTo>
                    <a:pt x="285" y="15"/>
                    <a:pt x="285" y="15"/>
                    <a:pt x="285" y="15"/>
                  </a:cubicBezTo>
                  <a:cubicBezTo>
                    <a:pt x="285" y="15"/>
                    <a:pt x="285" y="15"/>
                    <a:pt x="285" y="15"/>
                  </a:cubicBezTo>
                  <a:cubicBezTo>
                    <a:pt x="285" y="15"/>
                    <a:pt x="285" y="15"/>
                    <a:pt x="285" y="15"/>
                  </a:cubicBezTo>
                  <a:cubicBezTo>
                    <a:pt x="284" y="15"/>
                    <a:pt x="284" y="15"/>
                    <a:pt x="284" y="15"/>
                  </a:cubicBezTo>
                  <a:cubicBezTo>
                    <a:pt x="283" y="14"/>
                    <a:pt x="282" y="14"/>
                    <a:pt x="281" y="14"/>
                  </a:cubicBezTo>
                  <a:cubicBezTo>
                    <a:pt x="281" y="14"/>
                    <a:pt x="280" y="14"/>
                    <a:pt x="280" y="14"/>
                  </a:cubicBezTo>
                  <a:cubicBezTo>
                    <a:pt x="280" y="14"/>
                    <a:pt x="280" y="15"/>
                    <a:pt x="280" y="15"/>
                  </a:cubicBezTo>
                  <a:cubicBezTo>
                    <a:pt x="280" y="15"/>
                    <a:pt x="280" y="15"/>
                    <a:pt x="280" y="15"/>
                  </a:cubicBezTo>
                  <a:cubicBezTo>
                    <a:pt x="280" y="15"/>
                    <a:pt x="279" y="15"/>
                    <a:pt x="279" y="15"/>
                  </a:cubicBezTo>
                  <a:cubicBezTo>
                    <a:pt x="278" y="16"/>
                    <a:pt x="277" y="16"/>
                    <a:pt x="277" y="16"/>
                  </a:cubicBezTo>
                  <a:cubicBezTo>
                    <a:pt x="277" y="16"/>
                    <a:pt x="277" y="16"/>
                    <a:pt x="277" y="16"/>
                  </a:cubicBezTo>
                  <a:cubicBezTo>
                    <a:pt x="276" y="16"/>
                    <a:pt x="276" y="16"/>
                    <a:pt x="275" y="16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4" y="16"/>
                    <a:pt x="274" y="16"/>
                    <a:pt x="274" y="16"/>
                  </a:cubicBezTo>
                  <a:cubicBezTo>
                    <a:pt x="274" y="16"/>
                    <a:pt x="274" y="15"/>
                    <a:pt x="274" y="15"/>
                  </a:cubicBezTo>
                  <a:cubicBezTo>
                    <a:pt x="274" y="15"/>
                    <a:pt x="274" y="15"/>
                    <a:pt x="274" y="15"/>
                  </a:cubicBezTo>
                  <a:cubicBezTo>
                    <a:pt x="274" y="15"/>
                    <a:pt x="274" y="15"/>
                    <a:pt x="274" y="15"/>
                  </a:cubicBezTo>
                  <a:cubicBezTo>
                    <a:pt x="273" y="15"/>
                    <a:pt x="272" y="16"/>
                    <a:pt x="272" y="16"/>
                  </a:cubicBezTo>
                  <a:cubicBezTo>
                    <a:pt x="271" y="16"/>
                    <a:pt x="270" y="17"/>
                    <a:pt x="270" y="17"/>
                  </a:cubicBezTo>
                  <a:cubicBezTo>
                    <a:pt x="270" y="17"/>
                    <a:pt x="270" y="17"/>
                    <a:pt x="270" y="17"/>
                  </a:cubicBezTo>
                  <a:cubicBezTo>
                    <a:pt x="269" y="17"/>
                    <a:pt x="269" y="17"/>
                    <a:pt x="268" y="17"/>
                  </a:cubicBezTo>
                  <a:cubicBezTo>
                    <a:pt x="268" y="17"/>
                    <a:pt x="267" y="17"/>
                    <a:pt x="266" y="17"/>
                  </a:cubicBezTo>
                  <a:cubicBezTo>
                    <a:pt x="266" y="17"/>
                    <a:pt x="265" y="17"/>
                    <a:pt x="264" y="18"/>
                  </a:cubicBezTo>
                  <a:cubicBezTo>
                    <a:pt x="264" y="18"/>
                    <a:pt x="263" y="19"/>
                    <a:pt x="262" y="19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261" y="19"/>
                    <a:pt x="260" y="19"/>
                    <a:pt x="259" y="19"/>
                  </a:cubicBezTo>
                  <a:cubicBezTo>
                    <a:pt x="259" y="19"/>
                    <a:pt x="259" y="19"/>
                    <a:pt x="258" y="19"/>
                  </a:cubicBezTo>
                  <a:cubicBezTo>
                    <a:pt x="258" y="19"/>
                    <a:pt x="258" y="19"/>
                    <a:pt x="258" y="19"/>
                  </a:cubicBezTo>
                  <a:cubicBezTo>
                    <a:pt x="258" y="19"/>
                    <a:pt x="258" y="20"/>
                    <a:pt x="258" y="20"/>
                  </a:cubicBezTo>
                  <a:cubicBezTo>
                    <a:pt x="258" y="20"/>
                    <a:pt x="258" y="20"/>
                    <a:pt x="258" y="21"/>
                  </a:cubicBezTo>
                  <a:cubicBezTo>
                    <a:pt x="258" y="21"/>
                    <a:pt x="259" y="21"/>
                    <a:pt x="260" y="22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60" y="22"/>
                    <a:pt x="259" y="22"/>
                    <a:pt x="259" y="21"/>
                  </a:cubicBezTo>
                  <a:cubicBezTo>
                    <a:pt x="259" y="21"/>
                    <a:pt x="258" y="21"/>
                    <a:pt x="258" y="21"/>
                  </a:cubicBezTo>
                  <a:cubicBezTo>
                    <a:pt x="258" y="21"/>
                    <a:pt x="258" y="21"/>
                    <a:pt x="258" y="21"/>
                  </a:cubicBezTo>
                  <a:cubicBezTo>
                    <a:pt x="257" y="20"/>
                    <a:pt x="257" y="20"/>
                    <a:pt x="256" y="20"/>
                  </a:cubicBezTo>
                  <a:cubicBezTo>
                    <a:pt x="255" y="20"/>
                    <a:pt x="255" y="20"/>
                    <a:pt x="255" y="20"/>
                  </a:cubicBezTo>
                  <a:cubicBezTo>
                    <a:pt x="254" y="21"/>
                    <a:pt x="254" y="21"/>
                    <a:pt x="254" y="22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4" y="22"/>
                    <a:pt x="254" y="21"/>
                    <a:pt x="254" y="21"/>
                  </a:cubicBezTo>
                  <a:cubicBezTo>
                    <a:pt x="254" y="21"/>
                    <a:pt x="253" y="21"/>
                    <a:pt x="253" y="20"/>
                  </a:cubicBezTo>
                  <a:cubicBezTo>
                    <a:pt x="253" y="20"/>
                    <a:pt x="253" y="20"/>
                    <a:pt x="253" y="20"/>
                  </a:cubicBezTo>
                  <a:cubicBezTo>
                    <a:pt x="253" y="20"/>
                    <a:pt x="253" y="20"/>
                    <a:pt x="253" y="20"/>
                  </a:cubicBezTo>
                  <a:cubicBezTo>
                    <a:pt x="252" y="20"/>
                    <a:pt x="252" y="20"/>
                    <a:pt x="252" y="20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1" y="21"/>
                    <a:pt x="251" y="22"/>
                    <a:pt x="251" y="22"/>
                  </a:cubicBezTo>
                  <a:cubicBezTo>
                    <a:pt x="251" y="23"/>
                    <a:pt x="252" y="23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1" y="24"/>
                    <a:pt x="251" y="25"/>
                    <a:pt x="251" y="25"/>
                  </a:cubicBezTo>
                  <a:cubicBezTo>
                    <a:pt x="251" y="25"/>
                    <a:pt x="251" y="25"/>
                    <a:pt x="252" y="26"/>
                  </a:cubicBezTo>
                  <a:cubicBezTo>
                    <a:pt x="252" y="26"/>
                    <a:pt x="252" y="26"/>
                    <a:pt x="252" y="26"/>
                  </a:cubicBezTo>
                  <a:cubicBezTo>
                    <a:pt x="251" y="27"/>
                    <a:pt x="251" y="28"/>
                    <a:pt x="250" y="28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50" y="28"/>
                    <a:pt x="249" y="28"/>
                    <a:pt x="249" y="28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51" y="27"/>
                    <a:pt x="251" y="26"/>
                    <a:pt x="251" y="26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251" y="25"/>
                    <a:pt x="251" y="24"/>
                    <a:pt x="251" y="23"/>
                  </a:cubicBezTo>
                  <a:cubicBezTo>
                    <a:pt x="251" y="23"/>
                    <a:pt x="251" y="23"/>
                    <a:pt x="251" y="23"/>
                  </a:cubicBezTo>
                  <a:cubicBezTo>
                    <a:pt x="251" y="22"/>
                    <a:pt x="251" y="22"/>
                    <a:pt x="251" y="21"/>
                  </a:cubicBezTo>
                  <a:cubicBezTo>
                    <a:pt x="251" y="21"/>
                    <a:pt x="251" y="21"/>
                    <a:pt x="251" y="20"/>
                  </a:cubicBezTo>
                  <a:cubicBezTo>
                    <a:pt x="250" y="20"/>
                    <a:pt x="249" y="19"/>
                    <a:pt x="249" y="19"/>
                  </a:cubicBezTo>
                  <a:cubicBezTo>
                    <a:pt x="248" y="19"/>
                    <a:pt x="248" y="19"/>
                    <a:pt x="248" y="19"/>
                  </a:cubicBezTo>
                  <a:cubicBezTo>
                    <a:pt x="247" y="19"/>
                    <a:pt x="247" y="19"/>
                    <a:pt x="247" y="20"/>
                  </a:cubicBezTo>
                  <a:cubicBezTo>
                    <a:pt x="247" y="20"/>
                    <a:pt x="246" y="21"/>
                    <a:pt x="246" y="21"/>
                  </a:cubicBezTo>
                  <a:cubicBezTo>
                    <a:pt x="246" y="21"/>
                    <a:pt x="245" y="21"/>
                    <a:pt x="245" y="21"/>
                  </a:cubicBezTo>
                  <a:cubicBezTo>
                    <a:pt x="245" y="21"/>
                    <a:pt x="245" y="22"/>
                    <a:pt x="245" y="22"/>
                  </a:cubicBezTo>
                  <a:cubicBezTo>
                    <a:pt x="244" y="22"/>
                    <a:pt x="244" y="22"/>
                    <a:pt x="244" y="23"/>
                  </a:cubicBezTo>
                  <a:cubicBezTo>
                    <a:pt x="244" y="24"/>
                    <a:pt x="244" y="24"/>
                    <a:pt x="245" y="24"/>
                  </a:cubicBezTo>
                  <a:cubicBezTo>
                    <a:pt x="245" y="25"/>
                    <a:pt x="246" y="25"/>
                    <a:pt x="246" y="25"/>
                  </a:cubicBezTo>
                  <a:cubicBezTo>
                    <a:pt x="246" y="25"/>
                    <a:pt x="246" y="25"/>
                    <a:pt x="246" y="25"/>
                  </a:cubicBezTo>
                  <a:cubicBezTo>
                    <a:pt x="246" y="25"/>
                    <a:pt x="246" y="25"/>
                    <a:pt x="246" y="25"/>
                  </a:cubicBezTo>
                  <a:cubicBezTo>
                    <a:pt x="246" y="25"/>
                    <a:pt x="246" y="25"/>
                    <a:pt x="246" y="25"/>
                  </a:cubicBezTo>
                  <a:cubicBezTo>
                    <a:pt x="246" y="25"/>
                    <a:pt x="245" y="25"/>
                    <a:pt x="245" y="25"/>
                  </a:cubicBezTo>
                  <a:cubicBezTo>
                    <a:pt x="245" y="25"/>
                    <a:pt x="245" y="25"/>
                    <a:pt x="245" y="25"/>
                  </a:cubicBezTo>
                  <a:cubicBezTo>
                    <a:pt x="245" y="25"/>
                    <a:pt x="245" y="25"/>
                    <a:pt x="245" y="25"/>
                  </a:cubicBezTo>
                  <a:cubicBezTo>
                    <a:pt x="245" y="25"/>
                    <a:pt x="244" y="24"/>
                    <a:pt x="243" y="24"/>
                  </a:cubicBezTo>
                  <a:cubicBezTo>
                    <a:pt x="242" y="24"/>
                    <a:pt x="241" y="24"/>
                    <a:pt x="241" y="24"/>
                  </a:cubicBezTo>
                  <a:cubicBezTo>
                    <a:pt x="240" y="24"/>
                    <a:pt x="240" y="24"/>
                    <a:pt x="240" y="24"/>
                  </a:cubicBezTo>
                  <a:cubicBezTo>
                    <a:pt x="239" y="24"/>
                    <a:pt x="238" y="24"/>
                    <a:pt x="238" y="24"/>
                  </a:cubicBezTo>
                  <a:cubicBezTo>
                    <a:pt x="238" y="24"/>
                    <a:pt x="237" y="25"/>
                    <a:pt x="237" y="25"/>
                  </a:cubicBezTo>
                  <a:cubicBezTo>
                    <a:pt x="237" y="25"/>
                    <a:pt x="237" y="25"/>
                    <a:pt x="237" y="25"/>
                  </a:cubicBezTo>
                  <a:cubicBezTo>
                    <a:pt x="237" y="25"/>
                    <a:pt x="237" y="25"/>
                    <a:pt x="236" y="25"/>
                  </a:cubicBezTo>
                  <a:cubicBezTo>
                    <a:pt x="236" y="25"/>
                    <a:pt x="236" y="25"/>
                    <a:pt x="236" y="25"/>
                  </a:cubicBezTo>
                  <a:cubicBezTo>
                    <a:pt x="236" y="25"/>
                    <a:pt x="236" y="25"/>
                    <a:pt x="235" y="25"/>
                  </a:cubicBezTo>
                  <a:cubicBezTo>
                    <a:pt x="235" y="25"/>
                    <a:pt x="235" y="25"/>
                    <a:pt x="234" y="25"/>
                  </a:cubicBezTo>
                  <a:cubicBezTo>
                    <a:pt x="234" y="25"/>
                    <a:pt x="234" y="25"/>
                    <a:pt x="234" y="25"/>
                  </a:cubicBezTo>
                  <a:cubicBezTo>
                    <a:pt x="234" y="25"/>
                    <a:pt x="233" y="25"/>
                    <a:pt x="233" y="25"/>
                  </a:cubicBezTo>
                  <a:cubicBezTo>
                    <a:pt x="233" y="25"/>
                    <a:pt x="232" y="25"/>
                    <a:pt x="232" y="25"/>
                  </a:cubicBezTo>
                  <a:cubicBezTo>
                    <a:pt x="232" y="26"/>
                    <a:pt x="232" y="26"/>
                    <a:pt x="232" y="26"/>
                  </a:cubicBezTo>
                  <a:cubicBezTo>
                    <a:pt x="232" y="26"/>
                    <a:pt x="231" y="25"/>
                    <a:pt x="231" y="25"/>
                  </a:cubicBezTo>
                  <a:cubicBezTo>
                    <a:pt x="230" y="25"/>
                    <a:pt x="230" y="25"/>
                    <a:pt x="230" y="25"/>
                  </a:cubicBezTo>
                  <a:cubicBezTo>
                    <a:pt x="229" y="25"/>
                    <a:pt x="229" y="25"/>
                    <a:pt x="229" y="26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6" y="26"/>
                    <a:pt x="226" y="26"/>
                    <a:pt x="225" y="26"/>
                  </a:cubicBezTo>
                  <a:cubicBezTo>
                    <a:pt x="225" y="26"/>
                    <a:pt x="225" y="26"/>
                    <a:pt x="224" y="26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26"/>
                    <a:pt x="224" y="26"/>
                    <a:pt x="224" y="26"/>
                  </a:cubicBezTo>
                  <a:cubicBezTo>
                    <a:pt x="224" y="25"/>
                    <a:pt x="224" y="25"/>
                    <a:pt x="224" y="25"/>
                  </a:cubicBezTo>
                  <a:cubicBezTo>
                    <a:pt x="224" y="25"/>
                    <a:pt x="223" y="25"/>
                    <a:pt x="223" y="25"/>
                  </a:cubicBezTo>
                  <a:cubicBezTo>
                    <a:pt x="223" y="25"/>
                    <a:pt x="222" y="25"/>
                    <a:pt x="222" y="25"/>
                  </a:cubicBezTo>
                  <a:cubicBezTo>
                    <a:pt x="222" y="25"/>
                    <a:pt x="221" y="25"/>
                    <a:pt x="221" y="25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21" y="27"/>
                    <a:pt x="221" y="27"/>
                    <a:pt x="221" y="28"/>
                  </a:cubicBezTo>
                  <a:cubicBezTo>
                    <a:pt x="221" y="28"/>
                    <a:pt x="221" y="28"/>
                    <a:pt x="221" y="28"/>
                  </a:cubicBezTo>
                  <a:cubicBezTo>
                    <a:pt x="221" y="28"/>
                    <a:pt x="221" y="27"/>
                    <a:pt x="221" y="27"/>
                  </a:cubicBezTo>
                  <a:cubicBezTo>
                    <a:pt x="221" y="27"/>
                    <a:pt x="220" y="27"/>
                    <a:pt x="220" y="27"/>
                  </a:cubicBezTo>
                  <a:cubicBezTo>
                    <a:pt x="220" y="27"/>
                    <a:pt x="220" y="28"/>
                    <a:pt x="220" y="28"/>
                  </a:cubicBezTo>
                  <a:cubicBezTo>
                    <a:pt x="220" y="28"/>
                    <a:pt x="220" y="27"/>
                    <a:pt x="220" y="27"/>
                  </a:cubicBezTo>
                  <a:cubicBezTo>
                    <a:pt x="220" y="27"/>
                    <a:pt x="220" y="27"/>
                    <a:pt x="219" y="27"/>
                  </a:cubicBezTo>
                  <a:cubicBezTo>
                    <a:pt x="219" y="26"/>
                    <a:pt x="218" y="26"/>
                    <a:pt x="216" y="25"/>
                  </a:cubicBezTo>
                  <a:cubicBezTo>
                    <a:pt x="215" y="25"/>
                    <a:pt x="214" y="25"/>
                    <a:pt x="212" y="24"/>
                  </a:cubicBezTo>
                  <a:cubicBezTo>
                    <a:pt x="210" y="24"/>
                    <a:pt x="210" y="23"/>
                    <a:pt x="209" y="23"/>
                  </a:cubicBezTo>
                  <a:cubicBezTo>
                    <a:pt x="208" y="23"/>
                    <a:pt x="205" y="22"/>
                    <a:pt x="202" y="22"/>
                  </a:cubicBezTo>
                  <a:cubicBezTo>
                    <a:pt x="202" y="22"/>
                    <a:pt x="201" y="22"/>
                    <a:pt x="201" y="22"/>
                  </a:cubicBezTo>
                  <a:cubicBezTo>
                    <a:pt x="200" y="23"/>
                    <a:pt x="198" y="23"/>
                    <a:pt x="196" y="24"/>
                  </a:cubicBezTo>
                  <a:cubicBezTo>
                    <a:pt x="195" y="24"/>
                    <a:pt x="194" y="24"/>
                    <a:pt x="194" y="24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2" y="25"/>
                    <a:pt x="192" y="25"/>
                  </a:cubicBezTo>
                  <a:cubicBezTo>
                    <a:pt x="192" y="25"/>
                    <a:pt x="192" y="26"/>
                    <a:pt x="192" y="26"/>
                  </a:cubicBezTo>
                  <a:cubicBezTo>
                    <a:pt x="191" y="27"/>
                    <a:pt x="191" y="27"/>
                    <a:pt x="190" y="28"/>
                  </a:cubicBezTo>
                  <a:cubicBezTo>
                    <a:pt x="189" y="29"/>
                    <a:pt x="187" y="31"/>
                    <a:pt x="186" y="31"/>
                  </a:cubicBezTo>
                  <a:cubicBezTo>
                    <a:pt x="185" y="32"/>
                    <a:pt x="184" y="32"/>
                    <a:pt x="183" y="33"/>
                  </a:cubicBezTo>
                  <a:cubicBezTo>
                    <a:pt x="183" y="33"/>
                    <a:pt x="183" y="33"/>
                    <a:pt x="182" y="33"/>
                  </a:cubicBezTo>
                  <a:cubicBezTo>
                    <a:pt x="182" y="34"/>
                    <a:pt x="182" y="34"/>
                    <a:pt x="182" y="34"/>
                  </a:cubicBezTo>
                  <a:cubicBezTo>
                    <a:pt x="182" y="35"/>
                    <a:pt x="182" y="35"/>
                    <a:pt x="182" y="35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82" y="36"/>
                    <a:pt x="182" y="37"/>
                    <a:pt x="182" y="37"/>
                  </a:cubicBezTo>
                  <a:cubicBezTo>
                    <a:pt x="182" y="37"/>
                    <a:pt x="182" y="37"/>
                    <a:pt x="183" y="38"/>
                  </a:cubicBezTo>
                  <a:cubicBezTo>
                    <a:pt x="183" y="38"/>
                    <a:pt x="183" y="39"/>
                    <a:pt x="184" y="39"/>
                  </a:cubicBezTo>
                  <a:cubicBezTo>
                    <a:pt x="184" y="39"/>
                    <a:pt x="185" y="39"/>
                    <a:pt x="185" y="39"/>
                  </a:cubicBezTo>
                  <a:cubicBezTo>
                    <a:pt x="186" y="39"/>
                    <a:pt x="186" y="39"/>
                    <a:pt x="186" y="39"/>
                  </a:cubicBezTo>
                  <a:cubicBezTo>
                    <a:pt x="186" y="39"/>
                    <a:pt x="186" y="39"/>
                    <a:pt x="186" y="39"/>
                  </a:cubicBezTo>
                  <a:cubicBezTo>
                    <a:pt x="186" y="40"/>
                    <a:pt x="185" y="40"/>
                    <a:pt x="185" y="40"/>
                  </a:cubicBezTo>
                  <a:cubicBezTo>
                    <a:pt x="185" y="41"/>
                    <a:pt x="185" y="41"/>
                    <a:pt x="185" y="42"/>
                  </a:cubicBezTo>
                  <a:cubicBezTo>
                    <a:pt x="185" y="42"/>
                    <a:pt x="185" y="43"/>
                    <a:pt x="185" y="43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85" y="43"/>
                    <a:pt x="185" y="43"/>
                    <a:pt x="184" y="43"/>
                  </a:cubicBezTo>
                  <a:cubicBezTo>
                    <a:pt x="184" y="43"/>
                    <a:pt x="183" y="43"/>
                    <a:pt x="183" y="44"/>
                  </a:cubicBezTo>
                  <a:cubicBezTo>
                    <a:pt x="182" y="44"/>
                    <a:pt x="181" y="45"/>
                    <a:pt x="181" y="46"/>
                  </a:cubicBezTo>
                  <a:cubicBezTo>
                    <a:pt x="181" y="46"/>
                    <a:pt x="180" y="46"/>
                    <a:pt x="180" y="46"/>
                  </a:cubicBezTo>
                  <a:cubicBezTo>
                    <a:pt x="180" y="46"/>
                    <a:pt x="180" y="46"/>
                    <a:pt x="179" y="46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79" y="45"/>
                    <a:pt x="178" y="44"/>
                    <a:pt x="177" y="43"/>
                  </a:cubicBezTo>
                  <a:cubicBezTo>
                    <a:pt x="177" y="43"/>
                    <a:pt x="177" y="43"/>
                    <a:pt x="176" y="42"/>
                  </a:cubicBezTo>
                  <a:cubicBezTo>
                    <a:pt x="176" y="41"/>
                    <a:pt x="176" y="41"/>
                    <a:pt x="175" y="41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5" y="40"/>
                    <a:pt x="176" y="40"/>
                    <a:pt x="176" y="39"/>
                  </a:cubicBezTo>
                  <a:cubicBezTo>
                    <a:pt x="176" y="39"/>
                    <a:pt x="176" y="39"/>
                    <a:pt x="175" y="38"/>
                  </a:cubicBezTo>
                  <a:cubicBezTo>
                    <a:pt x="175" y="38"/>
                    <a:pt x="175" y="38"/>
                    <a:pt x="174" y="38"/>
                  </a:cubicBezTo>
                  <a:cubicBezTo>
                    <a:pt x="174" y="38"/>
                    <a:pt x="174" y="37"/>
                    <a:pt x="174" y="37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172" y="37"/>
                    <a:pt x="172" y="38"/>
                    <a:pt x="171" y="38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1" y="38"/>
                    <a:pt x="171" y="38"/>
                    <a:pt x="170" y="3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69" y="38"/>
                    <a:pt x="169" y="39"/>
                    <a:pt x="169" y="39"/>
                  </a:cubicBezTo>
                  <a:cubicBezTo>
                    <a:pt x="169" y="40"/>
                    <a:pt x="169" y="40"/>
                    <a:pt x="170" y="41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41"/>
                    <a:pt x="168" y="42"/>
                    <a:pt x="168" y="42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8" y="42"/>
                    <a:pt x="167" y="42"/>
                    <a:pt x="167" y="42"/>
                  </a:cubicBezTo>
                  <a:cubicBezTo>
                    <a:pt x="167" y="43"/>
                    <a:pt x="166" y="43"/>
                    <a:pt x="166" y="43"/>
                  </a:cubicBezTo>
                  <a:cubicBezTo>
                    <a:pt x="166" y="43"/>
                    <a:pt x="166" y="44"/>
                    <a:pt x="166" y="44"/>
                  </a:cubicBezTo>
                  <a:cubicBezTo>
                    <a:pt x="167" y="44"/>
                    <a:pt x="167" y="45"/>
                    <a:pt x="167" y="45"/>
                  </a:cubicBezTo>
                  <a:cubicBezTo>
                    <a:pt x="167" y="45"/>
                    <a:pt x="167" y="45"/>
                    <a:pt x="167" y="45"/>
                  </a:cubicBezTo>
                  <a:cubicBezTo>
                    <a:pt x="167" y="45"/>
                    <a:pt x="167" y="45"/>
                    <a:pt x="167" y="45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6" y="46"/>
                    <a:pt x="166" y="46"/>
                    <a:pt x="167" y="47"/>
                  </a:cubicBezTo>
                  <a:cubicBezTo>
                    <a:pt x="167" y="47"/>
                    <a:pt x="167" y="47"/>
                    <a:pt x="168" y="47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69" y="47"/>
                    <a:pt x="169" y="47"/>
                    <a:pt x="170" y="46"/>
                  </a:cubicBezTo>
                  <a:cubicBezTo>
                    <a:pt x="171" y="46"/>
                    <a:pt x="172" y="45"/>
                    <a:pt x="172" y="44"/>
                  </a:cubicBezTo>
                  <a:cubicBezTo>
                    <a:pt x="172" y="44"/>
                    <a:pt x="172" y="43"/>
                    <a:pt x="171" y="4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2" y="43"/>
                    <a:pt x="173" y="43"/>
                    <a:pt x="173" y="43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4"/>
                    <a:pt x="173" y="44"/>
                    <a:pt x="172" y="44"/>
                  </a:cubicBezTo>
                  <a:cubicBezTo>
                    <a:pt x="172" y="45"/>
                    <a:pt x="171" y="45"/>
                    <a:pt x="171" y="46"/>
                  </a:cubicBezTo>
                  <a:cubicBezTo>
                    <a:pt x="171" y="46"/>
                    <a:pt x="171" y="46"/>
                    <a:pt x="171" y="46"/>
                  </a:cubicBezTo>
                  <a:cubicBezTo>
                    <a:pt x="171" y="46"/>
                    <a:pt x="172" y="47"/>
                    <a:pt x="172" y="47"/>
                  </a:cubicBezTo>
                  <a:cubicBezTo>
                    <a:pt x="172" y="47"/>
                    <a:pt x="173" y="47"/>
                    <a:pt x="173" y="47"/>
                  </a:cubicBezTo>
                  <a:cubicBezTo>
                    <a:pt x="173" y="47"/>
                    <a:pt x="173" y="47"/>
                    <a:pt x="173" y="48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4" y="48"/>
                    <a:pt x="174" y="48"/>
                    <a:pt x="175" y="48"/>
                  </a:cubicBezTo>
                  <a:cubicBezTo>
                    <a:pt x="175" y="48"/>
                    <a:pt x="176" y="48"/>
                    <a:pt x="177" y="48"/>
                  </a:cubicBezTo>
                  <a:cubicBezTo>
                    <a:pt x="177" y="48"/>
                    <a:pt x="176" y="48"/>
                    <a:pt x="175" y="49"/>
                  </a:cubicBezTo>
                  <a:cubicBezTo>
                    <a:pt x="175" y="49"/>
                    <a:pt x="174" y="49"/>
                    <a:pt x="174" y="49"/>
                  </a:cubicBezTo>
                  <a:cubicBezTo>
                    <a:pt x="174" y="49"/>
                    <a:pt x="174" y="49"/>
                    <a:pt x="173" y="49"/>
                  </a:cubicBezTo>
                  <a:cubicBezTo>
                    <a:pt x="173" y="49"/>
                    <a:pt x="172" y="49"/>
                    <a:pt x="172" y="50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72" y="51"/>
                    <a:pt x="172" y="51"/>
                    <a:pt x="172" y="51"/>
                  </a:cubicBezTo>
                  <a:cubicBezTo>
                    <a:pt x="172" y="51"/>
                    <a:pt x="173" y="51"/>
                    <a:pt x="173" y="51"/>
                  </a:cubicBezTo>
                  <a:cubicBezTo>
                    <a:pt x="173" y="51"/>
                    <a:pt x="174" y="51"/>
                    <a:pt x="174" y="52"/>
                  </a:cubicBezTo>
                  <a:cubicBezTo>
                    <a:pt x="175" y="52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4"/>
                    <a:pt x="175" y="55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5" y="55"/>
                    <a:pt x="175" y="55"/>
                    <a:pt x="174" y="55"/>
                  </a:cubicBezTo>
                  <a:cubicBezTo>
                    <a:pt x="174" y="55"/>
                    <a:pt x="173" y="55"/>
                    <a:pt x="172" y="55"/>
                  </a:cubicBezTo>
                  <a:cubicBezTo>
                    <a:pt x="172" y="55"/>
                    <a:pt x="170" y="55"/>
                    <a:pt x="169" y="55"/>
                  </a:cubicBezTo>
                  <a:cubicBezTo>
                    <a:pt x="169" y="55"/>
                    <a:pt x="168" y="55"/>
                    <a:pt x="168" y="55"/>
                  </a:cubicBezTo>
                  <a:cubicBezTo>
                    <a:pt x="167" y="56"/>
                    <a:pt x="167" y="57"/>
                    <a:pt x="167" y="57"/>
                  </a:cubicBezTo>
                  <a:cubicBezTo>
                    <a:pt x="167" y="58"/>
                    <a:pt x="167" y="59"/>
                    <a:pt x="167" y="59"/>
                  </a:cubicBezTo>
                  <a:cubicBezTo>
                    <a:pt x="167" y="59"/>
                    <a:pt x="167" y="60"/>
                    <a:pt x="167" y="60"/>
                  </a:cubicBezTo>
                  <a:cubicBezTo>
                    <a:pt x="167" y="60"/>
                    <a:pt x="167" y="60"/>
                    <a:pt x="167" y="61"/>
                  </a:cubicBezTo>
                  <a:cubicBezTo>
                    <a:pt x="167" y="61"/>
                    <a:pt x="167" y="61"/>
                    <a:pt x="167" y="62"/>
                  </a:cubicBezTo>
                  <a:cubicBezTo>
                    <a:pt x="167" y="62"/>
                    <a:pt x="167" y="63"/>
                    <a:pt x="167" y="63"/>
                  </a:cubicBezTo>
                  <a:cubicBezTo>
                    <a:pt x="167" y="63"/>
                    <a:pt x="167" y="63"/>
                    <a:pt x="168" y="64"/>
                  </a:cubicBezTo>
                  <a:cubicBezTo>
                    <a:pt x="168" y="64"/>
                    <a:pt x="168" y="64"/>
                    <a:pt x="168" y="64"/>
                  </a:cubicBezTo>
                  <a:cubicBezTo>
                    <a:pt x="169" y="64"/>
                    <a:pt x="169" y="64"/>
                    <a:pt x="169" y="64"/>
                  </a:cubicBezTo>
                  <a:cubicBezTo>
                    <a:pt x="169" y="64"/>
                    <a:pt x="169" y="64"/>
                    <a:pt x="170" y="64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5"/>
                    <a:pt x="170" y="65"/>
                    <a:pt x="171" y="65"/>
                  </a:cubicBezTo>
                  <a:cubicBezTo>
                    <a:pt x="171" y="65"/>
                    <a:pt x="171" y="66"/>
                    <a:pt x="171" y="66"/>
                  </a:cubicBezTo>
                  <a:cubicBezTo>
                    <a:pt x="171" y="66"/>
                    <a:pt x="171" y="66"/>
                    <a:pt x="171" y="66"/>
                  </a:cubicBezTo>
                  <a:cubicBezTo>
                    <a:pt x="171" y="66"/>
                    <a:pt x="171" y="66"/>
                    <a:pt x="171" y="66"/>
                  </a:cubicBezTo>
                  <a:cubicBezTo>
                    <a:pt x="170" y="66"/>
                    <a:pt x="170" y="67"/>
                    <a:pt x="169" y="67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69" y="67"/>
                    <a:pt x="169" y="68"/>
                    <a:pt x="169" y="68"/>
                  </a:cubicBezTo>
                  <a:cubicBezTo>
                    <a:pt x="169" y="68"/>
                    <a:pt x="168" y="68"/>
                    <a:pt x="168" y="68"/>
                  </a:cubicBezTo>
                  <a:cubicBezTo>
                    <a:pt x="168" y="68"/>
                    <a:pt x="167" y="69"/>
                    <a:pt x="167" y="70"/>
                  </a:cubicBezTo>
                  <a:cubicBezTo>
                    <a:pt x="167" y="71"/>
                    <a:pt x="167" y="72"/>
                    <a:pt x="167" y="72"/>
                  </a:cubicBezTo>
                  <a:cubicBezTo>
                    <a:pt x="167" y="73"/>
                    <a:pt x="167" y="73"/>
                    <a:pt x="166" y="73"/>
                  </a:cubicBezTo>
                  <a:cubicBezTo>
                    <a:pt x="165" y="74"/>
                    <a:pt x="164" y="75"/>
                    <a:pt x="163" y="76"/>
                  </a:cubicBezTo>
                  <a:cubicBezTo>
                    <a:pt x="162" y="76"/>
                    <a:pt x="162" y="77"/>
                    <a:pt x="162" y="78"/>
                  </a:cubicBezTo>
                  <a:cubicBezTo>
                    <a:pt x="161" y="79"/>
                    <a:pt x="161" y="80"/>
                    <a:pt x="160" y="81"/>
                  </a:cubicBezTo>
                  <a:cubicBezTo>
                    <a:pt x="160" y="81"/>
                    <a:pt x="160" y="82"/>
                    <a:pt x="160" y="82"/>
                  </a:cubicBezTo>
                  <a:cubicBezTo>
                    <a:pt x="160" y="83"/>
                    <a:pt x="160" y="84"/>
                    <a:pt x="160" y="85"/>
                  </a:cubicBezTo>
                  <a:cubicBezTo>
                    <a:pt x="161" y="85"/>
                    <a:pt x="161" y="86"/>
                    <a:pt x="161" y="86"/>
                  </a:cubicBezTo>
                  <a:cubicBezTo>
                    <a:pt x="161" y="87"/>
                    <a:pt x="161" y="87"/>
                    <a:pt x="160" y="88"/>
                  </a:cubicBezTo>
                  <a:cubicBezTo>
                    <a:pt x="160" y="89"/>
                    <a:pt x="160" y="89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1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9" y="91"/>
                    <a:pt x="160" y="92"/>
                    <a:pt x="160" y="92"/>
                  </a:cubicBezTo>
                  <a:cubicBezTo>
                    <a:pt x="160" y="92"/>
                    <a:pt x="160" y="92"/>
                    <a:pt x="160" y="92"/>
                  </a:cubicBezTo>
                  <a:cubicBezTo>
                    <a:pt x="160" y="93"/>
                    <a:pt x="159" y="93"/>
                    <a:pt x="159" y="94"/>
                  </a:cubicBezTo>
                  <a:cubicBezTo>
                    <a:pt x="159" y="94"/>
                    <a:pt x="160" y="95"/>
                    <a:pt x="161" y="95"/>
                  </a:cubicBezTo>
                  <a:cubicBezTo>
                    <a:pt x="162" y="96"/>
                    <a:pt x="163" y="97"/>
                    <a:pt x="163" y="98"/>
                  </a:cubicBezTo>
                  <a:cubicBezTo>
                    <a:pt x="164" y="100"/>
                    <a:pt x="166" y="102"/>
                    <a:pt x="166" y="102"/>
                  </a:cubicBezTo>
                  <a:cubicBezTo>
                    <a:pt x="166" y="102"/>
                    <a:pt x="168" y="103"/>
                    <a:pt x="168" y="104"/>
                  </a:cubicBezTo>
                  <a:cubicBezTo>
                    <a:pt x="169" y="104"/>
                    <a:pt x="169" y="104"/>
                    <a:pt x="169" y="104"/>
                  </a:cubicBezTo>
                  <a:cubicBezTo>
                    <a:pt x="170" y="104"/>
                    <a:pt x="170" y="104"/>
                    <a:pt x="170" y="104"/>
                  </a:cubicBezTo>
                  <a:cubicBezTo>
                    <a:pt x="170" y="104"/>
                    <a:pt x="170" y="104"/>
                    <a:pt x="170" y="103"/>
                  </a:cubicBezTo>
                  <a:cubicBezTo>
                    <a:pt x="170" y="103"/>
                    <a:pt x="170" y="103"/>
                    <a:pt x="171" y="103"/>
                  </a:cubicBezTo>
                  <a:cubicBezTo>
                    <a:pt x="171" y="103"/>
                    <a:pt x="172" y="103"/>
                    <a:pt x="172" y="103"/>
                  </a:cubicBezTo>
                  <a:cubicBezTo>
                    <a:pt x="173" y="103"/>
                    <a:pt x="174" y="103"/>
                    <a:pt x="175" y="103"/>
                  </a:cubicBezTo>
                  <a:cubicBezTo>
                    <a:pt x="175" y="103"/>
                    <a:pt x="175" y="103"/>
                    <a:pt x="176" y="103"/>
                  </a:cubicBezTo>
                  <a:cubicBezTo>
                    <a:pt x="177" y="103"/>
                    <a:pt x="178" y="102"/>
                    <a:pt x="178" y="102"/>
                  </a:cubicBezTo>
                  <a:cubicBezTo>
                    <a:pt x="179" y="101"/>
                    <a:pt x="180" y="101"/>
                    <a:pt x="180" y="101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101"/>
                    <a:pt x="182" y="102"/>
                    <a:pt x="182" y="102"/>
                  </a:cubicBezTo>
                  <a:cubicBezTo>
                    <a:pt x="182" y="103"/>
                    <a:pt x="182" y="103"/>
                    <a:pt x="182" y="104"/>
                  </a:cubicBezTo>
                  <a:cubicBezTo>
                    <a:pt x="183" y="104"/>
                    <a:pt x="183" y="104"/>
                    <a:pt x="184" y="104"/>
                  </a:cubicBezTo>
                  <a:cubicBezTo>
                    <a:pt x="184" y="104"/>
                    <a:pt x="185" y="104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3"/>
                    <a:pt x="186" y="103"/>
                    <a:pt x="186" y="104"/>
                  </a:cubicBezTo>
                  <a:cubicBezTo>
                    <a:pt x="187" y="104"/>
                    <a:pt x="187" y="104"/>
                    <a:pt x="187" y="104"/>
                  </a:cubicBezTo>
                  <a:cubicBezTo>
                    <a:pt x="187" y="104"/>
                    <a:pt x="187" y="105"/>
                    <a:pt x="187" y="105"/>
                  </a:cubicBezTo>
                  <a:cubicBezTo>
                    <a:pt x="186" y="106"/>
                    <a:pt x="186" y="106"/>
                    <a:pt x="186" y="107"/>
                  </a:cubicBezTo>
                  <a:cubicBezTo>
                    <a:pt x="186" y="108"/>
                    <a:pt x="186" y="108"/>
                    <a:pt x="186" y="109"/>
                  </a:cubicBezTo>
                  <a:cubicBezTo>
                    <a:pt x="186" y="110"/>
                    <a:pt x="185" y="110"/>
                    <a:pt x="185" y="110"/>
                  </a:cubicBezTo>
                  <a:cubicBezTo>
                    <a:pt x="185" y="111"/>
                    <a:pt x="186" y="111"/>
                    <a:pt x="186" y="111"/>
                  </a:cubicBezTo>
                  <a:cubicBezTo>
                    <a:pt x="186" y="111"/>
                    <a:pt x="186" y="112"/>
                    <a:pt x="187" y="112"/>
                  </a:cubicBezTo>
                  <a:cubicBezTo>
                    <a:pt x="187" y="112"/>
                    <a:pt x="188" y="113"/>
                    <a:pt x="188" y="114"/>
                  </a:cubicBezTo>
                  <a:cubicBezTo>
                    <a:pt x="189" y="115"/>
                    <a:pt x="189" y="116"/>
                    <a:pt x="190" y="117"/>
                  </a:cubicBezTo>
                  <a:cubicBezTo>
                    <a:pt x="190" y="117"/>
                    <a:pt x="190" y="117"/>
                    <a:pt x="190" y="118"/>
                  </a:cubicBezTo>
                  <a:cubicBezTo>
                    <a:pt x="190" y="118"/>
                    <a:pt x="190" y="118"/>
                    <a:pt x="190" y="119"/>
                  </a:cubicBezTo>
                  <a:cubicBezTo>
                    <a:pt x="190" y="120"/>
                    <a:pt x="190" y="120"/>
                    <a:pt x="190" y="121"/>
                  </a:cubicBezTo>
                  <a:cubicBezTo>
                    <a:pt x="190" y="122"/>
                    <a:pt x="191" y="122"/>
                    <a:pt x="191" y="122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0" y="123"/>
                    <a:pt x="189" y="125"/>
                    <a:pt x="188" y="127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9"/>
                    <a:pt x="189" y="131"/>
                    <a:pt x="189" y="131"/>
                  </a:cubicBezTo>
                  <a:cubicBezTo>
                    <a:pt x="190" y="132"/>
                    <a:pt x="190" y="134"/>
                    <a:pt x="191" y="135"/>
                  </a:cubicBezTo>
                  <a:cubicBezTo>
                    <a:pt x="191" y="135"/>
                    <a:pt x="192" y="137"/>
                    <a:pt x="192" y="138"/>
                  </a:cubicBezTo>
                  <a:cubicBezTo>
                    <a:pt x="192" y="138"/>
                    <a:pt x="192" y="138"/>
                    <a:pt x="192" y="139"/>
                  </a:cubicBezTo>
                  <a:cubicBezTo>
                    <a:pt x="192" y="139"/>
                    <a:pt x="192" y="139"/>
                    <a:pt x="192" y="140"/>
                  </a:cubicBezTo>
                  <a:cubicBezTo>
                    <a:pt x="192" y="140"/>
                    <a:pt x="192" y="141"/>
                    <a:pt x="192" y="141"/>
                  </a:cubicBezTo>
                  <a:cubicBezTo>
                    <a:pt x="193" y="142"/>
                    <a:pt x="193" y="143"/>
                    <a:pt x="194" y="144"/>
                  </a:cubicBezTo>
                  <a:cubicBezTo>
                    <a:pt x="194" y="144"/>
                    <a:pt x="194" y="145"/>
                    <a:pt x="194" y="145"/>
                  </a:cubicBezTo>
                  <a:cubicBezTo>
                    <a:pt x="194" y="146"/>
                    <a:pt x="195" y="146"/>
                    <a:pt x="195" y="146"/>
                  </a:cubicBezTo>
                  <a:cubicBezTo>
                    <a:pt x="195" y="146"/>
                    <a:pt x="195" y="146"/>
                    <a:pt x="195" y="146"/>
                  </a:cubicBezTo>
                  <a:cubicBezTo>
                    <a:pt x="195" y="146"/>
                    <a:pt x="195" y="146"/>
                    <a:pt x="195" y="147"/>
                  </a:cubicBezTo>
                  <a:cubicBezTo>
                    <a:pt x="195" y="147"/>
                    <a:pt x="195" y="147"/>
                    <a:pt x="195" y="148"/>
                  </a:cubicBezTo>
                  <a:cubicBezTo>
                    <a:pt x="195" y="149"/>
                    <a:pt x="195" y="149"/>
                    <a:pt x="195" y="150"/>
                  </a:cubicBezTo>
                  <a:cubicBezTo>
                    <a:pt x="195" y="150"/>
                    <a:pt x="196" y="150"/>
                    <a:pt x="196" y="151"/>
                  </a:cubicBezTo>
                  <a:cubicBezTo>
                    <a:pt x="197" y="151"/>
                    <a:pt x="197" y="151"/>
                    <a:pt x="198" y="151"/>
                  </a:cubicBezTo>
                  <a:cubicBezTo>
                    <a:pt x="198" y="151"/>
                    <a:pt x="198" y="151"/>
                    <a:pt x="198" y="151"/>
                  </a:cubicBezTo>
                  <a:cubicBezTo>
                    <a:pt x="198" y="151"/>
                    <a:pt x="198" y="151"/>
                    <a:pt x="199" y="151"/>
                  </a:cubicBezTo>
                  <a:cubicBezTo>
                    <a:pt x="199" y="151"/>
                    <a:pt x="199" y="151"/>
                    <a:pt x="199" y="151"/>
                  </a:cubicBezTo>
                  <a:cubicBezTo>
                    <a:pt x="199" y="150"/>
                    <a:pt x="200" y="150"/>
                    <a:pt x="201" y="150"/>
                  </a:cubicBezTo>
                  <a:cubicBezTo>
                    <a:pt x="201" y="150"/>
                    <a:pt x="202" y="150"/>
                    <a:pt x="202" y="150"/>
                  </a:cubicBezTo>
                  <a:cubicBezTo>
                    <a:pt x="202" y="150"/>
                    <a:pt x="202" y="150"/>
                    <a:pt x="202" y="150"/>
                  </a:cubicBezTo>
                  <a:cubicBezTo>
                    <a:pt x="203" y="150"/>
                    <a:pt x="205" y="150"/>
                    <a:pt x="206" y="149"/>
                  </a:cubicBezTo>
                  <a:cubicBezTo>
                    <a:pt x="207" y="148"/>
                    <a:pt x="209" y="145"/>
                    <a:pt x="209" y="145"/>
                  </a:cubicBezTo>
                  <a:cubicBezTo>
                    <a:pt x="209" y="144"/>
                    <a:pt x="210" y="144"/>
                    <a:pt x="210" y="143"/>
                  </a:cubicBezTo>
                  <a:cubicBezTo>
                    <a:pt x="211" y="143"/>
                    <a:pt x="211" y="142"/>
                    <a:pt x="211" y="142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11" y="141"/>
                    <a:pt x="211" y="140"/>
                    <a:pt x="211" y="140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211" y="140"/>
                    <a:pt x="212" y="139"/>
                    <a:pt x="212" y="139"/>
                  </a:cubicBezTo>
                  <a:cubicBezTo>
                    <a:pt x="213" y="138"/>
                    <a:pt x="213" y="138"/>
                    <a:pt x="214" y="138"/>
                  </a:cubicBezTo>
                  <a:cubicBezTo>
                    <a:pt x="214" y="137"/>
                    <a:pt x="214" y="137"/>
                    <a:pt x="214" y="137"/>
                  </a:cubicBezTo>
                  <a:cubicBezTo>
                    <a:pt x="214" y="136"/>
                    <a:pt x="213" y="134"/>
                    <a:pt x="213" y="134"/>
                  </a:cubicBezTo>
                  <a:cubicBezTo>
                    <a:pt x="213" y="134"/>
                    <a:pt x="213" y="134"/>
                    <a:pt x="213" y="134"/>
                  </a:cubicBezTo>
                  <a:cubicBezTo>
                    <a:pt x="213" y="133"/>
                    <a:pt x="213" y="132"/>
                    <a:pt x="214" y="132"/>
                  </a:cubicBezTo>
                  <a:cubicBezTo>
                    <a:pt x="214" y="131"/>
                    <a:pt x="215" y="131"/>
                    <a:pt x="215" y="130"/>
                  </a:cubicBezTo>
                  <a:cubicBezTo>
                    <a:pt x="216" y="130"/>
                    <a:pt x="216" y="130"/>
                    <a:pt x="216" y="130"/>
                  </a:cubicBezTo>
                  <a:cubicBezTo>
                    <a:pt x="217" y="130"/>
                    <a:pt x="217" y="130"/>
                    <a:pt x="217" y="129"/>
                  </a:cubicBezTo>
                  <a:cubicBezTo>
                    <a:pt x="217" y="129"/>
                    <a:pt x="218" y="127"/>
                    <a:pt x="219" y="126"/>
                  </a:cubicBezTo>
                  <a:cubicBezTo>
                    <a:pt x="219" y="126"/>
                    <a:pt x="219" y="125"/>
                    <a:pt x="219" y="125"/>
                  </a:cubicBezTo>
                  <a:cubicBezTo>
                    <a:pt x="219" y="124"/>
                    <a:pt x="218" y="123"/>
                    <a:pt x="218" y="123"/>
                  </a:cubicBezTo>
                  <a:cubicBezTo>
                    <a:pt x="218" y="122"/>
                    <a:pt x="218" y="122"/>
                    <a:pt x="219" y="122"/>
                  </a:cubicBezTo>
                  <a:cubicBezTo>
                    <a:pt x="219" y="122"/>
                    <a:pt x="219" y="122"/>
                    <a:pt x="219" y="121"/>
                  </a:cubicBezTo>
                  <a:cubicBezTo>
                    <a:pt x="219" y="121"/>
                    <a:pt x="218" y="120"/>
                    <a:pt x="218" y="120"/>
                  </a:cubicBezTo>
                  <a:cubicBezTo>
                    <a:pt x="217" y="119"/>
                    <a:pt x="217" y="119"/>
                    <a:pt x="217" y="118"/>
                  </a:cubicBezTo>
                  <a:cubicBezTo>
                    <a:pt x="217" y="117"/>
                    <a:pt x="217" y="117"/>
                    <a:pt x="217" y="117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7" y="116"/>
                    <a:pt x="217" y="116"/>
                    <a:pt x="217" y="115"/>
                  </a:cubicBezTo>
                  <a:cubicBezTo>
                    <a:pt x="217" y="115"/>
                    <a:pt x="217" y="115"/>
                    <a:pt x="217" y="114"/>
                  </a:cubicBezTo>
                  <a:cubicBezTo>
                    <a:pt x="217" y="114"/>
                    <a:pt x="217" y="114"/>
                    <a:pt x="217" y="114"/>
                  </a:cubicBezTo>
                  <a:cubicBezTo>
                    <a:pt x="217" y="114"/>
                    <a:pt x="217" y="114"/>
                    <a:pt x="217" y="114"/>
                  </a:cubicBezTo>
                  <a:cubicBezTo>
                    <a:pt x="217" y="114"/>
                    <a:pt x="218" y="113"/>
                    <a:pt x="218" y="113"/>
                  </a:cubicBezTo>
                  <a:cubicBezTo>
                    <a:pt x="218" y="112"/>
                    <a:pt x="219" y="111"/>
                    <a:pt x="220" y="110"/>
                  </a:cubicBezTo>
                  <a:cubicBezTo>
                    <a:pt x="220" y="110"/>
                    <a:pt x="221" y="109"/>
                    <a:pt x="221" y="108"/>
                  </a:cubicBezTo>
                  <a:cubicBezTo>
                    <a:pt x="222" y="107"/>
                    <a:pt x="223" y="107"/>
                    <a:pt x="223" y="107"/>
                  </a:cubicBezTo>
                  <a:cubicBezTo>
                    <a:pt x="224" y="106"/>
                    <a:pt x="224" y="106"/>
                    <a:pt x="225" y="105"/>
                  </a:cubicBezTo>
                  <a:cubicBezTo>
                    <a:pt x="225" y="105"/>
                    <a:pt x="226" y="104"/>
                    <a:pt x="226" y="103"/>
                  </a:cubicBezTo>
                  <a:cubicBezTo>
                    <a:pt x="226" y="103"/>
                    <a:pt x="226" y="102"/>
                    <a:pt x="227" y="101"/>
                  </a:cubicBezTo>
                  <a:cubicBezTo>
                    <a:pt x="227" y="100"/>
                    <a:pt x="228" y="100"/>
                    <a:pt x="228" y="100"/>
                  </a:cubicBezTo>
                  <a:cubicBezTo>
                    <a:pt x="228" y="99"/>
                    <a:pt x="228" y="99"/>
                    <a:pt x="228" y="98"/>
                  </a:cubicBezTo>
                  <a:cubicBezTo>
                    <a:pt x="229" y="98"/>
                    <a:pt x="229" y="98"/>
                    <a:pt x="229" y="97"/>
                  </a:cubicBezTo>
                  <a:cubicBezTo>
                    <a:pt x="229" y="96"/>
                    <a:pt x="229" y="95"/>
                    <a:pt x="229" y="95"/>
                  </a:cubicBezTo>
                  <a:cubicBezTo>
                    <a:pt x="229" y="95"/>
                    <a:pt x="229" y="94"/>
                    <a:pt x="229" y="94"/>
                  </a:cubicBezTo>
                  <a:cubicBezTo>
                    <a:pt x="229" y="94"/>
                    <a:pt x="229" y="94"/>
                    <a:pt x="228" y="94"/>
                  </a:cubicBezTo>
                  <a:cubicBezTo>
                    <a:pt x="227" y="94"/>
                    <a:pt x="225" y="95"/>
                    <a:pt x="224" y="95"/>
                  </a:cubicBezTo>
                  <a:cubicBezTo>
                    <a:pt x="224" y="95"/>
                    <a:pt x="223" y="96"/>
                    <a:pt x="222" y="96"/>
                  </a:cubicBezTo>
                  <a:cubicBezTo>
                    <a:pt x="222" y="96"/>
                    <a:pt x="222" y="96"/>
                    <a:pt x="222" y="96"/>
                  </a:cubicBezTo>
                  <a:cubicBezTo>
                    <a:pt x="221" y="96"/>
                    <a:pt x="221" y="96"/>
                    <a:pt x="221" y="96"/>
                  </a:cubicBezTo>
                  <a:cubicBezTo>
                    <a:pt x="221" y="96"/>
                    <a:pt x="221" y="96"/>
                    <a:pt x="221" y="95"/>
                  </a:cubicBezTo>
                  <a:cubicBezTo>
                    <a:pt x="221" y="95"/>
                    <a:pt x="221" y="95"/>
                    <a:pt x="221" y="94"/>
                  </a:cubicBezTo>
                  <a:cubicBezTo>
                    <a:pt x="221" y="94"/>
                    <a:pt x="221" y="94"/>
                    <a:pt x="221" y="94"/>
                  </a:cubicBezTo>
                  <a:cubicBezTo>
                    <a:pt x="221" y="94"/>
                    <a:pt x="221" y="94"/>
                    <a:pt x="221" y="94"/>
                  </a:cubicBezTo>
                  <a:cubicBezTo>
                    <a:pt x="221" y="94"/>
                    <a:pt x="221" y="94"/>
                    <a:pt x="221" y="94"/>
                  </a:cubicBezTo>
                  <a:cubicBezTo>
                    <a:pt x="221" y="94"/>
                    <a:pt x="221" y="94"/>
                    <a:pt x="222" y="94"/>
                  </a:cubicBezTo>
                  <a:cubicBezTo>
                    <a:pt x="222" y="94"/>
                    <a:pt x="223" y="94"/>
                    <a:pt x="223" y="93"/>
                  </a:cubicBezTo>
                  <a:cubicBezTo>
                    <a:pt x="224" y="93"/>
                    <a:pt x="225" y="93"/>
                    <a:pt x="225" y="93"/>
                  </a:cubicBezTo>
                  <a:cubicBezTo>
                    <a:pt x="225" y="92"/>
                    <a:pt x="228" y="91"/>
                    <a:pt x="229" y="91"/>
                  </a:cubicBezTo>
                  <a:cubicBezTo>
                    <a:pt x="230" y="91"/>
                    <a:pt x="230" y="90"/>
                    <a:pt x="230" y="90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3" y="89"/>
                    <a:pt x="234" y="88"/>
                    <a:pt x="235" y="87"/>
                  </a:cubicBezTo>
                  <a:cubicBezTo>
                    <a:pt x="236" y="86"/>
                    <a:pt x="237" y="84"/>
                    <a:pt x="237" y="83"/>
                  </a:cubicBezTo>
                  <a:cubicBezTo>
                    <a:pt x="237" y="83"/>
                    <a:pt x="238" y="83"/>
                    <a:pt x="238" y="82"/>
                  </a:cubicBezTo>
                  <a:cubicBezTo>
                    <a:pt x="238" y="81"/>
                    <a:pt x="238" y="81"/>
                    <a:pt x="238" y="81"/>
                  </a:cubicBezTo>
                  <a:cubicBezTo>
                    <a:pt x="238" y="80"/>
                    <a:pt x="237" y="80"/>
                    <a:pt x="236" y="79"/>
                  </a:cubicBezTo>
                  <a:cubicBezTo>
                    <a:pt x="236" y="79"/>
                    <a:pt x="235" y="79"/>
                    <a:pt x="235" y="79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4" y="78"/>
                    <a:pt x="234" y="78"/>
                    <a:pt x="234" y="77"/>
                  </a:cubicBezTo>
                  <a:cubicBezTo>
                    <a:pt x="234" y="77"/>
                    <a:pt x="234" y="77"/>
                    <a:pt x="234" y="77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3" y="78"/>
                    <a:pt x="233" y="78"/>
                    <a:pt x="232" y="78"/>
                  </a:cubicBezTo>
                  <a:cubicBezTo>
                    <a:pt x="232" y="79"/>
                    <a:pt x="231" y="79"/>
                    <a:pt x="231" y="79"/>
                  </a:cubicBezTo>
                  <a:cubicBezTo>
                    <a:pt x="231" y="80"/>
                    <a:pt x="230" y="80"/>
                    <a:pt x="230" y="80"/>
                  </a:cubicBezTo>
                  <a:cubicBezTo>
                    <a:pt x="230" y="80"/>
                    <a:pt x="230" y="80"/>
                    <a:pt x="230" y="80"/>
                  </a:cubicBezTo>
                  <a:cubicBezTo>
                    <a:pt x="230" y="79"/>
                    <a:pt x="230" y="79"/>
                    <a:pt x="230" y="78"/>
                  </a:cubicBezTo>
                  <a:cubicBezTo>
                    <a:pt x="229" y="78"/>
                    <a:pt x="229" y="77"/>
                    <a:pt x="229" y="77"/>
                  </a:cubicBezTo>
                  <a:cubicBezTo>
                    <a:pt x="228" y="77"/>
                    <a:pt x="228" y="77"/>
                    <a:pt x="228" y="77"/>
                  </a:cubicBezTo>
                  <a:cubicBezTo>
                    <a:pt x="228" y="76"/>
                    <a:pt x="228" y="76"/>
                    <a:pt x="228" y="76"/>
                  </a:cubicBezTo>
                  <a:cubicBezTo>
                    <a:pt x="227" y="75"/>
                    <a:pt x="226" y="74"/>
                    <a:pt x="226" y="74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226" y="73"/>
                    <a:pt x="226" y="73"/>
                    <a:pt x="227" y="7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8" y="73"/>
                    <a:pt x="228" y="75"/>
                    <a:pt x="229" y="75"/>
                  </a:cubicBezTo>
                  <a:cubicBezTo>
                    <a:pt x="230" y="76"/>
                    <a:pt x="230" y="76"/>
                    <a:pt x="231" y="76"/>
                  </a:cubicBezTo>
                  <a:cubicBezTo>
                    <a:pt x="231" y="77"/>
                    <a:pt x="232" y="77"/>
                    <a:pt x="232" y="77"/>
                  </a:cubicBezTo>
                  <a:cubicBezTo>
                    <a:pt x="232" y="77"/>
                    <a:pt x="232" y="77"/>
                    <a:pt x="232" y="77"/>
                  </a:cubicBezTo>
                  <a:cubicBezTo>
                    <a:pt x="233" y="77"/>
                    <a:pt x="233" y="77"/>
                    <a:pt x="234" y="77"/>
                  </a:cubicBezTo>
                  <a:cubicBezTo>
                    <a:pt x="234" y="77"/>
                    <a:pt x="234" y="77"/>
                    <a:pt x="234" y="76"/>
                  </a:cubicBezTo>
                  <a:cubicBezTo>
                    <a:pt x="234" y="76"/>
                    <a:pt x="234" y="76"/>
                    <a:pt x="234" y="76"/>
                  </a:cubicBezTo>
                  <a:cubicBezTo>
                    <a:pt x="234" y="77"/>
                    <a:pt x="235" y="77"/>
                    <a:pt x="235" y="77"/>
                  </a:cubicBezTo>
                  <a:cubicBezTo>
                    <a:pt x="235" y="78"/>
                    <a:pt x="236" y="78"/>
                    <a:pt x="236" y="79"/>
                  </a:cubicBezTo>
                  <a:cubicBezTo>
                    <a:pt x="237" y="79"/>
                    <a:pt x="238" y="79"/>
                    <a:pt x="238" y="79"/>
                  </a:cubicBezTo>
                  <a:cubicBezTo>
                    <a:pt x="239" y="79"/>
                    <a:pt x="240" y="79"/>
                    <a:pt x="240" y="79"/>
                  </a:cubicBezTo>
                  <a:cubicBezTo>
                    <a:pt x="240" y="79"/>
                    <a:pt x="240" y="79"/>
                    <a:pt x="241" y="79"/>
                  </a:cubicBezTo>
                  <a:cubicBezTo>
                    <a:pt x="241" y="79"/>
                    <a:pt x="242" y="79"/>
                    <a:pt x="242" y="79"/>
                  </a:cubicBezTo>
                  <a:cubicBezTo>
                    <a:pt x="242" y="79"/>
                    <a:pt x="243" y="79"/>
                    <a:pt x="243" y="78"/>
                  </a:cubicBezTo>
                  <a:cubicBezTo>
                    <a:pt x="243" y="78"/>
                    <a:pt x="243" y="78"/>
                    <a:pt x="243" y="78"/>
                  </a:cubicBezTo>
                  <a:cubicBezTo>
                    <a:pt x="243" y="78"/>
                    <a:pt x="244" y="78"/>
                    <a:pt x="244" y="78"/>
                  </a:cubicBezTo>
                  <a:cubicBezTo>
                    <a:pt x="244" y="78"/>
                    <a:pt x="244" y="79"/>
                    <a:pt x="244" y="79"/>
                  </a:cubicBezTo>
                  <a:cubicBezTo>
                    <a:pt x="245" y="79"/>
                    <a:pt x="245" y="80"/>
                    <a:pt x="245" y="80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80"/>
                    <a:pt x="247" y="80"/>
                    <a:pt x="247" y="81"/>
                  </a:cubicBezTo>
                  <a:cubicBezTo>
                    <a:pt x="247" y="81"/>
                    <a:pt x="247" y="81"/>
                    <a:pt x="247" y="81"/>
                  </a:cubicBezTo>
                  <a:cubicBezTo>
                    <a:pt x="247" y="81"/>
                    <a:pt x="247" y="81"/>
                    <a:pt x="247" y="81"/>
                  </a:cubicBezTo>
                  <a:cubicBezTo>
                    <a:pt x="247" y="82"/>
                    <a:pt x="247" y="83"/>
                    <a:pt x="247" y="83"/>
                  </a:cubicBezTo>
                  <a:cubicBezTo>
                    <a:pt x="247" y="84"/>
                    <a:pt x="248" y="84"/>
                    <a:pt x="248" y="84"/>
                  </a:cubicBezTo>
                  <a:cubicBezTo>
                    <a:pt x="248" y="84"/>
                    <a:pt x="248" y="84"/>
                    <a:pt x="248" y="84"/>
                  </a:cubicBezTo>
                  <a:cubicBezTo>
                    <a:pt x="249" y="84"/>
                    <a:pt x="249" y="84"/>
                    <a:pt x="250" y="83"/>
                  </a:cubicBezTo>
                  <a:cubicBezTo>
                    <a:pt x="250" y="84"/>
                    <a:pt x="250" y="85"/>
                    <a:pt x="250" y="86"/>
                  </a:cubicBezTo>
                  <a:cubicBezTo>
                    <a:pt x="250" y="86"/>
                    <a:pt x="250" y="86"/>
                    <a:pt x="250" y="86"/>
                  </a:cubicBezTo>
                  <a:cubicBezTo>
                    <a:pt x="250" y="87"/>
                    <a:pt x="251" y="90"/>
                    <a:pt x="251" y="90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1" y="90"/>
                    <a:pt x="252" y="93"/>
                    <a:pt x="252" y="94"/>
                  </a:cubicBezTo>
                  <a:cubicBezTo>
                    <a:pt x="253" y="94"/>
                    <a:pt x="253" y="95"/>
                    <a:pt x="253" y="96"/>
                  </a:cubicBezTo>
                  <a:cubicBezTo>
                    <a:pt x="254" y="97"/>
                    <a:pt x="254" y="97"/>
                    <a:pt x="254" y="98"/>
                  </a:cubicBezTo>
                  <a:cubicBezTo>
                    <a:pt x="254" y="98"/>
                    <a:pt x="254" y="99"/>
                    <a:pt x="254" y="99"/>
                  </a:cubicBezTo>
                  <a:cubicBezTo>
                    <a:pt x="254" y="99"/>
                    <a:pt x="254" y="100"/>
                    <a:pt x="255" y="100"/>
                  </a:cubicBezTo>
                  <a:cubicBezTo>
                    <a:pt x="255" y="100"/>
                    <a:pt x="255" y="100"/>
                    <a:pt x="255" y="10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99"/>
                    <a:pt x="257" y="98"/>
                    <a:pt x="257" y="98"/>
                  </a:cubicBezTo>
                  <a:cubicBezTo>
                    <a:pt x="257" y="97"/>
                    <a:pt x="257" y="97"/>
                    <a:pt x="257" y="97"/>
                  </a:cubicBezTo>
                  <a:cubicBezTo>
                    <a:pt x="257" y="97"/>
                    <a:pt x="257" y="98"/>
                    <a:pt x="257" y="98"/>
                  </a:cubicBezTo>
                  <a:cubicBezTo>
                    <a:pt x="257" y="98"/>
                    <a:pt x="257" y="99"/>
                    <a:pt x="257" y="100"/>
                  </a:cubicBezTo>
                  <a:cubicBezTo>
                    <a:pt x="257" y="100"/>
                    <a:pt x="257" y="100"/>
                    <a:pt x="257" y="101"/>
                  </a:cubicBezTo>
                  <a:cubicBezTo>
                    <a:pt x="257" y="101"/>
                    <a:pt x="257" y="102"/>
                    <a:pt x="258" y="102"/>
                  </a:cubicBezTo>
                  <a:cubicBezTo>
                    <a:pt x="258" y="102"/>
                    <a:pt x="258" y="102"/>
                    <a:pt x="258" y="102"/>
                  </a:cubicBezTo>
                  <a:cubicBezTo>
                    <a:pt x="259" y="102"/>
                    <a:pt x="259" y="101"/>
                    <a:pt x="260" y="101"/>
                  </a:cubicBezTo>
                  <a:cubicBezTo>
                    <a:pt x="260" y="100"/>
                    <a:pt x="260" y="100"/>
                    <a:pt x="260" y="100"/>
                  </a:cubicBezTo>
                  <a:cubicBezTo>
                    <a:pt x="260" y="99"/>
                    <a:pt x="260" y="99"/>
                    <a:pt x="260" y="99"/>
                  </a:cubicBezTo>
                  <a:cubicBezTo>
                    <a:pt x="260" y="99"/>
                    <a:pt x="260" y="98"/>
                    <a:pt x="259" y="98"/>
                  </a:cubicBezTo>
                  <a:cubicBezTo>
                    <a:pt x="259" y="98"/>
                    <a:pt x="259" y="97"/>
                    <a:pt x="259" y="97"/>
                  </a:cubicBezTo>
                  <a:cubicBezTo>
                    <a:pt x="259" y="97"/>
                    <a:pt x="259" y="97"/>
                    <a:pt x="258" y="97"/>
                  </a:cubicBezTo>
                  <a:cubicBezTo>
                    <a:pt x="258" y="97"/>
                    <a:pt x="258" y="97"/>
                    <a:pt x="258" y="97"/>
                  </a:cubicBezTo>
                  <a:cubicBezTo>
                    <a:pt x="258" y="97"/>
                    <a:pt x="258" y="97"/>
                    <a:pt x="258" y="97"/>
                  </a:cubicBezTo>
                  <a:cubicBezTo>
                    <a:pt x="258" y="97"/>
                    <a:pt x="258" y="97"/>
                    <a:pt x="257" y="97"/>
                  </a:cubicBezTo>
                  <a:cubicBezTo>
                    <a:pt x="258" y="96"/>
                    <a:pt x="258" y="95"/>
                    <a:pt x="258" y="94"/>
                  </a:cubicBezTo>
                  <a:cubicBezTo>
                    <a:pt x="259" y="93"/>
                    <a:pt x="259" y="91"/>
                    <a:pt x="259" y="90"/>
                  </a:cubicBezTo>
                  <a:cubicBezTo>
                    <a:pt x="259" y="90"/>
                    <a:pt x="259" y="89"/>
                    <a:pt x="260" y="89"/>
                  </a:cubicBezTo>
                  <a:cubicBezTo>
                    <a:pt x="261" y="88"/>
                    <a:pt x="262" y="86"/>
                    <a:pt x="263" y="85"/>
                  </a:cubicBezTo>
                  <a:cubicBezTo>
                    <a:pt x="264" y="85"/>
                    <a:pt x="264" y="84"/>
                    <a:pt x="264" y="84"/>
                  </a:cubicBezTo>
                  <a:cubicBezTo>
                    <a:pt x="265" y="83"/>
                    <a:pt x="265" y="83"/>
                    <a:pt x="266" y="83"/>
                  </a:cubicBezTo>
                  <a:cubicBezTo>
                    <a:pt x="267" y="83"/>
                    <a:pt x="267" y="83"/>
                    <a:pt x="268" y="83"/>
                  </a:cubicBezTo>
                  <a:cubicBezTo>
                    <a:pt x="268" y="83"/>
                    <a:pt x="268" y="82"/>
                    <a:pt x="269" y="82"/>
                  </a:cubicBezTo>
                  <a:cubicBezTo>
                    <a:pt x="269" y="82"/>
                    <a:pt x="269" y="82"/>
                    <a:pt x="269" y="82"/>
                  </a:cubicBezTo>
                  <a:cubicBezTo>
                    <a:pt x="269" y="82"/>
                    <a:pt x="269" y="82"/>
                    <a:pt x="269" y="82"/>
                  </a:cubicBezTo>
                  <a:cubicBezTo>
                    <a:pt x="269" y="82"/>
                    <a:pt x="269" y="82"/>
                    <a:pt x="269" y="82"/>
                  </a:cubicBezTo>
                  <a:cubicBezTo>
                    <a:pt x="269" y="83"/>
                    <a:pt x="270" y="83"/>
                    <a:pt x="270" y="84"/>
                  </a:cubicBezTo>
                  <a:cubicBezTo>
                    <a:pt x="271" y="85"/>
                    <a:pt x="271" y="85"/>
                    <a:pt x="271" y="85"/>
                  </a:cubicBezTo>
                  <a:cubicBezTo>
                    <a:pt x="271" y="86"/>
                    <a:pt x="272" y="87"/>
                    <a:pt x="272" y="88"/>
                  </a:cubicBezTo>
                  <a:cubicBezTo>
                    <a:pt x="272" y="88"/>
                    <a:pt x="272" y="88"/>
                    <a:pt x="272" y="88"/>
                  </a:cubicBezTo>
                  <a:cubicBezTo>
                    <a:pt x="272" y="88"/>
                    <a:pt x="272" y="88"/>
                    <a:pt x="272" y="89"/>
                  </a:cubicBezTo>
                  <a:cubicBezTo>
                    <a:pt x="272" y="89"/>
                    <a:pt x="272" y="90"/>
                    <a:pt x="272" y="90"/>
                  </a:cubicBezTo>
                  <a:cubicBezTo>
                    <a:pt x="272" y="90"/>
                    <a:pt x="272" y="91"/>
                    <a:pt x="272" y="91"/>
                  </a:cubicBezTo>
                  <a:cubicBezTo>
                    <a:pt x="272" y="91"/>
                    <a:pt x="272" y="91"/>
                    <a:pt x="273" y="91"/>
                  </a:cubicBezTo>
                  <a:cubicBezTo>
                    <a:pt x="273" y="91"/>
                    <a:pt x="273" y="91"/>
                    <a:pt x="274" y="91"/>
                  </a:cubicBezTo>
                  <a:cubicBezTo>
                    <a:pt x="274" y="90"/>
                    <a:pt x="274" y="89"/>
                    <a:pt x="274" y="89"/>
                  </a:cubicBezTo>
                  <a:cubicBezTo>
                    <a:pt x="275" y="89"/>
                    <a:pt x="275" y="89"/>
                    <a:pt x="275" y="89"/>
                  </a:cubicBezTo>
                  <a:cubicBezTo>
                    <a:pt x="275" y="89"/>
                    <a:pt x="275" y="89"/>
                    <a:pt x="275" y="89"/>
                  </a:cubicBezTo>
                  <a:cubicBezTo>
                    <a:pt x="275" y="89"/>
                    <a:pt x="275" y="89"/>
                    <a:pt x="275" y="89"/>
                  </a:cubicBezTo>
                  <a:cubicBezTo>
                    <a:pt x="275" y="89"/>
                    <a:pt x="275" y="89"/>
                    <a:pt x="275" y="89"/>
                  </a:cubicBezTo>
                  <a:cubicBezTo>
                    <a:pt x="275" y="89"/>
                    <a:pt x="275" y="89"/>
                    <a:pt x="275" y="90"/>
                  </a:cubicBezTo>
                  <a:cubicBezTo>
                    <a:pt x="275" y="91"/>
                    <a:pt x="276" y="93"/>
                    <a:pt x="276" y="93"/>
                  </a:cubicBezTo>
                  <a:cubicBezTo>
                    <a:pt x="276" y="94"/>
                    <a:pt x="276" y="95"/>
                    <a:pt x="276" y="95"/>
                  </a:cubicBezTo>
                  <a:cubicBezTo>
                    <a:pt x="276" y="96"/>
                    <a:pt x="277" y="96"/>
                    <a:pt x="277" y="96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6" y="96"/>
                    <a:pt x="276" y="96"/>
                    <a:pt x="276" y="97"/>
                  </a:cubicBezTo>
                  <a:cubicBezTo>
                    <a:pt x="276" y="97"/>
                    <a:pt x="276" y="97"/>
                    <a:pt x="276" y="98"/>
                  </a:cubicBezTo>
                  <a:cubicBezTo>
                    <a:pt x="276" y="98"/>
                    <a:pt x="276" y="99"/>
                    <a:pt x="276" y="99"/>
                  </a:cubicBezTo>
                  <a:cubicBezTo>
                    <a:pt x="276" y="99"/>
                    <a:pt x="277" y="99"/>
                    <a:pt x="277" y="99"/>
                  </a:cubicBezTo>
                  <a:cubicBezTo>
                    <a:pt x="277" y="100"/>
                    <a:pt x="277" y="100"/>
                    <a:pt x="277" y="101"/>
                  </a:cubicBezTo>
                  <a:cubicBezTo>
                    <a:pt x="278" y="103"/>
                    <a:pt x="279" y="105"/>
                    <a:pt x="279" y="105"/>
                  </a:cubicBezTo>
                  <a:cubicBezTo>
                    <a:pt x="279" y="106"/>
                    <a:pt x="280" y="106"/>
                    <a:pt x="280" y="107"/>
                  </a:cubicBezTo>
                  <a:cubicBezTo>
                    <a:pt x="281" y="107"/>
                    <a:pt x="281" y="107"/>
                    <a:pt x="281" y="108"/>
                  </a:cubicBezTo>
                  <a:cubicBezTo>
                    <a:pt x="282" y="108"/>
                    <a:pt x="282" y="108"/>
                    <a:pt x="282" y="108"/>
                  </a:cubicBezTo>
                  <a:cubicBezTo>
                    <a:pt x="283" y="108"/>
                    <a:pt x="283" y="107"/>
                    <a:pt x="283" y="107"/>
                  </a:cubicBezTo>
                  <a:cubicBezTo>
                    <a:pt x="283" y="107"/>
                    <a:pt x="283" y="106"/>
                    <a:pt x="283" y="106"/>
                  </a:cubicBezTo>
                  <a:cubicBezTo>
                    <a:pt x="283" y="106"/>
                    <a:pt x="282" y="105"/>
                    <a:pt x="282" y="104"/>
                  </a:cubicBezTo>
                  <a:cubicBezTo>
                    <a:pt x="282" y="103"/>
                    <a:pt x="281" y="102"/>
                    <a:pt x="281" y="101"/>
                  </a:cubicBezTo>
                  <a:cubicBezTo>
                    <a:pt x="280" y="100"/>
                    <a:pt x="279" y="99"/>
                    <a:pt x="279" y="99"/>
                  </a:cubicBezTo>
                  <a:cubicBezTo>
                    <a:pt x="279" y="98"/>
                    <a:pt x="278" y="97"/>
                    <a:pt x="278" y="97"/>
                  </a:cubicBezTo>
                  <a:cubicBezTo>
                    <a:pt x="278" y="97"/>
                    <a:pt x="278" y="97"/>
                    <a:pt x="278" y="97"/>
                  </a:cubicBezTo>
                  <a:cubicBezTo>
                    <a:pt x="278" y="96"/>
                    <a:pt x="278" y="96"/>
                    <a:pt x="278" y="96"/>
                  </a:cubicBezTo>
                  <a:cubicBezTo>
                    <a:pt x="278" y="96"/>
                    <a:pt x="278" y="95"/>
                    <a:pt x="278" y="95"/>
                  </a:cubicBezTo>
                  <a:cubicBezTo>
                    <a:pt x="279" y="94"/>
                    <a:pt x="279" y="94"/>
                    <a:pt x="279" y="93"/>
                  </a:cubicBezTo>
                  <a:cubicBezTo>
                    <a:pt x="279" y="93"/>
                    <a:pt x="279" y="93"/>
                    <a:pt x="280" y="94"/>
                  </a:cubicBezTo>
                  <a:cubicBezTo>
                    <a:pt x="280" y="94"/>
                    <a:pt x="280" y="95"/>
                    <a:pt x="281" y="95"/>
                  </a:cubicBezTo>
                  <a:cubicBezTo>
                    <a:pt x="281" y="96"/>
                    <a:pt x="281" y="96"/>
                    <a:pt x="281" y="96"/>
                  </a:cubicBezTo>
                  <a:cubicBezTo>
                    <a:pt x="281" y="96"/>
                    <a:pt x="281" y="96"/>
                    <a:pt x="281" y="96"/>
                  </a:cubicBezTo>
                  <a:cubicBezTo>
                    <a:pt x="281" y="96"/>
                    <a:pt x="282" y="97"/>
                    <a:pt x="282" y="97"/>
                  </a:cubicBezTo>
                  <a:cubicBezTo>
                    <a:pt x="282" y="97"/>
                    <a:pt x="283" y="98"/>
                    <a:pt x="283" y="98"/>
                  </a:cubicBezTo>
                  <a:cubicBezTo>
                    <a:pt x="283" y="98"/>
                    <a:pt x="283" y="99"/>
                    <a:pt x="283" y="99"/>
                  </a:cubicBezTo>
                  <a:cubicBezTo>
                    <a:pt x="284" y="99"/>
                    <a:pt x="284" y="98"/>
                    <a:pt x="284" y="98"/>
                  </a:cubicBezTo>
                  <a:cubicBezTo>
                    <a:pt x="285" y="98"/>
                    <a:pt x="285" y="98"/>
                    <a:pt x="285" y="97"/>
                  </a:cubicBezTo>
                  <a:cubicBezTo>
                    <a:pt x="285" y="97"/>
                    <a:pt x="285" y="97"/>
                    <a:pt x="286" y="96"/>
                  </a:cubicBezTo>
                  <a:cubicBezTo>
                    <a:pt x="286" y="96"/>
                    <a:pt x="287" y="96"/>
                    <a:pt x="287" y="96"/>
                  </a:cubicBezTo>
                  <a:cubicBezTo>
                    <a:pt x="287" y="96"/>
                    <a:pt x="288" y="95"/>
                    <a:pt x="288" y="95"/>
                  </a:cubicBezTo>
                  <a:cubicBezTo>
                    <a:pt x="288" y="94"/>
                    <a:pt x="288" y="93"/>
                    <a:pt x="289" y="92"/>
                  </a:cubicBezTo>
                  <a:cubicBezTo>
                    <a:pt x="289" y="92"/>
                    <a:pt x="288" y="91"/>
                    <a:pt x="288" y="90"/>
                  </a:cubicBezTo>
                  <a:cubicBezTo>
                    <a:pt x="287" y="89"/>
                    <a:pt x="286" y="88"/>
                    <a:pt x="286" y="87"/>
                  </a:cubicBezTo>
                  <a:cubicBezTo>
                    <a:pt x="285" y="87"/>
                    <a:pt x="285" y="86"/>
                    <a:pt x="285" y="86"/>
                  </a:cubicBezTo>
                  <a:cubicBezTo>
                    <a:pt x="285" y="85"/>
                    <a:pt x="284" y="85"/>
                    <a:pt x="284" y="85"/>
                  </a:cubicBezTo>
                  <a:cubicBezTo>
                    <a:pt x="285" y="84"/>
                    <a:pt x="286" y="83"/>
                    <a:pt x="286" y="83"/>
                  </a:cubicBezTo>
                  <a:cubicBezTo>
                    <a:pt x="286" y="83"/>
                    <a:pt x="287" y="83"/>
                    <a:pt x="287" y="83"/>
                  </a:cubicBezTo>
                  <a:cubicBezTo>
                    <a:pt x="287" y="83"/>
                    <a:pt x="287" y="83"/>
                    <a:pt x="287" y="83"/>
                  </a:cubicBezTo>
                  <a:cubicBezTo>
                    <a:pt x="287" y="83"/>
                    <a:pt x="287" y="83"/>
                    <a:pt x="287" y="83"/>
                  </a:cubicBezTo>
                  <a:cubicBezTo>
                    <a:pt x="287" y="83"/>
                    <a:pt x="287" y="83"/>
                    <a:pt x="287" y="84"/>
                  </a:cubicBezTo>
                  <a:cubicBezTo>
                    <a:pt x="286" y="84"/>
                    <a:pt x="286" y="85"/>
                    <a:pt x="286" y="86"/>
                  </a:cubicBezTo>
                  <a:cubicBezTo>
                    <a:pt x="286" y="86"/>
                    <a:pt x="286" y="86"/>
                    <a:pt x="286" y="86"/>
                  </a:cubicBezTo>
                  <a:cubicBezTo>
                    <a:pt x="286" y="87"/>
                    <a:pt x="287" y="88"/>
                    <a:pt x="287" y="88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8" y="87"/>
                    <a:pt x="289" y="87"/>
                    <a:pt x="289" y="86"/>
                  </a:cubicBezTo>
                  <a:cubicBezTo>
                    <a:pt x="289" y="86"/>
                    <a:pt x="289" y="86"/>
                    <a:pt x="289" y="86"/>
                  </a:cubicBezTo>
                  <a:cubicBezTo>
                    <a:pt x="289" y="86"/>
                    <a:pt x="289" y="86"/>
                    <a:pt x="289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9" y="85"/>
                    <a:pt x="289" y="85"/>
                    <a:pt x="289" y="84"/>
                  </a:cubicBezTo>
                  <a:cubicBezTo>
                    <a:pt x="289" y="84"/>
                    <a:pt x="289" y="84"/>
                    <a:pt x="289" y="84"/>
                  </a:cubicBezTo>
                  <a:cubicBezTo>
                    <a:pt x="289" y="84"/>
                    <a:pt x="289" y="83"/>
                    <a:pt x="289" y="83"/>
                  </a:cubicBezTo>
                  <a:cubicBezTo>
                    <a:pt x="289" y="83"/>
                    <a:pt x="290" y="83"/>
                    <a:pt x="290" y="83"/>
                  </a:cubicBezTo>
                  <a:cubicBezTo>
                    <a:pt x="290" y="83"/>
                    <a:pt x="290" y="83"/>
                    <a:pt x="290" y="83"/>
                  </a:cubicBezTo>
                  <a:cubicBezTo>
                    <a:pt x="291" y="83"/>
                    <a:pt x="293" y="82"/>
                    <a:pt x="295" y="81"/>
                  </a:cubicBezTo>
                  <a:cubicBezTo>
                    <a:pt x="296" y="81"/>
                    <a:pt x="297" y="79"/>
                    <a:pt x="297" y="78"/>
                  </a:cubicBezTo>
                  <a:cubicBezTo>
                    <a:pt x="298" y="78"/>
                    <a:pt x="299" y="77"/>
                    <a:pt x="299" y="76"/>
                  </a:cubicBezTo>
                  <a:cubicBezTo>
                    <a:pt x="300" y="75"/>
                    <a:pt x="301" y="75"/>
                    <a:pt x="301" y="74"/>
                  </a:cubicBezTo>
                  <a:cubicBezTo>
                    <a:pt x="301" y="74"/>
                    <a:pt x="301" y="74"/>
                    <a:pt x="301" y="74"/>
                  </a:cubicBezTo>
                  <a:cubicBezTo>
                    <a:pt x="301" y="73"/>
                    <a:pt x="301" y="71"/>
                    <a:pt x="300" y="69"/>
                  </a:cubicBezTo>
                  <a:cubicBezTo>
                    <a:pt x="300" y="68"/>
                    <a:pt x="299" y="67"/>
                    <a:pt x="298" y="66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300" y="66"/>
                    <a:pt x="300" y="66"/>
                    <a:pt x="301" y="65"/>
                  </a:cubicBezTo>
                  <a:cubicBezTo>
                    <a:pt x="301" y="65"/>
                    <a:pt x="301" y="64"/>
                    <a:pt x="301" y="64"/>
                  </a:cubicBezTo>
                  <a:cubicBezTo>
                    <a:pt x="301" y="63"/>
                    <a:pt x="300" y="63"/>
                    <a:pt x="300" y="63"/>
                  </a:cubicBezTo>
                  <a:cubicBezTo>
                    <a:pt x="300" y="63"/>
                    <a:pt x="300" y="63"/>
                    <a:pt x="300" y="63"/>
                  </a:cubicBezTo>
                  <a:cubicBezTo>
                    <a:pt x="299" y="63"/>
                    <a:pt x="298" y="63"/>
                    <a:pt x="298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63"/>
                    <a:pt x="297" y="63"/>
                    <a:pt x="297" y="6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7" y="62"/>
                    <a:pt x="297" y="62"/>
                    <a:pt x="297" y="61"/>
                  </a:cubicBezTo>
                  <a:cubicBezTo>
                    <a:pt x="297" y="61"/>
                    <a:pt x="297" y="61"/>
                    <a:pt x="297" y="61"/>
                  </a:cubicBezTo>
                  <a:cubicBezTo>
                    <a:pt x="297" y="61"/>
                    <a:pt x="297" y="61"/>
                    <a:pt x="297" y="61"/>
                  </a:cubicBezTo>
                  <a:cubicBezTo>
                    <a:pt x="297" y="61"/>
                    <a:pt x="297" y="61"/>
                    <a:pt x="297" y="61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299" y="60"/>
                    <a:pt x="299" y="60"/>
                    <a:pt x="299" y="60"/>
                  </a:cubicBezTo>
                  <a:cubicBezTo>
                    <a:pt x="299" y="60"/>
                    <a:pt x="299" y="60"/>
                    <a:pt x="299" y="61"/>
                  </a:cubicBezTo>
                  <a:cubicBezTo>
                    <a:pt x="299" y="61"/>
                    <a:pt x="299" y="61"/>
                    <a:pt x="299" y="61"/>
                  </a:cubicBezTo>
                  <a:cubicBezTo>
                    <a:pt x="299" y="62"/>
                    <a:pt x="300" y="62"/>
                    <a:pt x="300" y="62"/>
                  </a:cubicBezTo>
                  <a:cubicBezTo>
                    <a:pt x="300" y="62"/>
                    <a:pt x="300" y="62"/>
                    <a:pt x="300" y="62"/>
                  </a:cubicBezTo>
                  <a:cubicBezTo>
                    <a:pt x="301" y="62"/>
                    <a:pt x="301" y="61"/>
                    <a:pt x="302" y="61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2" y="61"/>
                    <a:pt x="303" y="61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2" y="62"/>
                    <a:pt x="302" y="63"/>
                    <a:pt x="302" y="63"/>
                  </a:cubicBezTo>
                  <a:cubicBezTo>
                    <a:pt x="302" y="63"/>
                    <a:pt x="302" y="63"/>
                    <a:pt x="302" y="64"/>
                  </a:cubicBezTo>
                  <a:cubicBezTo>
                    <a:pt x="302" y="64"/>
                    <a:pt x="303" y="64"/>
                    <a:pt x="303" y="64"/>
                  </a:cubicBezTo>
                  <a:cubicBezTo>
                    <a:pt x="303" y="64"/>
                    <a:pt x="303" y="64"/>
                    <a:pt x="303" y="64"/>
                  </a:cubicBezTo>
                  <a:cubicBezTo>
                    <a:pt x="303" y="64"/>
                    <a:pt x="304" y="64"/>
                    <a:pt x="304" y="63"/>
                  </a:cubicBezTo>
                  <a:cubicBezTo>
                    <a:pt x="304" y="63"/>
                    <a:pt x="304" y="63"/>
                    <a:pt x="304" y="63"/>
                  </a:cubicBezTo>
                  <a:cubicBezTo>
                    <a:pt x="304" y="64"/>
                    <a:pt x="305" y="64"/>
                    <a:pt x="305" y="64"/>
                  </a:cubicBezTo>
                  <a:cubicBezTo>
                    <a:pt x="305" y="64"/>
                    <a:pt x="304" y="65"/>
                    <a:pt x="304" y="65"/>
                  </a:cubicBezTo>
                  <a:cubicBezTo>
                    <a:pt x="304" y="65"/>
                    <a:pt x="304" y="66"/>
                    <a:pt x="304" y="66"/>
                  </a:cubicBezTo>
                  <a:cubicBezTo>
                    <a:pt x="304" y="67"/>
                    <a:pt x="304" y="67"/>
                    <a:pt x="304" y="68"/>
                  </a:cubicBezTo>
                  <a:cubicBezTo>
                    <a:pt x="305" y="68"/>
                    <a:pt x="305" y="68"/>
                    <a:pt x="305" y="68"/>
                  </a:cubicBezTo>
                  <a:cubicBezTo>
                    <a:pt x="306" y="68"/>
                    <a:pt x="306" y="67"/>
                    <a:pt x="307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3"/>
                    <a:pt x="308" y="63"/>
                  </a:cubicBezTo>
                  <a:cubicBezTo>
                    <a:pt x="308" y="63"/>
                    <a:pt x="307" y="62"/>
                    <a:pt x="307" y="62"/>
                  </a:cubicBezTo>
                  <a:cubicBezTo>
                    <a:pt x="307" y="61"/>
                    <a:pt x="307" y="61"/>
                    <a:pt x="307" y="61"/>
                  </a:cubicBezTo>
                  <a:cubicBezTo>
                    <a:pt x="307" y="61"/>
                    <a:pt x="307" y="60"/>
                    <a:pt x="307" y="60"/>
                  </a:cubicBezTo>
                  <a:cubicBezTo>
                    <a:pt x="308" y="60"/>
                    <a:pt x="308" y="60"/>
                    <a:pt x="308" y="59"/>
                  </a:cubicBezTo>
                  <a:cubicBezTo>
                    <a:pt x="308" y="59"/>
                    <a:pt x="309" y="58"/>
                    <a:pt x="309" y="58"/>
                  </a:cubicBezTo>
                  <a:cubicBezTo>
                    <a:pt x="310" y="58"/>
                    <a:pt x="310" y="57"/>
                    <a:pt x="310" y="57"/>
                  </a:cubicBezTo>
                  <a:cubicBezTo>
                    <a:pt x="310" y="57"/>
                    <a:pt x="310" y="57"/>
                    <a:pt x="310" y="57"/>
                  </a:cubicBezTo>
                  <a:cubicBezTo>
                    <a:pt x="311" y="57"/>
                    <a:pt x="311" y="57"/>
                    <a:pt x="311" y="57"/>
                  </a:cubicBezTo>
                  <a:cubicBezTo>
                    <a:pt x="311" y="57"/>
                    <a:pt x="312" y="57"/>
                    <a:pt x="312" y="57"/>
                  </a:cubicBezTo>
                  <a:cubicBezTo>
                    <a:pt x="313" y="57"/>
                    <a:pt x="313" y="57"/>
                    <a:pt x="313" y="57"/>
                  </a:cubicBezTo>
                  <a:cubicBezTo>
                    <a:pt x="314" y="56"/>
                    <a:pt x="316" y="54"/>
                    <a:pt x="317" y="53"/>
                  </a:cubicBezTo>
                  <a:cubicBezTo>
                    <a:pt x="319" y="51"/>
                    <a:pt x="319" y="50"/>
                    <a:pt x="320" y="48"/>
                  </a:cubicBezTo>
                  <a:cubicBezTo>
                    <a:pt x="320" y="48"/>
                    <a:pt x="320" y="48"/>
                    <a:pt x="320" y="47"/>
                  </a:cubicBezTo>
                  <a:cubicBezTo>
                    <a:pt x="320" y="47"/>
                    <a:pt x="320" y="48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9"/>
                    <a:pt x="320" y="49"/>
                    <a:pt x="320" y="50"/>
                  </a:cubicBezTo>
                  <a:cubicBezTo>
                    <a:pt x="320" y="50"/>
                    <a:pt x="320" y="51"/>
                    <a:pt x="320" y="51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20" y="53"/>
                    <a:pt x="320" y="53"/>
                    <a:pt x="321" y="53"/>
                  </a:cubicBezTo>
                  <a:cubicBezTo>
                    <a:pt x="321" y="53"/>
                    <a:pt x="321" y="54"/>
                    <a:pt x="322" y="54"/>
                  </a:cubicBezTo>
                  <a:cubicBezTo>
                    <a:pt x="322" y="54"/>
                    <a:pt x="322" y="54"/>
                    <a:pt x="322" y="53"/>
                  </a:cubicBezTo>
                  <a:cubicBezTo>
                    <a:pt x="322" y="53"/>
                    <a:pt x="322" y="53"/>
                    <a:pt x="322" y="53"/>
                  </a:cubicBezTo>
                  <a:cubicBezTo>
                    <a:pt x="322" y="52"/>
                    <a:pt x="322" y="52"/>
                    <a:pt x="322" y="51"/>
                  </a:cubicBezTo>
                  <a:cubicBezTo>
                    <a:pt x="322" y="51"/>
                    <a:pt x="322" y="50"/>
                    <a:pt x="322" y="50"/>
                  </a:cubicBezTo>
                  <a:cubicBezTo>
                    <a:pt x="322" y="50"/>
                    <a:pt x="322" y="50"/>
                    <a:pt x="322" y="50"/>
                  </a:cubicBezTo>
                  <a:cubicBezTo>
                    <a:pt x="322" y="50"/>
                    <a:pt x="323" y="50"/>
                    <a:pt x="323" y="50"/>
                  </a:cubicBezTo>
                  <a:cubicBezTo>
                    <a:pt x="323" y="50"/>
                    <a:pt x="323" y="49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23" y="48"/>
                    <a:pt x="323" y="47"/>
                    <a:pt x="323" y="47"/>
                  </a:cubicBezTo>
                  <a:cubicBezTo>
                    <a:pt x="322" y="46"/>
                    <a:pt x="322" y="46"/>
                    <a:pt x="322" y="46"/>
                  </a:cubicBezTo>
                  <a:cubicBezTo>
                    <a:pt x="322" y="46"/>
                    <a:pt x="322" y="46"/>
                    <a:pt x="322" y="46"/>
                  </a:cubicBezTo>
                  <a:cubicBezTo>
                    <a:pt x="322" y="46"/>
                    <a:pt x="322" y="45"/>
                    <a:pt x="322" y="45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2" y="44"/>
                    <a:pt x="322" y="44"/>
                    <a:pt x="322" y="44"/>
                  </a:cubicBezTo>
                  <a:cubicBezTo>
                    <a:pt x="322" y="44"/>
                    <a:pt x="322" y="44"/>
                    <a:pt x="322" y="44"/>
                  </a:cubicBezTo>
                  <a:cubicBezTo>
                    <a:pt x="322" y="44"/>
                    <a:pt x="322" y="43"/>
                    <a:pt x="321" y="43"/>
                  </a:cubicBezTo>
                  <a:cubicBezTo>
                    <a:pt x="321" y="43"/>
                    <a:pt x="321" y="43"/>
                    <a:pt x="321" y="43"/>
                  </a:cubicBezTo>
                  <a:cubicBezTo>
                    <a:pt x="321" y="43"/>
                    <a:pt x="321" y="43"/>
                    <a:pt x="320" y="43"/>
                  </a:cubicBezTo>
                  <a:cubicBezTo>
                    <a:pt x="320" y="43"/>
                    <a:pt x="320" y="43"/>
                    <a:pt x="320" y="43"/>
                  </a:cubicBezTo>
                  <a:cubicBezTo>
                    <a:pt x="319" y="43"/>
                    <a:pt x="319" y="43"/>
                    <a:pt x="318" y="43"/>
                  </a:cubicBezTo>
                  <a:cubicBezTo>
                    <a:pt x="318" y="43"/>
                    <a:pt x="318" y="43"/>
                    <a:pt x="318" y="43"/>
                  </a:cubicBezTo>
                  <a:cubicBezTo>
                    <a:pt x="317" y="43"/>
                    <a:pt x="317" y="43"/>
                    <a:pt x="316" y="43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43"/>
                    <a:pt x="316" y="43"/>
                    <a:pt x="316" y="42"/>
                  </a:cubicBezTo>
                  <a:cubicBezTo>
                    <a:pt x="316" y="42"/>
                    <a:pt x="316" y="42"/>
                    <a:pt x="316" y="42"/>
                  </a:cubicBezTo>
                  <a:cubicBezTo>
                    <a:pt x="316" y="42"/>
                    <a:pt x="316" y="42"/>
                    <a:pt x="316" y="42"/>
                  </a:cubicBezTo>
                  <a:cubicBezTo>
                    <a:pt x="315" y="42"/>
                    <a:pt x="315" y="42"/>
                    <a:pt x="315" y="42"/>
                  </a:cubicBezTo>
                  <a:cubicBezTo>
                    <a:pt x="315" y="42"/>
                    <a:pt x="315" y="42"/>
                    <a:pt x="315" y="42"/>
                  </a:cubicBezTo>
                  <a:cubicBezTo>
                    <a:pt x="315" y="42"/>
                    <a:pt x="315" y="43"/>
                    <a:pt x="315" y="43"/>
                  </a:cubicBezTo>
                  <a:cubicBezTo>
                    <a:pt x="315" y="43"/>
                    <a:pt x="315" y="42"/>
                    <a:pt x="315" y="42"/>
                  </a:cubicBezTo>
                  <a:cubicBezTo>
                    <a:pt x="315" y="42"/>
                    <a:pt x="316" y="41"/>
                    <a:pt x="317" y="41"/>
                  </a:cubicBezTo>
                  <a:cubicBezTo>
                    <a:pt x="318" y="41"/>
                    <a:pt x="319" y="40"/>
                    <a:pt x="319" y="39"/>
                  </a:cubicBezTo>
                  <a:cubicBezTo>
                    <a:pt x="320" y="39"/>
                    <a:pt x="320" y="38"/>
                    <a:pt x="320" y="38"/>
                  </a:cubicBezTo>
                  <a:cubicBezTo>
                    <a:pt x="321" y="38"/>
                    <a:pt x="321" y="38"/>
                    <a:pt x="321" y="38"/>
                  </a:cubicBezTo>
                  <a:cubicBezTo>
                    <a:pt x="321" y="38"/>
                    <a:pt x="321" y="38"/>
                    <a:pt x="321" y="38"/>
                  </a:cubicBezTo>
                  <a:cubicBezTo>
                    <a:pt x="322" y="38"/>
                    <a:pt x="324" y="38"/>
                    <a:pt x="325" y="38"/>
                  </a:cubicBezTo>
                  <a:cubicBezTo>
                    <a:pt x="325" y="38"/>
                    <a:pt x="326" y="38"/>
                    <a:pt x="326" y="38"/>
                  </a:cubicBezTo>
                  <a:cubicBezTo>
                    <a:pt x="327" y="38"/>
                    <a:pt x="328" y="37"/>
                    <a:pt x="329" y="37"/>
                  </a:cubicBezTo>
                  <a:cubicBezTo>
                    <a:pt x="329" y="37"/>
                    <a:pt x="329" y="37"/>
                    <a:pt x="329" y="37"/>
                  </a:cubicBezTo>
                  <a:cubicBezTo>
                    <a:pt x="329" y="38"/>
                    <a:pt x="330" y="38"/>
                    <a:pt x="331" y="38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332" y="38"/>
                    <a:pt x="332" y="38"/>
                    <a:pt x="333" y="38"/>
                  </a:cubicBezTo>
                  <a:cubicBezTo>
                    <a:pt x="333" y="38"/>
                    <a:pt x="333" y="38"/>
                    <a:pt x="334" y="37"/>
                  </a:cubicBezTo>
                  <a:cubicBezTo>
                    <a:pt x="335" y="36"/>
                    <a:pt x="336" y="36"/>
                    <a:pt x="337" y="35"/>
                  </a:cubicBezTo>
                  <a:cubicBezTo>
                    <a:pt x="337" y="34"/>
                    <a:pt x="338" y="34"/>
                    <a:pt x="338" y="34"/>
                  </a:cubicBezTo>
                  <a:cubicBezTo>
                    <a:pt x="338" y="34"/>
                    <a:pt x="338" y="34"/>
                    <a:pt x="338" y="34"/>
                  </a:cubicBezTo>
                  <a:cubicBezTo>
                    <a:pt x="338" y="34"/>
                    <a:pt x="338" y="34"/>
                    <a:pt x="338" y="34"/>
                  </a:cubicBezTo>
                  <a:cubicBezTo>
                    <a:pt x="338" y="34"/>
                    <a:pt x="338" y="34"/>
                    <a:pt x="338" y="34"/>
                  </a:cubicBezTo>
                  <a:cubicBezTo>
                    <a:pt x="338" y="35"/>
                    <a:pt x="338" y="35"/>
                    <a:pt x="338" y="35"/>
                  </a:cubicBezTo>
                  <a:cubicBezTo>
                    <a:pt x="338" y="36"/>
                    <a:pt x="339" y="36"/>
                    <a:pt x="339" y="36"/>
                  </a:cubicBezTo>
                  <a:cubicBezTo>
                    <a:pt x="339" y="36"/>
                    <a:pt x="339" y="36"/>
                    <a:pt x="339" y="36"/>
                  </a:cubicBezTo>
                  <a:cubicBezTo>
                    <a:pt x="339" y="36"/>
                    <a:pt x="339" y="36"/>
                    <a:pt x="338" y="36"/>
                  </a:cubicBezTo>
                  <a:cubicBezTo>
                    <a:pt x="338" y="37"/>
                    <a:pt x="337" y="37"/>
                    <a:pt x="337" y="37"/>
                  </a:cubicBezTo>
                  <a:cubicBezTo>
                    <a:pt x="336" y="37"/>
                    <a:pt x="335" y="38"/>
                    <a:pt x="335" y="39"/>
                  </a:cubicBezTo>
                  <a:cubicBezTo>
                    <a:pt x="334" y="40"/>
                    <a:pt x="333" y="40"/>
                    <a:pt x="333" y="42"/>
                  </a:cubicBezTo>
                  <a:cubicBezTo>
                    <a:pt x="333" y="42"/>
                    <a:pt x="333" y="42"/>
                    <a:pt x="333" y="42"/>
                  </a:cubicBezTo>
                  <a:cubicBezTo>
                    <a:pt x="333" y="43"/>
                    <a:pt x="334" y="45"/>
                    <a:pt x="334" y="45"/>
                  </a:cubicBezTo>
                  <a:cubicBezTo>
                    <a:pt x="334" y="46"/>
                    <a:pt x="334" y="46"/>
                    <a:pt x="334" y="46"/>
                  </a:cubicBezTo>
                  <a:cubicBezTo>
                    <a:pt x="333" y="47"/>
                    <a:pt x="333" y="49"/>
                    <a:pt x="333" y="49"/>
                  </a:cubicBezTo>
                  <a:cubicBezTo>
                    <a:pt x="333" y="49"/>
                    <a:pt x="333" y="50"/>
                    <a:pt x="333" y="50"/>
                  </a:cubicBezTo>
                  <a:cubicBezTo>
                    <a:pt x="334" y="50"/>
                    <a:pt x="334" y="50"/>
                    <a:pt x="334" y="49"/>
                  </a:cubicBezTo>
                  <a:cubicBezTo>
                    <a:pt x="334" y="49"/>
                    <a:pt x="334" y="49"/>
                    <a:pt x="335" y="48"/>
                  </a:cubicBezTo>
                  <a:cubicBezTo>
                    <a:pt x="335" y="48"/>
                    <a:pt x="336" y="47"/>
                    <a:pt x="336" y="47"/>
                  </a:cubicBezTo>
                  <a:cubicBezTo>
                    <a:pt x="338" y="45"/>
                    <a:pt x="339" y="44"/>
                    <a:pt x="339" y="43"/>
                  </a:cubicBezTo>
                  <a:cubicBezTo>
                    <a:pt x="339" y="43"/>
                    <a:pt x="340" y="43"/>
                    <a:pt x="340" y="43"/>
                  </a:cubicBezTo>
                  <a:cubicBezTo>
                    <a:pt x="341" y="43"/>
                    <a:pt x="341" y="43"/>
                    <a:pt x="341" y="42"/>
                  </a:cubicBezTo>
                  <a:cubicBezTo>
                    <a:pt x="341" y="42"/>
                    <a:pt x="341" y="42"/>
                    <a:pt x="341" y="42"/>
                  </a:cubicBezTo>
                  <a:cubicBezTo>
                    <a:pt x="341" y="41"/>
                    <a:pt x="342" y="40"/>
                    <a:pt x="342" y="39"/>
                  </a:cubicBezTo>
                  <a:cubicBezTo>
                    <a:pt x="342" y="39"/>
                    <a:pt x="342" y="39"/>
                    <a:pt x="342" y="39"/>
                  </a:cubicBezTo>
                  <a:cubicBezTo>
                    <a:pt x="342" y="39"/>
                    <a:pt x="342" y="38"/>
                    <a:pt x="342" y="38"/>
                  </a:cubicBezTo>
                  <a:cubicBezTo>
                    <a:pt x="342" y="38"/>
                    <a:pt x="342" y="38"/>
                    <a:pt x="342" y="38"/>
                  </a:cubicBezTo>
                  <a:close/>
                  <a:moveTo>
                    <a:pt x="215" y="29"/>
                  </a:moveTo>
                  <a:cubicBezTo>
                    <a:pt x="216" y="29"/>
                    <a:pt x="216" y="29"/>
                    <a:pt x="217" y="29"/>
                  </a:cubicBezTo>
                  <a:cubicBezTo>
                    <a:pt x="217" y="29"/>
                    <a:pt x="217" y="29"/>
                    <a:pt x="217" y="30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7" y="30"/>
                    <a:pt x="217" y="31"/>
                    <a:pt x="216" y="30"/>
                  </a:cubicBezTo>
                  <a:cubicBezTo>
                    <a:pt x="216" y="30"/>
                    <a:pt x="216" y="30"/>
                    <a:pt x="216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5" y="30"/>
                    <a:pt x="214" y="30"/>
                    <a:pt x="214" y="30"/>
                  </a:cubicBezTo>
                  <a:cubicBezTo>
                    <a:pt x="214" y="30"/>
                    <a:pt x="214" y="30"/>
                    <a:pt x="214" y="30"/>
                  </a:cubicBezTo>
                  <a:cubicBezTo>
                    <a:pt x="214" y="30"/>
                    <a:pt x="213" y="30"/>
                    <a:pt x="213" y="31"/>
                  </a:cubicBezTo>
                  <a:cubicBezTo>
                    <a:pt x="213" y="30"/>
                    <a:pt x="213" y="30"/>
                    <a:pt x="213" y="30"/>
                  </a:cubicBezTo>
                  <a:cubicBezTo>
                    <a:pt x="213" y="30"/>
                    <a:pt x="213" y="30"/>
                    <a:pt x="213" y="30"/>
                  </a:cubicBezTo>
                  <a:cubicBezTo>
                    <a:pt x="213" y="30"/>
                    <a:pt x="213" y="30"/>
                    <a:pt x="213" y="30"/>
                  </a:cubicBezTo>
                  <a:cubicBezTo>
                    <a:pt x="213" y="30"/>
                    <a:pt x="213" y="29"/>
                    <a:pt x="213" y="29"/>
                  </a:cubicBezTo>
                  <a:cubicBezTo>
                    <a:pt x="214" y="29"/>
                    <a:pt x="214" y="29"/>
                    <a:pt x="215" y="29"/>
                  </a:cubicBezTo>
                  <a:close/>
                  <a:moveTo>
                    <a:pt x="209" y="35"/>
                  </a:moveTo>
                  <a:cubicBezTo>
                    <a:pt x="209" y="35"/>
                    <a:pt x="209" y="35"/>
                    <a:pt x="209" y="35"/>
                  </a:cubicBezTo>
                  <a:cubicBezTo>
                    <a:pt x="209" y="35"/>
                    <a:pt x="209" y="35"/>
                    <a:pt x="210" y="35"/>
                  </a:cubicBezTo>
                  <a:cubicBezTo>
                    <a:pt x="210" y="35"/>
                    <a:pt x="210" y="35"/>
                    <a:pt x="210" y="35"/>
                  </a:cubicBezTo>
                  <a:cubicBezTo>
                    <a:pt x="210" y="35"/>
                    <a:pt x="210" y="35"/>
                    <a:pt x="210" y="35"/>
                  </a:cubicBezTo>
                  <a:cubicBezTo>
                    <a:pt x="210" y="35"/>
                    <a:pt x="210" y="35"/>
                    <a:pt x="210" y="35"/>
                  </a:cubicBezTo>
                  <a:cubicBezTo>
                    <a:pt x="210" y="35"/>
                    <a:pt x="210" y="35"/>
                    <a:pt x="210" y="35"/>
                  </a:cubicBezTo>
                  <a:cubicBezTo>
                    <a:pt x="210" y="35"/>
                    <a:pt x="209" y="35"/>
                    <a:pt x="209" y="35"/>
                  </a:cubicBezTo>
                  <a:cubicBezTo>
                    <a:pt x="209" y="35"/>
                    <a:pt x="208" y="35"/>
                    <a:pt x="209" y="35"/>
                  </a:cubicBezTo>
                  <a:cubicBezTo>
                    <a:pt x="209" y="35"/>
                    <a:pt x="209" y="35"/>
                    <a:pt x="209" y="35"/>
                  </a:cubicBezTo>
                  <a:cubicBezTo>
                    <a:pt x="208" y="35"/>
                    <a:pt x="208" y="35"/>
                    <a:pt x="208" y="35"/>
                  </a:cubicBezTo>
                  <a:lnTo>
                    <a:pt x="209" y="35"/>
                  </a:lnTo>
                  <a:close/>
                  <a:moveTo>
                    <a:pt x="206" y="56"/>
                  </a:moveTo>
                  <a:cubicBezTo>
                    <a:pt x="207" y="55"/>
                    <a:pt x="207" y="54"/>
                    <a:pt x="208" y="53"/>
                  </a:cubicBezTo>
                  <a:cubicBezTo>
                    <a:pt x="208" y="53"/>
                    <a:pt x="209" y="52"/>
                    <a:pt x="209" y="52"/>
                  </a:cubicBezTo>
                  <a:cubicBezTo>
                    <a:pt x="209" y="52"/>
                    <a:pt x="209" y="52"/>
                    <a:pt x="209" y="52"/>
                  </a:cubicBezTo>
                  <a:cubicBezTo>
                    <a:pt x="209" y="53"/>
                    <a:pt x="209" y="53"/>
                    <a:pt x="210" y="53"/>
                  </a:cubicBezTo>
                  <a:cubicBezTo>
                    <a:pt x="210" y="54"/>
                    <a:pt x="210" y="55"/>
                    <a:pt x="210" y="55"/>
                  </a:cubicBezTo>
                  <a:cubicBezTo>
                    <a:pt x="210" y="55"/>
                    <a:pt x="211" y="55"/>
                    <a:pt x="211" y="55"/>
                  </a:cubicBezTo>
                  <a:cubicBezTo>
                    <a:pt x="211" y="55"/>
                    <a:pt x="212" y="55"/>
                    <a:pt x="212" y="55"/>
                  </a:cubicBezTo>
                  <a:cubicBezTo>
                    <a:pt x="212" y="55"/>
                    <a:pt x="212" y="55"/>
                    <a:pt x="212" y="55"/>
                  </a:cubicBezTo>
                  <a:cubicBezTo>
                    <a:pt x="213" y="54"/>
                    <a:pt x="213" y="54"/>
                    <a:pt x="214" y="53"/>
                  </a:cubicBezTo>
                  <a:cubicBezTo>
                    <a:pt x="214" y="53"/>
                    <a:pt x="214" y="53"/>
                    <a:pt x="214" y="53"/>
                  </a:cubicBezTo>
                  <a:cubicBezTo>
                    <a:pt x="214" y="53"/>
                    <a:pt x="214" y="53"/>
                    <a:pt x="214" y="53"/>
                  </a:cubicBezTo>
                  <a:cubicBezTo>
                    <a:pt x="214" y="53"/>
                    <a:pt x="214" y="53"/>
                    <a:pt x="214" y="53"/>
                  </a:cubicBezTo>
                  <a:cubicBezTo>
                    <a:pt x="214" y="53"/>
                    <a:pt x="214" y="53"/>
                    <a:pt x="214" y="53"/>
                  </a:cubicBezTo>
                  <a:cubicBezTo>
                    <a:pt x="214" y="53"/>
                    <a:pt x="214" y="53"/>
                    <a:pt x="214" y="53"/>
                  </a:cubicBezTo>
                  <a:cubicBezTo>
                    <a:pt x="214" y="54"/>
                    <a:pt x="214" y="54"/>
                    <a:pt x="214" y="54"/>
                  </a:cubicBezTo>
                  <a:cubicBezTo>
                    <a:pt x="214" y="54"/>
                    <a:pt x="215" y="54"/>
                    <a:pt x="215" y="55"/>
                  </a:cubicBezTo>
                  <a:cubicBezTo>
                    <a:pt x="216" y="55"/>
                    <a:pt x="217" y="56"/>
                    <a:pt x="218" y="57"/>
                  </a:cubicBezTo>
                  <a:cubicBezTo>
                    <a:pt x="218" y="57"/>
                    <a:pt x="219" y="58"/>
                    <a:pt x="219" y="58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8" y="58"/>
                    <a:pt x="217" y="59"/>
                    <a:pt x="216" y="59"/>
                  </a:cubicBezTo>
                  <a:cubicBezTo>
                    <a:pt x="216" y="59"/>
                    <a:pt x="215" y="59"/>
                    <a:pt x="215" y="59"/>
                  </a:cubicBezTo>
                  <a:cubicBezTo>
                    <a:pt x="215" y="59"/>
                    <a:pt x="214" y="58"/>
                    <a:pt x="213" y="57"/>
                  </a:cubicBezTo>
                  <a:cubicBezTo>
                    <a:pt x="212" y="57"/>
                    <a:pt x="212" y="57"/>
                    <a:pt x="211" y="57"/>
                  </a:cubicBezTo>
                  <a:cubicBezTo>
                    <a:pt x="211" y="57"/>
                    <a:pt x="210" y="57"/>
                    <a:pt x="209" y="58"/>
                  </a:cubicBezTo>
                  <a:cubicBezTo>
                    <a:pt x="209" y="58"/>
                    <a:pt x="209" y="58"/>
                    <a:pt x="208" y="58"/>
                  </a:cubicBezTo>
                  <a:cubicBezTo>
                    <a:pt x="208" y="58"/>
                    <a:pt x="207" y="58"/>
                    <a:pt x="207" y="58"/>
                  </a:cubicBezTo>
                  <a:cubicBezTo>
                    <a:pt x="206" y="58"/>
                    <a:pt x="206" y="59"/>
                    <a:pt x="206" y="59"/>
                  </a:cubicBezTo>
                  <a:cubicBezTo>
                    <a:pt x="206" y="59"/>
                    <a:pt x="206" y="58"/>
                    <a:pt x="206" y="58"/>
                  </a:cubicBezTo>
                  <a:cubicBezTo>
                    <a:pt x="206" y="58"/>
                    <a:pt x="206" y="57"/>
                    <a:pt x="205" y="57"/>
                  </a:cubicBezTo>
                  <a:cubicBezTo>
                    <a:pt x="205" y="57"/>
                    <a:pt x="206" y="56"/>
                    <a:pt x="206" y="56"/>
                  </a:cubicBezTo>
                  <a:close/>
                  <a:moveTo>
                    <a:pt x="199" y="32"/>
                  </a:moveTo>
                  <a:cubicBezTo>
                    <a:pt x="199" y="31"/>
                    <a:pt x="200" y="30"/>
                    <a:pt x="200" y="30"/>
                  </a:cubicBezTo>
                  <a:cubicBezTo>
                    <a:pt x="200" y="30"/>
                    <a:pt x="199" y="30"/>
                    <a:pt x="199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200" y="29"/>
                    <a:pt x="201" y="29"/>
                    <a:pt x="201" y="29"/>
                  </a:cubicBezTo>
                  <a:cubicBezTo>
                    <a:pt x="202" y="29"/>
                    <a:pt x="202" y="29"/>
                    <a:pt x="202" y="29"/>
                  </a:cubicBezTo>
                  <a:cubicBezTo>
                    <a:pt x="202" y="30"/>
                    <a:pt x="201" y="30"/>
                    <a:pt x="201" y="30"/>
                  </a:cubicBezTo>
                  <a:cubicBezTo>
                    <a:pt x="200" y="31"/>
                    <a:pt x="200" y="31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lose/>
                  <a:moveTo>
                    <a:pt x="187" y="38"/>
                  </a:moveTo>
                  <a:cubicBezTo>
                    <a:pt x="187" y="38"/>
                    <a:pt x="187" y="38"/>
                    <a:pt x="188" y="38"/>
                  </a:cubicBezTo>
                  <a:cubicBezTo>
                    <a:pt x="188" y="38"/>
                    <a:pt x="188" y="38"/>
                    <a:pt x="188" y="38"/>
                  </a:cubicBezTo>
                  <a:cubicBezTo>
                    <a:pt x="188" y="38"/>
                    <a:pt x="188" y="39"/>
                    <a:pt x="188" y="39"/>
                  </a:cubicBezTo>
                  <a:cubicBezTo>
                    <a:pt x="188" y="39"/>
                    <a:pt x="189" y="40"/>
                    <a:pt x="189" y="40"/>
                  </a:cubicBezTo>
                  <a:cubicBezTo>
                    <a:pt x="189" y="40"/>
                    <a:pt x="189" y="40"/>
                    <a:pt x="189" y="40"/>
                  </a:cubicBezTo>
                  <a:cubicBezTo>
                    <a:pt x="189" y="40"/>
                    <a:pt x="188" y="41"/>
                    <a:pt x="188" y="41"/>
                  </a:cubicBezTo>
                  <a:cubicBezTo>
                    <a:pt x="188" y="41"/>
                    <a:pt x="189" y="41"/>
                    <a:pt x="189" y="42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190" y="42"/>
                    <a:pt x="190" y="42"/>
                    <a:pt x="190" y="42"/>
                  </a:cubicBezTo>
                  <a:cubicBezTo>
                    <a:pt x="190" y="42"/>
                    <a:pt x="193" y="41"/>
                    <a:pt x="193" y="41"/>
                  </a:cubicBezTo>
                  <a:cubicBezTo>
                    <a:pt x="194" y="41"/>
                    <a:pt x="194" y="41"/>
                    <a:pt x="194" y="41"/>
                  </a:cubicBezTo>
                  <a:cubicBezTo>
                    <a:pt x="194" y="41"/>
                    <a:pt x="195" y="41"/>
                    <a:pt x="195" y="39"/>
                  </a:cubicBezTo>
                  <a:cubicBezTo>
                    <a:pt x="195" y="39"/>
                    <a:pt x="195" y="39"/>
                    <a:pt x="195" y="39"/>
                  </a:cubicBezTo>
                  <a:cubicBezTo>
                    <a:pt x="195" y="39"/>
                    <a:pt x="195" y="39"/>
                    <a:pt x="195" y="39"/>
                  </a:cubicBezTo>
                  <a:cubicBezTo>
                    <a:pt x="195" y="39"/>
                    <a:pt x="195" y="38"/>
                    <a:pt x="195" y="38"/>
                  </a:cubicBezTo>
                  <a:cubicBezTo>
                    <a:pt x="195" y="38"/>
                    <a:pt x="196" y="37"/>
                    <a:pt x="196" y="37"/>
                  </a:cubicBezTo>
                  <a:cubicBezTo>
                    <a:pt x="196" y="37"/>
                    <a:pt x="197" y="36"/>
                    <a:pt x="197" y="36"/>
                  </a:cubicBezTo>
                  <a:cubicBezTo>
                    <a:pt x="197" y="35"/>
                    <a:pt x="196" y="35"/>
                    <a:pt x="196" y="35"/>
                  </a:cubicBezTo>
                  <a:cubicBezTo>
                    <a:pt x="195" y="34"/>
                    <a:pt x="195" y="34"/>
                    <a:pt x="195" y="34"/>
                  </a:cubicBezTo>
                  <a:cubicBezTo>
                    <a:pt x="195" y="34"/>
                    <a:pt x="195" y="34"/>
                    <a:pt x="195" y="34"/>
                  </a:cubicBezTo>
                  <a:cubicBezTo>
                    <a:pt x="195" y="34"/>
                    <a:pt x="195" y="34"/>
                    <a:pt x="195" y="34"/>
                  </a:cubicBezTo>
                  <a:cubicBezTo>
                    <a:pt x="195" y="34"/>
                    <a:pt x="195" y="34"/>
                    <a:pt x="195" y="34"/>
                  </a:cubicBezTo>
                  <a:cubicBezTo>
                    <a:pt x="196" y="33"/>
                    <a:pt x="196" y="33"/>
                    <a:pt x="197" y="33"/>
                  </a:cubicBezTo>
                  <a:cubicBezTo>
                    <a:pt x="197" y="33"/>
                    <a:pt x="198" y="33"/>
                    <a:pt x="198" y="32"/>
                  </a:cubicBezTo>
                  <a:cubicBezTo>
                    <a:pt x="198" y="33"/>
                    <a:pt x="198" y="33"/>
                    <a:pt x="198" y="33"/>
                  </a:cubicBezTo>
                  <a:cubicBezTo>
                    <a:pt x="198" y="34"/>
                    <a:pt x="198" y="34"/>
                    <a:pt x="198" y="35"/>
                  </a:cubicBezTo>
                  <a:cubicBezTo>
                    <a:pt x="199" y="35"/>
                    <a:pt x="199" y="35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200" y="37"/>
                    <a:pt x="200" y="37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1" y="36"/>
                    <a:pt x="202" y="36"/>
                    <a:pt x="203" y="36"/>
                  </a:cubicBezTo>
                  <a:cubicBezTo>
                    <a:pt x="203" y="36"/>
                    <a:pt x="203" y="36"/>
                    <a:pt x="203" y="36"/>
                  </a:cubicBezTo>
                  <a:cubicBezTo>
                    <a:pt x="203" y="36"/>
                    <a:pt x="203" y="36"/>
                    <a:pt x="203" y="36"/>
                  </a:cubicBezTo>
                  <a:cubicBezTo>
                    <a:pt x="204" y="36"/>
                    <a:pt x="205" y="36"/>
                    <a:pt x="205" y="36"/>
                  </a:cubicBezTo>
                  <a:cubicBezTo>
                    <a:pt x="206" y="36"/>
                    <a:pt x="206" y="36"/>
                    <a:pt x="206" y="36"/>
                  </a:cubicBezTo>
                  <a:cubicBezTo>
                    <a:pt x="206" y="36"/>
                    <a:pt x="206" y="36"/>
                    <a:pt x="206" y="36"/>
                  </a:cubicBezTo>
                  <a:cubicBezTo>
                    <a:pt x="205" y="37"/>
                    <a:pt x="205" y="37"/>
                    <a:pt x="203" y="37"/>
                  </a:cubicBezTo>
                  <a:cubicBezTo>
                    <a:pt x="203" y="37"/>
                    <a:pt x="202" y="37"/>
                    <a:pt x="201" y="37"/>
                  </a:cubicBezTo>
                  <a:cubicBezTo>
                    <a:pt x="201" y="37"/>
                    <a:pt x="201" y="37"/>
                    <a:pt x="200" y="37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0" y="38"/>
                    <a:pt x="201" y="38"/>
                    <a:pt x="201" y="39"/>
                  </a:cubicBezTo>
                  <a:cubicBezTo>
                    <a:pt x="201" y="39"/>
                    <a:pt x="201" y="39"/>
                    <a:pt x="201" y="39"/>
                  </a:cubicBezTo>
                  <a:cubicBezTo>
                    <a:pt x="201" y="39"/>
                    <a:pt x="201" y="39"/>
                    <a:pt x="201" y="39"/>
                  </a:cubicBezTo>
                  <a:cubicBezTo>
                    <a:pt x="201" y="39"/>
                    <a:pt x="200" y="38"/>
                    <a:pt x="199" y="38"/>
                  </a:cubicBezTo>
                  <a:cubicBezTo>
                    <a:pt x="199" y="38"/>
                    <a:pt x="199" y="38"/>
                    <a:pt x="199" y="38"/>
                  </a:cubicBezTo>
                  <a:cubicBezTo>
                    <a:pt x="198" y="38"/>
                    <a:pt x="198" y="39"/>
                    <a:pt x="198" y="39"/>
                  </a:cubicBezTo>
                  <a:cubicBezTo>
                    <a:pt x="198" y="40"/>
                    <a:pt x="197" y="40"/>
                    <a:pt x="197" y="41"/>
                  </a:cubicBezTo>
                  <a:cubicBezTo>
                    <a:pt x="197" y="41"/>
                    <a:pt x="197" y="41"/>
                    <a:pt x="197" y="42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6" y="42"/>
                    <a:pt x="195" y="42"/>
                    <a:pt x="195" y="42"/>
                  </a:cubicBezTo>
                  <a:cubicBezTo>
                    <a:pt x="195" y="42"/>
                    <a:pt x="194" y="42"/>
                    <a:pt x="194" y="42"/>
                  </a:cubicBezTo>
                  <a:cubicBezTo>
                    <a:pt x="194" y="42"/>
                    <a:pt x="193" y="43"/>
                    <a:pt x="192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2" y="43"/>
                    <a:pt x="191" y="42"/>
                    <a:pt x="190" y="42"/>
                  </a:cubicBezTo>
                  <a:cubicBezTo>
                    <a:pt x="190" y="42"/>
                    <a:pt x="190" y="42"/>
                    <a:pt x="190" y="42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189" y="42"/>
                    <a:pt x="188" y="42"/>
                    <a:pt x="188" y="42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8" y="41"/>
                    <a:pt x="188" y="41"/>
                    <a:pt x="188" y="40"/>
                  </a:cubicBezTo>
                  <a:cubicBezTo>
                    <a:pt x="188" y="40"/>
                    <a:pt x="188" y="39"/>
                    <a:pt x="188" y="39"/>
                  </a:cubicBezTo>
                  <a:cubicBezTo>
                    <a:pt x="188" y="39"/>
                    <a:pt x="188" y="39"/>
                    <a:pt x="187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39"/>
                    <a:pt x="187" y="39"/>
                    <a:pt x="187" y="38"/>
                  </a:cubicBezTo>
                  <a:close/>
                  <a:moveTo>
                    <a:pt x="196" y="59"/>
                  </a:moveTo>
                  <a:cubicBezTo>
                    <a:pt x="196" y="59"/>
                    <a:pt x="194" y="58"/>
                    <a:pt x="194" y="58"/>
                  </a:cubicBezTo>
                  <a:cubicBezTo>
                    <a:pt x="193" y="58"/>
                    <a:pt x="192" y="57"/>
                    <a:pt x="192" y="56"/>
                  </a:cubicBezTo>
                  <a:cubicBezTo>
                    <a:pt x="191" y="55"/>
                    <a:pt x="191" y="55"/>
                    <a:pt x="190" y="55"/>
                  </a:cubicBezTo>
                  <a:cubicBezTo>
                    <a:pt x="190" y="55"/>
                    <a:pt x="190" y="54"/>
                    <a:pt x="190" y="54"/>
                  </a:cubicBezTo>
                  <a:cubicBezTo>
                    <a:pt x="190" y="54"/>
                    <a:pt x="190" y="54"/>
                    <a:pt x="190" y="54"/>
                  </a:cubicBezTo>
                  <a:cubicBezTo>
                    <a:pt x="190" y="54"/>
                    <a:pt x="190" y="54"/>
                    <a:pt x="190" y="54"/>
                  </a:cubicBezTo>
                  <a:cubicBezTo>
                    <a:pt x="190" y="54"/>
                    <a:pt x="190" y="54"/>
                    <a:pt x="190" y="54"/>
                  </a:cubicBezTo>
                  <a:cubicBezTo>
                    <a:pt x="190" y="54"/>
                    <a:pt x="190" y="54"/>
                    <a:pt x="190" y="54"/>
                  </a:cubicBezTo>
                  <a:cubicBezTo>
                    <a:pt x="190" y="54"/>
                    <a:pt x="191" y="54"/>
                    <a:pt x="191" y="55"/>
                  </a:cubicBezTo>
                  <a:cubicBezTo>
                    <a:pt x="192" y="56"/>
                    <a:pt x="194" y="57"/>
                    <a:pt x="194" y="57"/>
                  </a:cubicBezTo>
                  <a:cubicBezTo>
                    <a:pt x="195" y="58"/>
                    <a:pt x="196" y="59"/>
                    <a:pt x="196" y="59"/>
                  </a:cubicBezTo>
                  <a:cubicBezTo>
                    <a:pt x="196" y="59"/>
                    <a:pt x="196" y="59"/>
                    <a:pt x="196" y="59"/>
                  </a:cubicBezTo>
                  <a:close/>
                  <a:moveTo>
                    <a:pt x="178" y="48"/>
                  </a:moveTo>
                  <a:cubicBezTo>
                    <a:pt x="178" y="48"/>
                    <a:pt x="178" y="48"/>
                    <a:pt x="178" y="48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78" y="48"/>
                    <a:pt x="178" y="48"/>
                    <a:pt x="178" y="48"/>
                  </a:cubicBezTo>
                  <a:close/>
                  <a:moveTo>
                    <a:pt x="211" y="110"/>
                  </a:moveTo>
                  <a:cubicBezTo>
                    <a:pt x="210" y="111"/>
                    <a:pt x="210" y="111"/>
                    <a:pt x="210" y="111"/>
                  </a:cubicBezTo>
                  <a:cubicBezTo>
                    <a:pt x="210" y="111"/>
                    <a:pt x="210" y="111"/>
                    <a:pt x="210" y="111"/>
                  </a:cubicBezTo>
                  <a:cubicBezTo>
                    <a:pt x="210" y="111"/>
                    <a:pt x="210" y="111"/>
                    <a:pt x="210" y="111"/>
                  </a:cubicBezTo>
                  <a:cubicBezTo>
                    <a:pt x="210" y="111"/>
                    <a:pt x="210" y="111"/>
                    <a:pt x="210" y="111"/>
                  </a:cubicBezTo>
                  <a:cubicBezTo>
                    <a:pt x="210" y="111"/>
                    <a:pt x="210" y="110"/>
                    <a:pt x="210" y="110"/>
                  </a:cubicBezTo>
                  <a:cubicBezTo>
                    <a:pt x="210" y="110"/>
                    <a:pt x="210" y="109"/>
                    <a:pt x="210" y="109"/>
                  </a:cubicBezTo>
                  <a:cubicBezTo>
                    <a:pt x="210" y="109"/>
                    <a:pt x="210" y="109"/>
                    <a:pt x="210" y="109"/>
                  </a:cubicBezTo>
                  <a:cubicBezTo>
                    <a:pt x="210" y="109"/>
                    <a:pt x="210" y="108"/>
                    <a:pt x="211" y="108"/>
                  </a:cubicBezTo>
                  <a:cubicBezTo>
                    <a:pt x="211" y="108"/>
                    <a:pt x="211" y="108"/>
                    <a:pt x="211" y="108"/>
                  </a:cubicBezTo>
                  <a:cubicBezTo>
                    <a:pt x="211" y="108"/>
                    <a:pt x="211" y="108"/>
                    <a:pt x="211" y="108"/>
                  </a:cubicBezTo>
                  <a:cubicBezTo>
                    <a:pt x="211" y="108"/>
                    <a:pt x="211" y="109"/>
                    <a:pt x="211" y="109"/>
                  </a:cubicBezTo>
                  <a:cubicBezTo>
                    <a:pt x="211" y="109"/>
                    <a:pt x="211" y="109"/>
                    <a:pt x="211" y="109"/>
                  </a:cubicBezTo>
                  <a:cubicBezTo>
                    <a:pt x="211" y="109"/>
                    <a:pt x="211" y="110"/>
                    <a:pt x="211" y="110"/>
                  </a:cubicBezTo>
                  <a:close/>
                  <a:moveTo>
                    <a:pt x="211" y="71"/>
                  </a:moveTo>
                  <a:cubicBezTo>
                    <a:pt x="211" y="71"/>
                    <a:pt x="211" y="71"/>
                    <a:pt x="211" y="71"/>
                  </a:cubicBezTo>
                  <a:cubicBezTo>
                    <a:pt x="211" y="71"/>
                    <a:pt x="211" y="71"/>
                    <a:pt x="211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08" y="70"/>
                    <a:pt x="208" y="70"/>
                    <a:pt x="208" y="70"/>
                  </a:cubicBezTo>
                  <a:cubicBezTo>
                    <a:pt x="208" y="70"/>
                    <a:pt x="207" y="70"/>
                    <a:pt x="206" y="71"/>
                  </a:cubicBezTo>
                  <a:cubicBezTo>
                    <a:pt x="206" y="71"/>
                    <a:pt x="206" y="70"/>
                    <a:pt x="206" y="70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06" y="70"/>
                    <a:pt x="206" y="70"/>
                    <a:pt x="205" y="70"/>
                  </a:cubicBezTo>
                  <a:cubicBezTo>
                    <a:pt x="205" y="70"/>
                    <a:pt x="205" y="70"/>
                    <a:pt x="204" y="70"/>
                  </a:cubicBezTo>
                  <a:cubicBezTo>
                    <a:pt x="204" y="70"/>
                    <a:pt x="203" y="70"/>
                    <a:pt x="202" y="70"/>
                  </a:cubicBezTo>
                  <a:cubicBezTo>
                    <a:pt x="202" y="70"/>
                    <a:pt x="201" y="69"/>
                    <a:pt x="200" y="69"/>
                  </a:cubicBezTo>
                  <a:cubicBezTo>
                    <a:pt x="200" y="69"/>
                    <a:pt x="199" y="69"/>
                    <a:pt x="199" y="69"/>
                  </a:cubicBezTo>
                  <a:cubicBezTo>
                    <a:pt x="199" y="69"/>
                    <a:pt x="198" y="69"/>
                    <a:pt x="198" y="69"/>
                  </a:cubicBezTo>
                  <a:cubicBezTo>
                    <a:pt x="197" y="70"/>
                    <a:pt x="197" y="70"/>
                    <a:pt x="196" y="71"/>
                  </a:cubicBezTo>
                  <a:cubicBezTo>
                    <a:pt x="196" y="71"/>
                    <a:pt x="196" y="71"/>
                    <a:pt x="196" y="71"/>
                  </a:cubicBezTo>
                  <a:cubicBezTo>
                    <a:pt x="195" y="71"/>
                    <a:pt x="195" y="71"/>
                    <a:pt x="194" y="71"/>
                  </a:cubicBezTo>
                  <a:cubicBezTo>
                    <a:pt x="194" y="71"/>
                    <a:pt x="194" y="71"/>
                    <a:pt x="193" y="70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2" y="70"/>
                    <a:pt x="192" y="69"/>
                    <a:pt x="192" y="69"/>
                  </a:cubicBezTo>
                  <a:cubicBezTo>
                    <a:pt x="191" y="69"/>
                    <a:pt x="191" y="69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0" y="69"/>
                    <a:pt x="189" y="68"/>
                    <a:pt x="189" y="68"/>
                  </a:cubicBezTo>
                  <a:cubicBezTo>
                    <a:pt x="189" y="68"/>
                    <a:pt x="189" y="68"/>
                    <a:pt x="189" y="68"/>
                  </a:cubicBezTo>
                  <a:cubicBezTo>
                    <a:pt x="188" y="68"/>
                    <a:pt x="188" y="68"/>
                    <a:pt x="188" y="68"/>
                  </a:cubicBezTo>
                  <a:cubicBezTo>
                    <a:pt x="188" y="67"/>
                    <a:pt x="188" y="67"/>
                    <a:pt x="188" y="67"/>
                  </a:cubicBezTo>
                  <a:cubicBezTo>
                    <a:pt x="188" y="67"/>
                    <a:pt x="188" y="67"/>
                    <a:pt x="188" y="67"/>
                  </a:cubicBezTo>
                  <a:cubicBezTo>
                    <a:pt x="188" y="67"/>
                    <a:pt x="188" y="67"/>
                    <a:pt x="188" y="67"/>
                  </a:cubicBezTo>
                  <a:cubicBezTo>
                    <a:pt x="188" y="67"/>
                    <a:pt x="188" y="67"/>
                    <a:pt x="188" y="67"/>
                  </a:cubicBezTo>
                  <a:cubicBezTo>
                    <a:pt x="188" y="67"/>
                    <a:pt x="188" y="67"/>
                    <a:pt x="189" y="67"/>
                  </a:cubicBezTo>
                  <a:cubicBezTo>
                    <a:pt x="189" y="67"/>
                    <a:pt x="189" y="66"/>
                    <a:pt x="189" y="66"/>
                  </a:cubicBezTo>
                  <a:cubicBezTo>
                    <a:pt x="189" y="66"/>
                    <a:pt x="189" y="65"/>
                    <a:pt x="189" y="65"/>
                  </a:cubicBezTo>
                  <a:cubicBezTo>
                    <a:pt x="188" y="63"/>
                    <a:pt x="187" y="63"/>
                    <a:pt x="186" y="63"/>
                  </a:cubicBezTo>
                  <a:cubicBezTo>
                    <a:pt x="186" y="63"/>
                    <a:pt x="185" y="63"/>
                    <a:pt x="185" y="63"/>
                  </a:cubicBezTo>
                  <a:cubicBezTo>
                    <a:pt x="185" y="63"/>
                    <a:pt x="185" y="63"/>
                    <a:pt x="185" y="63"/>
                  </a:cubicBezTo>
                  <a:cubicBezTo>
                    <a:pt x="185" y="63"/>
                    <a:pt x="183" y="63"/>
                    <a:pt x="182" y="63"/>
                  </a:cubicBezTo>
                  <a:cubicBezTo>
                    <a:pt x="181" y="63"/>
                    <a:pt x="180" y="63"/>
                    <a:pt x="180" y="63"/>
                  </a:cubicBezTo>
                  <a:cubicBezTo>
                    <a:pt x="180" y="63"/>
                    <a:pt x="180" y="63"/>
                    <a:pt x="179" y="63"/>
                  </a:cubicBezTo>
                  <a:cubicBezTo>
                    <a:pt x="178" y="64"/>
                    <a:pt x="177" y="64"/>
                    <a:pt x="176" y="65"/>
                  </a:cubicBezTo>
                  <a:cubicBezTo>
                    <a:pt x="176" y="65"/>
                    <a:pt x="174" y="65"/>
                    <a:pt x="174" y="66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3" y="66"/>
                    <a:pt x="173" y="66"/>
                    <a:pt x="172" y="66"/>
                  </a:cubicBezTo>
                  <a:cubicBezTo>
                    <a:pt x="172" y="65"/>
                    <a:pt x="172" y="65"/>
                    <a:pt x="172" y="65"/>
                  </a:cubicBezTo>
                  <a:cubicBezTo>
                    <a:pt x="172" y="65"/>
                    <a:pt x="172" y="65"/>
                    <a:pt x="172" y="65"/>
                  </a:cubicBezTo>
                  <a:cubicBezTo>
                    <a:pt x="173" y="65"/>
                    <a:pt x="173" y="65"/>
                    <a:pt x="173" y="65"/>
                  </a:cubicBezTo>
                  <a:cubicBezTo>
                    <a:pt x="174" y="65"/>
                    <a:pt x="174" y="65"/>
                    <a:pt x="175" y="65"/>
                  </a:cubicBezTo>
                  <a:cubicBezTo>
                    <a:pt x="175" y="64"/>
                    <a:pt x="176" y="64"/>
                    <a:pt x="176" y="64"/>
                  </a:cubicBezTo>
                  <a:cubicBezTo>
                    <a:pt x="176" y="63"/>
                    <a:pt x="177" y="63"/>
                    <a:pt x="177" y="63"/>
                  </a:cubicBezTo>
                  <a:cubicBezTo>
                    <a:pt x="177" y="63"/>
                    <a:pt x="177" y="63"/>
                    <a:pt x="177" y="62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78" y="62"/>
                    <a:pt x="177" y="62"/>
                    <a:pt x="177" y="61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7" y="61"/>
                    <a:pt x="177" y="61"/>
                    <a:pt x="178" y="60"/>
                  </a:cubicBezTo>
                  <a:cubicBezTo>
                    <a:pt x="178" y="60"/>
                    <a:pt x="178" y="60"/>
                    <a:pt x="179" y="60"/>
                  </a:cubicBezTo>
                  <a:cubicBezTo>
                    <a:pt x="179" y="59"/>
                    <a:pt x="179" y="59"/>
                    <a:pt x="179" y="59"/>
                  </a:cubicBezTo>
                  <a:cubicBezTo>
                    <a:pt x="180" y="59"/>
                    <a:pt x="180" y="59"/>
                    <a:pt x="180" y="59"/>
                  </a:cubicBezTo>
                  <a:cubicBezTo>
                    <a:pt x="180" y="59"/>
                    <a:pt x="181" y="59"/>
                    <a:pt x="181" y="58"/>
                  </a:cubicBezTo>
                  <a:cubicBezTo>
                    <a:pt x="181" y="58"/>
                    <a:pt x="181" y="57"/>
                    <a:pt x="181" y="57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2" y="57"/>
                    <a:pt x="183" y="57"/>
                    <a:pt x="183" y="57"/>
                  </a:cubicBezTo>
                  <a:cubicBezTo>
                    <a:pt x="184" y="57"/>
                    <a:pt x="184" y="57"/>
                    <a:pt x="185" y="57"/>
                  </a:cubicBezTo>
                  <a:cubicBezTo>
                    <a:pt x="185" y="56"/>
                    <a:pt x="186" y="56"/>
                    <a:pt x="186" y="56"/>
                  </a:cubicBezTo>
                  <a:cubicBezTo>
                    <a:pt x="186" y="56"/>
                    <a:pt x="186" y="56"/>
                    <a:pt x="186" y="56"/>
                  </a:cubicBezTo>
                  <a:cubicBezTo>
                    <a:pt x="186" y="56"/>
                    <a:pt x="186" y="56"/>
                    <a:pt x="186" y="56"/>
                  </a:cubicBezTo>
                  <a:cubicBezTo>
                    <a:pt x="186" y="56"/>
                    <a:pt x="186" y="56"/>
                    <a:pt x="186" y="56"/>
                  </a:cubicBezTo>
                  <a:cubicBezTo>
                    <a:pt x="186" y="56"/>
                    <a:pt x="187" y="56"/>
                    <a:pt x="187" y="56"/>
                  </a:cubicBezTo>
                  <a:cubicBezTo>
                    <a:pt x="187" y="56"/>
                    <a:pt x="187" y="56"/>
                    <a:pt x="187" y="56"/>
                  </a:cubicBezTo>
                  <a:cubicBezTo>
                    <a:pt x="187" y="57"/>
                    <a:pt x="188" y="58"/>
                    <a:pt x="188" y="58"/>
                  </a:cubicBezTo>
                  <a:cubicBezTo>
                    <a:pt x="189" y="58"/>
                    <a:pt x="189" y="59"/>
                    <a:pt x="189" y="59"/>
                  </a:cubicBezTo>
                  <a:cubicBezTo>
                    <a:pt x="189" y="59"/>
                    <a:pt x="190" y="59"/>
                    <a:pt x="191" y="60"/>
                  </a:cubicBezTo>
                  <a:cubicBezTo>
                    <a:pt x="191" y="60"/>
                    <a:pt x="191" y="60"/>
                    <a:pt x="192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2" y="60"/>
                    <a:pt x="193" y="61"/>
                    <a:pt x="193" y="62"/>
                  </a:cubicBezTo>
                  <a:cubicBezTo>
                    <a:pt x="193" y="62"/>
                    <a:pt x="193" y="63"/>
                    <a:pt x="194" y="63"/>
                  </a:cubicBezTo>
                  <a:cubicBezTo>
                    <a:pt x="194" y="63"/>
                    <a:pt x="195" y="62"/>
                    <a:pt x="195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6" y="60"/>
                    <a:pt x="196" y="60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6" y="61"/>
                    <a:pt x="197" y="61"/>
                    <a:pt x="197" y="62"/>
                  </a:cubicBezTo>
                  <a:cubicBezTo>
                    <a:pt x="197" y="62"/>
                    <a:pt x="198" y="62"/>
                    <a:pt x="198" y="63"/>
                  </a:cubicBezTo>
                  <a:cubicBezTo>
                    <a:pt x="198" y="64"/>
                    <a:pt x="198" y="64"/>
                    <a:pt x="199" y="65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200" y="65"/>
                    <a:pt x="200" y="65"/>
                    <a:pt x="201" y="64"/>
                  </a:cubicBezTo>
                  <a:cubicBezTo>
                    <a:pt x="201" y="64"/>
                    <a:pt x="201" y="64"/>
                    <a:pt x="202" y="64"/>
                  </a:cubicBezTo>
                  <a:cubicBezTo>
                    <a:pt x="202" y="64"/>
                    <a:pt x="202" y="63"/>
                    <a:pt x="202" y="6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202" y="62"/>
                    <a:pt x="202" y="62"/>
                    <a:pt x="201" y="61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1" y="61"/>
                    <a:pt x="202" y="60"/>
                    <a:pt x="202" y="60"/>
                  </a:cubicBezTo>
                  <a:cubicBezTo>
                    <a:pt x="202" y="60"/>
                    <a:pt x="203" y="60"/>
                    <a:pt x="203" y="60"/>
                  </a:cubicBezTo>
                  <a:cubicBezTo>
                    <a:pt x="203" y="60"/>
                    <a:pt x="203" y="60"/>
                    <a:pt x="203" y="60"/>
                  </a:cubicBezTo>
                  <a:cubicBezTo>
                    <a:pt x="203" y="60"/>
                    <a:pt x="203" y="60"/>
                    <a:pt x="203" y="61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3"/>
                    <a:pt x="203" y="63"/>
                    <a:pt x="204" y="64"/>
                  </a:cubicBezTo>
                  <a:cubicBezTo>
                    <a:pt x="204" y="64"/>
                    <a:pt x="204" y="64"/>
                    <a:pt x="205" y="64"/>
                  </a:cubicBezTo>
                  <a:cubicBezTo>
                    <a:pt x="205" y="64"/>
                    <a:pt x="205" y="65"/>
                    <a:pt x="205" y="65"/>
                  </a:cubicBezTo>
                  <a:cubicBezTo>
                    <a:pt x="206" y="65"/>
                    <a:pt x="207" y="65"/>
                    <a:pt x="207" y="6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08" y="65"/>
                    <a:pt x="209" y="65"/>
                    <a:pt x="210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1" y="66"/>
                    <a:pt x="211" y="65"/>
                    <a:pt x="212" y="65"/>
                  </a:cubicBezTo>
                  <a:cubicBezTo>
                    <a:pt x="212" y="65"/>
                    <a:pt x="213" y="65"/>
                    <a:pt x="213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3" y="66"/>
                    <a:pt x="212" y="68"/>
                    <a:pt x="212" y="69"/>
                  </a:cubicBezTo>
                  <a:cubicBezTo>
                    <a:pt x="211" y="70"/>
                    <a:pt x="211" y="70"/>
                    <a:pt x="211" y="71"/>
                  </a:cubicBezTo>
                  <a:close/>
                  <a:moveTo>
                    <a:pt x="220" y="91"/>
                  </a:moveTo>
                  <a:cubicBezTo>
                    <a:pt x="219" y="91"/>
                    <a:pt x="219" y="91"/>
                    <a:pt x="219" y="91"/>
                  </a:cubicBezTo>
                  <a:cubicBezTo>
                    <a:pt x="219" y="91"/>
                    <a:pt x="219" y="91"/>
                    <a:pt x="219" y="91"/>
                  </a:cubicBezTo>
                  <a:cubicBezTo>
                    <a:pt x="219" y="91"/>
                    <a:pt x="219" y="90"/>
                    <a:pt x="218" y="90"/>
                  </a:cubicBezTo>
                  <a:cubicBezTo>
                    <a:pt x="218" y="90"/>
                    <a:pt x="218" y="89"/>
                    <a:pt x="217" y="89"/>
                  </a:cubicBezTo>
                  <a:cubicBezTo>
                    <a:pt x="217" y="87"/>
                    <a:pt x="216" y="86"/>
                    <a:pt x="216" y="85"/>
                  </a:cubicBezTo>
                  <a:cubicBezTo>
                    <a:pt x="215" y="84"/>
                    <a:pt x="215" y="82"/>
                    <a:pt x="214" y="80"/>
                  </a:cubicBezTo>
                  <a:cubicBezTo>
                    <a:pt x="213" y="79"/>
                    <a:pt x="213" y="77"/>
                    <a:pt x="212" y="76"/>
                  </a:cubicBezTo>
                  <a:cubicBezTo>
                    <a:pt x="212" y="75"/>
                    <a:pt x="212" y="75"/>
                    <a:pt x="212" y="75"/>
                  </a:cubicBezTo>
                  <a:cubicBezTo>
                    <a:pt x="212" y="75"/>
                    <a:pt x="213" y="75"/>
                    <a:pt x="213" y="75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6"/>
                    <a:pt x="214" y="77"/>
                    <a:pt x="214" y="78"/>
                  </a:cubicBezTo>
                  <a:cubicBezTo>
                    <a:pt x="214" y="79"/>
                    <a:pt x="215" y="79"/>
                    <a:pt x="215" y="79"/>
                  </a:cubicBezTo>
                  <a:cubicBezTo>
                    <a:pt x="215" y="80"/>
                    <a:pt x="215" y="80"/>
                    <a:pt x="215" y="80"/>
                  </a:cubicBezTo>
                  <a:cubicBezTo>
                    <a:pt x="215" y="81"/>
                    <a:pt x="216" y="81"/>
                    <a:pt x="216" y="82"/>
                  </a:cubicBezTo>
                  <a:cubicBezTo>
                    <a:pt x="216" y="83"/>
                    <a:pt x="216" y="83"/>
                    <a:pt x="216" y="83"/>
                  </a:cubicBezTo>
                  <a:cubicBezTo>
                    <a:pt x="216" y="84"/>
                    <a:pt x="216" y="84"/>
                    <a:pt x="217" y="84"/>
                  </a:cubicBezTo>
                  <a:cubicBezTo>
                    <a:pt x="217" y="84"/>
                    <a:pt x="217" y="85"/>
                    <a:pt x="218" y="85"/>
                  </a:cubicBezTo>
                  <a:cubicBezTo>
                    <a:pt x="218" y="86"/>
                    <a:pt x="219" y="86"/>
                    <a:pt x="219" y="86"/>
                  </a:cubicBezTo>
                  <a:cubicBezTo>
                    <a:pt x="219" y="87"/>
                    <a:pt x="219" y="88"/>
                    <a:pt x="220" y="89"/>
                  </a:cubicBezTo>
                  <a:cubicBezTo>
                    <a:pt x="220" y="90"/>
                    <a:pt x="220" y="91"/>
                    <a:pt x="220" y="92"/>
                  </a:cubicBezTo>
                  <a:cubicBezTo>
                    <a:pt x="220" y="92"/>
                    <a:pt x="220" y="92"/>
                    <a:pt x="220" y="92"/>
                  </a:cubicBezTo>
                  <a:cubicBezTo>
                    <a:pt x="220" y="92"/>
                    <a:pt x="220" y="92"/>
                    <a:pt x="220" y="91"/>
                  </a:cubicBezTo>
                  <a:close/>
                  <a:moveTo>
                    <a:pt x="228" y="56"/>
                  </a:moveTo>
                  <a:cubicBezTo>
                    <a:pt x="228" y="56"/>
                    <a:pt x="228" y="56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28" y="56"/>
                    <a:pt x="228" y="56"/>
                    <a:pt x="229" y="56"/>
                  </a:cubicBezTo>
                  <a:cubicBezTo>
                    <a:pt x="229" y="56"/>
                    <a:pt x="229" y="57"/>
                    <a:pt x="229" y="58"/>
                  </a:cubicBezTo>
                  <a:cubicBezTo>
                    <a:pt x="230" y="58"/>
                    <a:pt x="230" y="58"/>
                    <a:pt x="230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9"/>
                    <a:pt x="231" y="59"/>
                    <a:pt x="230" y="59"/>
                  </a:cubicBezTo>
                  <a:cubicBezTo>
                    <a:pt x="230" y="59"/>
                    <a:pt x="230" y="59"/>
                    <a:pt x="230" y="60"/>
                  </a:cubicBezTo>
                  <a:cubicBezTo>
                    <a:pt x="230" y="60"/>
                    <a:pt x="230" y="60"/>
                    <a:pt x="230" y="60"/>
                  </a:cubicBezTo>
                  <a:cubicBezTo>
                    <a:pt x="231" y="60"/>
                    <a:pt x="231" y="61"/>
                    <a:pt x="231" y="62"/>
                  </a:cubicBezTo>
                  <a:cubicBezTo>
                    <a:pt x="231" y="63"/>
                    <a:pt x="231" y="63"/>
                    <a:pt x="231" y="64"/>
                  </a:cubicBezTo>
                  <a:cubicBezTo>
                    <a:pt x="231" y="64"/>
                    <a:pt x="231" y="64"/>
                    <a:pt x="231" y="64"/>
                  </a:cubicBezTo>
                  <a:cubicBezTo>
                    <a:pt x="230" y="64"/>
                    <a:pt x="230" y="64"/>
                    <a:pt x="230" y="64"/>
                  </a:cubicBezTo>
                  <a:cubicBezTo>
                    <a:pt x="230" y="64"/>
                    <a:pt x="229" y="64"/>
                    <a:pt x="229" y="64"/>
                  </a:cubicBezTo>
                  <a:cubicBezTo>
                    <a:pt x="229" y="64"/>
                    <a:pt x="227" y="63"/>
                    <a:pt x="226" y="63"/>
                  </a:cubicBezTo>
                  <a:cubicBezTo>
                    <a:pt x="226" y="63"/>
                    <a:pt x="226" y="62"/>
                    <a:pt x="226" y="62"/>
                  </a:cubicBezTo>
                  <a:cubicBezTo>
                    <a:pt x="226" y="61"/>
                    <a:pt x="226" y="61"/>
                    <a:pt x="226" y="61"/>
                  </a:cubicBezTo>
                  <a:cubicBezTo>
                    <a:pt x="226" y="61"/>
                    <a:pt x="226" y="61"/>
                    <a:pt x="226" y="61"/>
                  </a:cubicBezTo>
                  <a:cubicBezTo>
                    <a:pt x="227" y="61"/>
                    <a:pt x="227" y="61"/>
                    <a:pt x="227" y="61"/>
                  </a:cubicBezTo>
                  <a:cubicBezTo>
                    <a:pt x="228" y="61"/>
                    <a:pt x="228" y="60"/>
                    <a:pt x="228" y="60"/>
                  </a:cubicBezTo>
                  <a:cubicBezTo>
                    <a:pt x="228" y="60"/>
                    <a:pt x="229" y="60"/>
                    <a:pt x="229" y="59"/>
                  </a:cubicBezTo>
                  <a:cubicBezTo>
                    <a:pt x="229" y="59"/>
                    <a:pt x="228" y="59"/>
                    <a:pt x="228" y="58"/>
                  </a:cubicBezTo>
                  <a:cubicBezTo>
                    <a:pt x="228" y="58"/>
                    <a:pt x="227" y="58"/>
                    <a:pt x="226" y="58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26" y="58"/>
                    <a:pt x="226" y="57"/>
                    <a:pt x="225" y="56"/>
                  </a:cubicBezTo>
                  <a:cubicBezTo>
                    <a:pt x="225" y="56"/>
                    <a:pt x="224" y="55"/>
                    <a:pt x="224" y="55"/>
                  </a:cubicBezTo>
                  <a:cubicBezTo>
                    <a:pt x="224" y="55"/>
                    <a:pt x="224" y="54"/>
                    <a:pt x="224" y="54"/>
                  </a:cubicBezTo>
                  <a:cubicBezTo>
                    <a:pt x="224" y="54"/>
                    <a:pt x="224" y="53"/>
                    <a:pt x="225" y="53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5" y="53"/>
                    <a:pt x="226" y="53"/>
                    <a:pt x="227" y="53"/>
                  </a:cubicBezTo>
                  <a:cubicBezTo>
                    <a:pt x="227" y="53"/>
                    <a:pt x="227" y="53"/>
                    <a:pt x="228" y="53"/>
                  </a:cubicBezTo>
                  <a:cubicBezTo>
                    <a:pt x="228" y="52"/>
                    <a:pt x="229" y="52"/>
                    <a:pt x="229" y="51"/>
                  </a:cubicBezTo>
                  <a:cubicBezTo>
                    <a:pt x="229" y="51"/>
                    <a:pt x="230" y="51"/>
                    <a:pt x="230" y="52"/>
                  </a:cubicBezTo>
                  <a:cubicBezTo>
                    <a:pt x="230" y="52"/>
                    <a:pt x="231" y="52"/>
                    <a:pt x="231" y="52"/>
                  </a:cubicBezTo>
                  <a:cubicBezTo>
                    <a:pt x="231" y="52"/>
                    <a:pt x="231" y="53"/>
                    <a:pt x="231" y="53"/>
                  </a:cubicBezTo>
                  <a:cubicBezTo>
                    <a:pt x="232" y="53"/>
                    <a:pt x="232" y="53"/>
                    <a:pt x="232" y="53"/>
                  </a:cubicBezTo>
                  <a:cubicBezTo>
                    <a:pt x="232" y="53"/>
                    <a:pt x="232" y="53"/>
                    <a:pt x="232" y="53"/>
                  </a:cubicBezTo>
                  <a:cubicBezTo>
                    <a:pt x="232" y="54"/>
                    <a:pt x="231" y="54"/>
                    <a:pt x="231" y="54"/>
                  </a:cubicBezTo>
                  <a:cubicBezTo>
                    <a:pt x="230" y="54"/>
                    <a:pt x="230" y="54"/>
                    <a:pt x="230" y="53"/>
                  </a:cubicBezTo>
                  <a:cubicBezTo>
                    <a:pt x="230" y="53"/>
                    <a:pt x="230" y="53"/>
                    <a:pt x="229" y="53"/>
                  </a:cubicBezTo>
                  <a:cubicBezTo>
                    <a:pt x="228" y="53"/>
                    <a:pt x="228" y="54"/>
                    <a:pt x="228" y="55"/>
                  </a:cubicBezTo>
                  <a:cubicBezTo>
                    <a:pt x="227" y="55"/>
                    <a:pt x="227" y="55"/>
                    <a:pt x="227" y="55"/>
                  </a:cubicBezTo>
                  <a:cubicBezTo>
                    <a:pt x="227" y="55"/>
                    <a:pt x="227" y="56"/>
                    <a:pt x="228" y="56"/>
                  </a:cubicBezTo>
                  <a:close/>
                  <a:moveTo>
                    <a:pt x="256" y="26"/>
                  </a:moveTo>
                  <a:cubicBezTo>
                    <a:pt x="256" y="26"/>
                    <a:pt x="255" y="26"/>
                    <a:pt x="255" y="26"/>
                  </a:cubicBezTo>
                  <a:cubicBezTo>
                    <a:pt x="255" y="26"/>
                    <a:pt x="255" y="26"/>
                    <a:pt x="254" y="26"/>
                  </a:cubicBezTo>
                  <a:cubicBezTo>
                    <a:pt x="254" y="25"/>
                    <a:pt x="254" y="25"/>
                    <a:pt x="254" y="25"/>
                  </a:cubicBezTo>
                  <a:cubicBezTo>
                    <a:pt x="254" y="25"/>
                    <a:pt x="254" y="25"/>
                    <a:pt x="254" y="25"/>
                  </a:cubicBezTo>
                  <a:cubicBezTo>
                    <a:pt x="254" y="25"/>
                    <a:pt x="255" y="25"/>
                    <a:pt x="255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6" y="25"/>
                    <a:pt x="256" y="25"/>
                    <a:pt x="256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6"/>
                    <a:pt x="256" y="26"/>
                    <a:pt x="256" y="26"/>
                  </a:cubicBezTo>
                  <a:close/>
                  <a:moveTo>
                    <a:pt x="261" y="24"/>
                  </a:moveTo>
                  <a:cubicBezTo>
                    <a:pt x="261" y="24"/>
                    <a:pt x="261" y="24"/>
                    <a:pt x="261" y="24"/>
                  </a:cubicBezTo>
                  <a:cubicBezTo>
                    <a:pt x="261" y="24"/>
                    <a:pt x="261" y="24"/>
                    <a:pt x="261" y="24"/>
                  </a:cubicBezTo>
                  <a:cubicBezTo>
                    <a:pt x="261" y="24"/>
                    <a:pt x="261" y="24"/>
                    <a:pt x="261" y="23"/>
                  </a:cubicBezTo>
                  <a:cubicBezTo>
                    <a:pt x="261" y="23"/>
                    <a:pt x="261" y="22"/>
                    <a:pt x="260" y="22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60" y="22"/>
                    <a:pt x="260" y="22"/>
                    <a:pt x="261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61" y="23"/>
                    <a:pt x="261" y="23"/>
                    <a:pt x="261" y="23"/>
                  </a:cubicBezTo>
                  <a:cubicBezTo>
                    <a:pt x="261" y="24"/>
                    <a:pt x="261" y="24"/>
                    <a:pt x="261" y="24"/>
                  </a:cubicBezTo>
                  <a:close/>
                  <a:moveTo>
                    <a:pt x="186" y="58"/>
                  </a:moveTo>
                  <a:cubicBezTo>
                    <a:pt x="185" y="58"/>
                    <a:pt x="185" y="59"/>
                    <a:pt x="185" y="59"/>
                  </a:cubicBezTo>
                  <a:cubicBezTo>
                    <a:pt x="185" y="59"/>
                    <a:pt x="185" y="60"/>
                    <a:pt x="185" y="60"/>
                  </a:cubicBezTo>
                  <a:cubicBezTo>
                    <a:pt x="185" y="61"/>
                    <a:pt x="185" y="61"/>
                    <a:pt x="185" y="61"/>
                  </a:cubicBezTo>
                  <a:cubicBezTo>
                    <a:pt x="185" y="61"/>
                    <a:pt x="186" y="62"/>
                    <a:pt x="186" y="62"/>
                  </a:cubicBezTo>
                  <a:cubicBezTo>
                    <a:pt x="186" y="62"/>
                    <a:pt x="187" y="61"/>
                    <a:pt x="187" y="61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87" y="61"/>
                    <a:pt x="187" y="60"/>
                    <a:pt x="187" y="60"/>
                  </a:cubicBezTo>
                  <a:cubicBezTo>
                    <a:pt x="187" y="60"/>
                    <a:pt x="187" y="59"/>
                    <a:pt x="187" y="59"/>
                  </a:cubicBezTo>
                  <a:cubicBezTo>
                    <a:pt x="187" y="59"/>
                    <a:pt x="186" y="58"/>
                    <a:pt x="186" y="58"/>
                  </a:cubicBezTo>
                  <a:close/>
                  <a:moveTo>
                    <a:pt x="151" y="20"/>
                  </a:moveTo>
                  <a:cubicBezTo>
                    <a:pt x="151" y="20"/>
                    <a:pt x="151" y="20"/>
                    <a:pt x="151" y="20"/>
                  </a:cubicBezTo>
                  <a:cubicBezTo>
                    <a:pt x="151" y="20"/>
                    <a:pt x="152" y="20"/>
                    <a:pt x="152" y="20"/>
                  </a:cubicBezTo>
                  <a:cubicBezTo>
                    <a:pt x="153" y="20"/>
                    <a:pt x="153" y="20"/>
                    <a:pt x="153" y="20"/>
                  </a:cubicBezTo>
                  <a:cubicBezTo>
                    <a:pt x="154" y="20"/>
                    <a:pt x="154" y="20"/>
                    <a:pt x="154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3" y="19"/>
                    <a:pt x="153" y="19"/>
                    <a:pt x="153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4" y="18"/>
                    <a:pt x="154" y="17"/>
                    <a:pt x="154" y="17"/>
                  </a:cubicBezTo>
                  <a:cubicBezTo>
                    <a:pt x="154" y="17"/>
                    <a:pt x="154" y="16"/>
                    <a:pt x="154" y="16"/>
                  </a:cubicBezTo>
                  <a:cubicBezTo>
                    <a:pt x="154" y="16"/>
                    <a:pt x="155" y="16"/>
                    <a:pt x="155" y="15"/>
                  </a:cubicBezTo>
                  <a:cubicBezTo>
                    <a:pt x="155" y="15"/>
                    <a:pt x="155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3" y="15"/>
                    <a:pt x="153" y="14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3" y="13"/>
                    <a:pt x="154" y="13"/>
                    <a:pt x="154" y="13"/>
                  </a:cubicBezTo>
                  <a:cubicBezTo>
                    <a:pt x="154" y="12"/>
                    <a:pt x="155" y="12"/>
                    <a:pt x="156" y="11"/>
                  </a:cubicBezTo>
                  <a:cubicBezTo>
                    <a:pt x="156" y="10"/>
                    <a:pt x="157" y="9"/>
                    <a:pt x="158" y="9"/>
                  </a:cubicBezTo>
                  <a:cubicBezTo>
                    <a:pt x="159" y="9"/>
                    <a:pt x="159" y="8"/>
                    <a:pt x="159" y="7"/>
                  </a:cubicBezTo>
                  <a:cubicBezTo>
                    <a:pt x="159" y="7"/>
                    <a:pt x="159" y="6"/>
                    <a:pt x="159" y="6"/>
                  </a:cubicBezTo>
                  <a:cubicBezTo>
                    <a:pt x="158" y="6"/>
                    <a:pt x="158" y="6"/>
                    <a:pt x="157" y="6"/>
                  </a:cubicBezTo>
                  <a:cubicBezTo>
                    <a:pt x="156" y="6"/>
                    <a:pt x="155" y="6"/>
                    <a:pt x="155" y="6"/>
                  </a:cubicBezTo>
                  <a:cubicBezTo>
                    <a:pt x="154" y="7"/>
                    <a:pt x="154" y="7"/>
                    <a:pt x="154" y="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8"/>
                    <a:pt x="152" y="8"/>
                    <a:pt x="151" y="7"/>
                  </a:cubicBezTo>
                  <a:cubicBezTo>
                    <a:pt x="151" y="6"/>
                    <a:pt x="151" y="6"/>
                    <a:pt x="150" y="5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3"/>
                    <a:pt x="150" y="2"/>
                    <a:pt x="149" y="2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9" y="1"/>
                    <a:pt x="148" y="1"/>
                    <a:pt x="148" y="1"/>
                  </a:cubicBezTo>
                  <a:cubicBezTo>
                    <a:pt x="148" y="1"/>
                    <a:pt x="147" y="1"/>
                    <a:pt x="147" y="1"/>
                  </a:cubicBezTo>
                  <a:cubicBezTo>
                    <a:pt x="147" y="1"/>
                    <a:pt x="147" y="1"/>
                    <a:pt x="146" y="1"/>
                  </a:cubicBezTo>
                  <a:cubicBezTo>
                    <a:pt x="146" y="1"/>
                    <a:pt x="145" y="1"/>
                    <a:pt x="145" y="1"/>
                  </a:cubicBezTo>
                  <a:cubicBezTo>
                    <a:pt x="145" y="1"/>
                    <a:pt x="144" y="2"/>
                    <a:pt x="144" y="2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4" y="1"/>
                    <a:pt x="144" y="1"/>
                    <a:pt x="144" y="1"/>
                  </a:cubicBezTo>
                  <a:cubicBezTo>
                    <a:pt x="144" y="1"/>
                    <a:pt x="143" y="1"/>
                    <a:pt x="143" y="1"/>
                  </a:cubicBezTo>
                  <a:cubicBezTo>
                    <a:pt x="142" y="0"/>
                    <a:pt x="140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0"/>
                    <a:pt x="136" y="0"/>
                    <a:pt x="135" y="0"/>
                  </a:cubicBezTo>
                  <a:cubicBezTo>
                    <a:pt x="133" y="0"/>
                    <a:pt x="131" y="0"/>
                    <a:pt x="130" y="1"/>
                  </a:cubicBezTo>
                  <a:cubicBezTo>
                    <a:pt x="129" y="1"/>
                    <a:pt x="129" y="2"/>
                    <a:pt x="128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2"/>
                    <a:pt x="128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3" y="4"/>
                    <a:pt x="124" y="4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3" y="6"/>
                    <a:pt x="123" y="6"/>
                  </a:cubicBezTo>
                  <a:cubicBezTo>
                    <a:pt x="123" y="6"/>
                    <a:pt x="123" y="7"/>
                    <a:pt x="122" y="7"/>
                  </a:cubicBezTo>
                  <a:cubicBezTo>
                    <a:pt x="121" y="7"/>
                    <a:pt x="121" y="6"/>
                    <a:pt x="121" y="6"/>
                  </a:cubicBezTo>
                  <a:cubicBezTo>
                    <a:pt x="121" y="6"/>
                    <a:pt x="120" y="6"/>
                    <a:pt x="119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7" y="6"/>
                    <a:pt x="116" y="6"/>
                    <a:pt x="115" y="6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8"/>
                    <a:pt x="113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3" y="8"/>
                    <a:pt x="112" y="8"/>
                    <a:pt x="112" y="8"/>
                  </a:cubicBezTo>
                  <a:cubicBezTo>
                    <a:pt x="112" y="8"/>
                    <a:pt x="111" y="9"/>
                    <a:pt x="111" y="9"/>
                  </a:cubicBezTo>
                  <a:cubicBezTo>
                    <a:pt x="110" y="9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0" y="11"/>
                    <a:pt x="109" y="11"/>
                    <a:pt x="109" y="1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8" y="11"/>
                    <a:pt x="107" y="12"/>
                    <a:pt x="107" y="13"/>
                  </a:cubicBezTo>
                  <a:cubicBezTo>
                    <a:pt x="107" y="13"/>
                    <a:pt x="107" y="13"/>
                    <a:pt x="106" y="13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3" y="14"/>
                    <a:pt x="103" y="14"/>
                    <a:pt x="103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4" y="16"/>
                    <a:pt x="104" y="16"/>
                    <a:pt x="105" y="1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6" y="16"/>
                    <a:pt x="106" y="16"/>
                    <a:pt x="106" y="17"/>
                  </a:cubicBezTo>
                  <a:cubicBezTo>
                    <a:pt x="107" y="17"/>
                    <a:pt x="107" y="17"/>
                    <a:pt x="107" y="18"/>
                  </a:cubicBezTo>
                  <a:cubicBezTo>
                    <a:pt x="107" y="18"/>
                    <a:pt x="108" y="18"/>
                    <a:pt x="108" y="18"/>
                  </a:cubicBezTo>
                  <a:cubicBezTo>
                    <a:pt x="108" y="18"/>
                    <a:pt x="109" y="17"/>
                    <a:pt x="109" y="17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17"/>
                    <a:pt x="109" y="17"/>
                    <a:pt x="110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1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5" y="17"/>
                    <a:pt x="116" y="18"/>
                    <a:pt x="116" y="18"/>
                  </a:cubicBezTo>
                  <a:cubicBezTo>
                    <a:pt x="116" y="18"/>
                    <a:pt x="117" y="18"/>
                    <a:pt x="117" y="18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9" y="19"/>
                    <a:pt x="119" y="20"/>
                    <a:pt x="119" y="21"/>
                  </a:cubicBezTo>
                  <a:cubicBezTo>
                    <a:pt x="119" y="22"/>
                    <a:pt x="119" y="22"/>
                    <a:pt x="119" y="23"/>
                  </a:cubicBezTo>
                  <a:cubicBezTo>
                    <a:pt x="119" y="23"/>
                    <a:pt x="119" y="23"/>
                    <a:pt x="119" y="24"/>
                  </a:cubicBezTo>
                  <a:cubicBezTo>
                    <a:pt x="119" y="24"/>
                    <a:pt x="120" y="24"/>
                    <a:pt x="120" y="24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0" y="24"/>
                    <a:pt x="120" y="24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6"/>
                    <a:pt x="120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1" y="28"/>
                    <a:pt x="121" y="30"/>
                    <a:pt x="122" y="30"/>
                  </a:cubicBezTo>
                  <a:cubicBezTo>
                    <a:pt x="122" y="30"/>
                    <a:pt x="122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3"/>
                    <a:pt x="124" y="33"/>
                    <a:pt x="124" y="34"/>
                  </a:cubicBezTo>
                  <a:cubicBezTo>
                    <a:pt x="124" y="34"/>
                    <a:pt x="125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8" y="36"/>
                    <a:pt x="128" y="36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6"/>
                    <a:pt x="129" y="36"/>
                  </a:cubicBezTo>
                  <a:cubicBezTo>
                    <a:pt x="129" y="36"/>
                    <a:pt x="129" y="37"/>
                    <a:pt x="129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1" y="36"/>
                    <a:pt x="131" y="36"/>
                  </a:cubicBezTo>
                  <a:cubicBezTo>
                    <a:pt x="132" y="35"/>
                    <a:pt x="132" y="34"/>
                    <a:pt x="132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1"/>
                    <a:pt x="134" y="30"/>
                    <a:pt x="134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6" y="29"/>
                    <a:pt x="136" y="29"/>
                    <a:pt x="136" y="29"/>
                  </a:cubicBezTo>
                  <a:cubicBezTo>
                    <a:pt x="137" y="29"/>
                    <a:pt x="138" y="30"/>
                    <a:pt x="138" y="30"/>
                  </a:cubicBezTo>
                  <a:cubicBezTo>
                    <a:pt x="138" y="30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40" y="29"/>
                    <a:pt x="140" y="28"/>
                  </a:cubicBezTo>
                  <a:cubicBezTo>
                    <a:pt x="140" y="28"/>
                    <a:pt x="140" y="28"/>
                    <a:pt x="140" y="28"/>
                  </a:cubicBezTo>
                  <a:cubicBezTo>
                    <a:pt x="140" y="27"/>
                    <a:pt x="141" y="27"/>
                    <a:pt x="141" y="27"/>
                  </a:cubicBezTo>
                  <a:cubicBezTo>
                    <a:pt x="141" y="27"/>
                    <a:pt x="141" y="27"/>
                    <a:pt x="141" y="27"/>
                  </a:cubicBezTo>
                  <a:cubicBezTo>
                    <a:pt x="141" y="27"/>
                    <a:pt x="141" y="27"/>
                    <a:pt x="141" y="27"/>
                  </a:cubicBezTo>
                  <a:cubicBezTo>
                    <a:pt x="141" y="27"/>
                    <a:pt x="143" y="27"/>
                    <a:pt x="144" y="27"/>
                  </a:cubicBezTo>
                  <a:cubicBezTo>
                    <a:pt x="145" y="27"/>
                    <a:pt x="146" y="26"/>
                    <a:pt x="146" y="26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26"/>
                    <a:pt x="148" y="26"/>
                    <a:pt x="148" y="26"/>
                  </a:cubicBezTo>
                  <a:cubicBezTo>
                    <a:pt x="148" y="26"/>
                    <a:pt x="148" y="26"/>
                    <a:pt x="148" y="26"/>
                  </a:cubicBezTo>
                  <a:cubicBezTo>
                    <a:pt x="149" y="26"/>
                    <a:pt x="149" y="26"/>
                    <a:pt x="149" y="26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5"/>
                    <a:pt x="150" y="25"/>
                    <a:pt x="150" y="25"/>
                  </a:cubicBezTo>
                  <a:cubicBezTo>
                    <a:pt x="151" y="24"/>
                    <a:pt x="151" y="24"/>
                    <a:pt x="151" y="23"/>
                  </a:cubicBezTo>
                  <a:cubicBezTo>
                    <a:pt x="151" y="23"/>
                    <a:pt x="151" y="23"/>
                    <a:pt x="151" y="22"/>
                  </a:cubicBezTo>
                  <a:cubicBezTo>
                    <a:pt x="151" y="22"/>
                    <a:pt x="150" y="22"/>
                    <a:pt x="150" y="21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50" y="21"/>
                    <a:pt x="150" y="20"/>
                    <a:pt x="151" y="20"/>
                  </a:cubicBezTo>
                  <a:close/>
                  <a:moveTo>
                    <a:pt x="122" y="22"/>
                  </a:moveTo>
                  <a:cubicBezTo>
                    <a:pt x="122" y="22"/>
                    <a:pt x="122" y="22"/>
                    <a:pt x="122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22"/>
                    <a:pt x="122" y="22"/>
                    <a:pt x="122" y="22"/>
                  </a:cubicBezTo>
                  <a:close/>
                  <a:moveTo>
                    <a:pt x="123" y="24"/>
                  </a:moveTo>
                  <a:cubicBezTo>
                    <a:pt x="123" y="24"/>
                    <a:pt x="123" y="25"/>
                    <a:pt x="123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4"/>
                    <a:pt x="123" y="24"/>
                    <a:pt x="123" y="24"/>
                  </a:cubicBezTo>
                  <a:close/>
                  <a:moveTo>
                    <a:pt x="147" y="23"/>
                  </a:moveTo>
                  <a:cubicBezTo>
                    <a:pt x="147" y="23"/>
                    <a:pt x="147" y="23"/>
                    <a:pt x="147" y="23"/>
                  </a:cubicBezTo>
                  <a:cubicBezTo>
                    <a:pt x="147" y="23"/>
                    <a:pt x="147" y="23"/>
                    <a:pt x="147" y="22"/>
                  </a:cubicBezTo>
                  <a:cubicBezTo>
                    <a:pt x="147" y="22"/>
                    <a:pt x="147" y="23"/>
                    <a:pt x="148" y="23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48" y="23"/>
                    <a:pt x="147" y="23"/>
                    <a:pt x="147" y="23"/>
                  </a:cubicBezTo>
                  <a:close/>
                  <a:moveTo>
                    <a:pt x="159" y="32"/>
                  </a:moveTo>
                  <a:cubicBezTo>
                    <a:pt x="159" y="32"/>
                    <a:pt x="160" y="32"/>
                    <a:pt x="160" y="31"/>
                  </a:cubicBezTo>
                  <a:cubicBezTo>
                    <a:pt x="160" y="31"/>
                    <a:pt x="161" y="31"/>
                    <a:pt x="161" y="31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1" y="28"/>
                    <a:pt x="160" y="28"/>
                    <a:pt x="159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59" y="28"/>
                    <a:pt x="158" y="28"/>
                    <a:pt x="157" y="28"/>
                  </a:cubicBezTo>
                  <a:cubicBezTo>
                    <a:pt x="156" y="28"/>
                    <a:pt x="156" y="29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4" y="28"/>
                    <a:pt x="153" y="28"/>
                  </a:cubicBezTo>
                  <a:cubicBezTo>
                    <a:pt x="153" y="28"/>
                    <a:pt x="153" y="28"/>
                    <a:pt x="152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2" y="28"/>
                    <a:pt x="152" y="28"/>
                    <a:pt x="152" y="29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52" y="29"/>
                    <a:pt x="152" y="30"/>
                    <a:pt x="152" y="30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3" y="31"/>
                    <a:pt x="153" y="32"/>
                    <a:pt x="153" y="32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4" y="32"/>
                    <a:pt x="155" y="32"/>
                    <a:pt x="155" y="32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5" y="32"/>
                    <a:pt x="156" y="33"/>
                    <a:pt x="156" y="33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8" y="33"/>
                    <a:pt x="158" y="33"/>
                    <a:pt x="158" y="32"/>
                  </a:cubicBezTo>
                  <a:cubicBezTo>
                    <a:pt x="159" y="32"/>
                    <a:pt x="159" y="32"/>
                    <a:pt x="159" y="32"/>
                  </a:cubicBezTo>
                  <a:close/>
                  <a:moveTo>
                    <a:pt x="228" y="124"/>
                  </a:moveTo>
                  <a:cubicBezTo>
                    <a:pt x="228" y="124"/>
                    <a:pt x="228" y="123"/>
                    <a:pt x="227" y="123"/>
                  </a:cubicBezTo>
                  <a:cubicBezTo>
                    <a:pt x="227" y="123"/>
                    <a:pt x="227" y="123"/>
                    <a:pt x="227" y="123"/>
                  </a:cubicBezTo>
                  <a:cubicBezTo>
                    <a:pt x="227" y="123"/>
                    <a:pt x="227" y="123"/>
                    <a:pt x="227" y="123"/>
                  </a:cubicBezTo>
                  <a:cubicBezTo>
                    <a:pt x="227" y="123"/>
                    <a:pt x="227" y="123"/>
                    <a:pt x="227" y="123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5" y="124"/>
                    <a:pt x="225" y="125"/>
                    <a:pt x="225" y="126"/>
                  </a:cubicBezTo>
                  <a:cubicBezTo>
                    <a:pt x="224" y="126"/>
                    <a:pt x="224" y="127"/>
                    <a:pt x="223" y="127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22" y="127"/>
                    <a:pt x="222" y="128"/>
                    <a:pt x="221" y="128"/>
                  </a:cubicBezTo>
                  <a:cubicBezTo>
                    <a:pt x="221" y="128"/>
                    <a:pt x="221" y="129"/>
                    <a:pt x="221" y="130"/>
                  </a:cubicBezTo>
                  <a:cubicBezTo>
                    <a:pt x="221" y="130"/>
                    <a:pt x="221" y="130"/>
                    <a:pt x="221" y="130"/>
                  </a:cubicBezTo>
                  <a:cubicBezTo>
                    <a:pt x="221" y="131"/>
                    <a:pt x="221" y="132"/>
                    <a:pt x="221" y="132"/>
                  </a:cubicBezTo>
                  <a:cubicBezTo>
                    <a:pt x="221" y="133"/>
                    <a:pt x="221" y="133"/>
                    <a:pt x="221" y="134"/>
                  </a:cubicBezTo>
                  <a:cubicBezTo>
                    <a:pt x="221" y="134"/>
                    <a:pt x="220" y="134"/>
                    <a:pt x="220" y="135"/>
                  </a:cubicBezTo>
                  <a:cubicBezTo>
                    <a:pt x="220" y="136"/>
                    <a:pt x="221" y="137"/>
                    <a:pt x="221" y="138"/>
                  </a:cubicBezTo>
                  <a:cubicBezTo>
                    <a:pt x="221" y="138"/>
                    <a:pt x="221" y="138"/>
                    <a:pt x="221" y="138"/>
                  </a:cubicBezTo>
                  <a:cubicBezTo>
                    <a:pt x="221" y="138"/>
                    <a:pt x="221" y="138"/>
                    <a:pt x="221" y="138"/>
                  </a:cubicBezTo>
                  <a:cubicBezTo>
                    <a:pt x="221" y="139"/>
                    <a:pt x="221" y="139"/>
                    <a:pt x="221" y="140"/>
                  </a:cubicBezTo>
                  <a:cubicBezTo>
                    <a:pt x="222" y="140"/>
                    <a:pt x="222" y="140"/>
                    <a:pt x="223" y="140"/>
                  </a:cubicBezTo>
                  <a:cubicBezTo>
                    <a:pt x="223" y="140"/>
                    <a:pt x="223" y="140"/>
                    <a:pt x="223" y="140"/>
                  </a:cubicBezTo>
                  <a:cubicBezTo>
                    <a:pt x="224" y="140"/>
                    <a:pt x="224" y="140"/>
                    <a:pt x="225" y="140"/>
                  </a:cubicBezTo>
                  <a:cubicBezTo>
                    <a:pt x="225" y="139"/>
                    <a:pt x="225" y="139"/>
                    <a:pt x="225" y="138"/>
                  </a:cubicBezTo>
                  <a:cubicBezTo>
                    <a:pt x="226" y="137"/>
                    <a:pt x="226" y="135"/>
                    <a:pt x="227" y="134"/>
                  </a:cubicBezTo>
                  <a:cubicBezTo>
                    <a:pt x="227" y="134"/>
                    <a:pt x="227" y="133"/>
                    <a:pt x="227" y="132"/>
                  </a:cubicBezTo>
                  <a:cubicBezTo>
                    <a:pt x="227" y="131"/>
                    <a:pt x="228" y="130"/>
                    <a:pt x="228" y="130"/>
                  </a:cubicBezTo>
                  <a:cubicBezTo>
                    <a:pt x="228" y="129"/>
                    <a:pt x="228" y="128"/>
                    <a:pt x="228" y="126"/>
                  </a:cubicBezTo>
                  <a:cubicBezTo>
                    <a:pt x="228" y="126"/>
                    <a:pt x="228" y="126"/>
                    <a:pt x="228" y="126"/>
                  </a:cubicBezTo>
                  <a:cubicBezTo>
                    <a:pt x="228" y="126"/>
                    <a:pt x="228" y="125"/>
                    <a:pt x="228" y="124"/>
                  </a:cubicBezTo>
                  <a:close/>
                  <a:moveTo>
                    <a:pt x="298" y="121"/>
                  </a:move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299" y="121"/>
                    <a:pt x="299" y="120"/>
                  </a:cubicBezTo>
                  <a:cubicBezTo>
                    <a:pt x="299" y="120"/>
                    <a:pt x="299" y="120"/>
                    <a:pt x="299" y="120"/>
                  </a:cubicBezTo>
                  <a:cubicBezTo>
                    <a:pt x="299" y="120"/>
                    <a:pt x="299" y="120"/>
                    <a:pt x="299" y="119"/>
                  </a:cubicBezTo>
                  <a:cubicBezTo>
                    <a:pt x="298" y="119"/>
                    <a:pt x="298" y="119"/>
                    <a:pt x="298" y="119"/>
                  </a:cubicBezTo>
                  <a:cubicBezTo>
                    <a:pt x="297" y="119"/>
                    <a:pt x="297" y="119"/>
                    <a:pt x="297" y="120"/>
                  </a:cubicBezTo>
                  <a:cubicBezTo>
                    <a:pt x="297" y="120"/>
                    <a:pt x="297" y="120"/>
                    <a:pt x="297" y="120"/>
                  </a:cubicBezTo>
                  <a:cubicBezTo>
                    <a:pt x="297" y="120"/>
                    <a:pt x="297" y="120"/>
                    <a:pt x="297" y="120"/>
                  </a:cubicBezTo>
                  <a:cubicBezTo>
                    <a:pt x="297" y="121"/>
                    <a:pt x="297" y="121"/>
                    <a:pt x="298" y="121"/>
                  </a:cubicBezTo>
                  <a:close/>
                  <a:moveTo>
                    <a:pt x="102" y="84"/>
                  </a:moveTo>
                  <a:cubicBezTo>
                    <a:pt x="102" y="84"/>
                    <a:pt x="101" y="83"/>
                    <a:pt x="101" y="83"/>
                  </a:cubicBezTo>
                  <a:cubicBezTo>
                    <a:pt x="101" y="83"/>
                    <a:pt x="100" y="82"/>
                    <a:pt x="100" y="82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98" y="82"/>
                    <a:pt x="98" y="81"/>
                    <a:pt x="97" y="81"/>
                  </a:cubicBezTo>
                  <a:cubicBezTo>
                    <a:pt x="97" y="80"/>
                    <a:pt x="95" y="80"/>
                    <a:pt x="95" y="80"/>
                  </a:cubicBezTo>
                  <a:cubicBezTo>
                    <a:pt x="94" y="80"/>
                    <a:pt x="94" y="80"/>
                    <a:pt x="93" y="81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2" y="82"/>
                    <a:pt x="93" y="82"/>
                    <a:pt x="93" y="82"/>
                  </a:cubicBezTo>
                  <a:cubicBezTo>
                    <a:pt x="93" y="82"/>
                    <a:pt x="94" y="82"/>
                    <a:pt x="94" y="82"/>
                  </a:cubicBezTo>
                  <a:cubicBezTo>
                    <a:pt x="94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7" y="83"/>
                    <a:pt x="97" y="83"/>
                    <a:pt x="98" y="84"/>
                  </a:cubicBezTo>
                  <a:cubicBezTo>
                    <a:pt x="98" y="84"/>
                    <a:pt x="99" y="84"/>
                    <a:pt x="99" y="84"/>
                  </a:cubicBezTo>
                  <a:cubicBezTo>
                    <a:pt x="99" y="85"/>
                    <a:pt x="100" y="85"/>
                    <a:pt x="101" y="85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1" y="85"/>
                    <a:pt x="102" y="85"/>
                    <a:pt x="102" y="84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2" y="84"/>
                    <a:pt x="102" y="84"/>
                    <a:pt x="102" y="84"/>
                  </a:cubicBezTo>
                  <a:cubicBezTo>
                    <a:pt x="102" y="84"/>
                    <a:pt x="102" y="84"/>
                    <a:pt x="102" y="84"/>
                  </a:cubicBezTo>
                  <a:close/>
                  <a:moveTo>
                    <a:pt x="99" y="86"/>
                  </a:moveTo>
                  <a:cubicBezTo>
                    <a:pt x="99" y="86"/>
                    <a:pt x="99" y="86"/>
                    <a:pt x="99" y="86"/>
                  </a:cubicBezTo>
                  <a:cubicBezTo>
                    <a:pt x="98" y="87"/>
                    <a:pt x="98" y="87"/>
                    <a:pt x="98" y="88"/>
                  </a:cubicBezTo>
                  <a:cubicBezTo>
                    <a:pt x="98" y="88"/>
                    <a:pt x="98" y="88"/>
                    <a:pt x="98" y="89"/>
                  </a:cubicBezTo>
                  <a:cubicBezTo>
                    <a:pt x="98" y="89"/>
                    <a:pt x="98" y="89"/>
                    <a:pt x="99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00" y="89"/>
                    <a:pt x="100" y="88"/>
                    <a:pt x="100" y="88"/>
                  </a:cubicBezTo>
                  <a:cubicBezTo>
                    <a:pt x="100" y="87"/>
                    <a:pt x="100" y="87"/>
                    <a:pt x="99" y="86"/>
                  </a:cubicBezTo>
                  <a:cubicBezTo>
                    <a:pt x="99" y="86"/>
                    <a:pt x="99" y="86"/>
                    <a:pt x="99" y="86"/>
                  </a:cubicBezTo>
                  <a:close/>
                  <a:moveTo>
                    <a:pt x="100" y="79"/>
                  </a:moveTo>
                  <a:cubicBezTo>
                    <a:pt x="100" y="78"/>
                    <a:pt x="99" y="78"/>
                    <a:pt x="98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78"/>
                    <a:pt x="97" y="78"/>
                    <a:pt x="97" y="79"/>
                  </a:cubicBezTo>
                  <a:cubicBezTo>
                    <a:pt x="97" y="79"/>
                    <a:pt x="97" y="79"/>
                    <a:pt x="98" y="80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80"/>
                    <a:pt x="100" y="79"/>
                    <a:pt x="100" y="79"/>
                  </a:cubicBezTo>
                  <a:close/>
                  <a:moveTo>
                    <a:pt x="293" y="119"/>
                  </a:moveTo>
                  <a:cubicBezTo>
                    <a:pt x="293" y="119"/>
                    <a:pt x="293" y="119"/>
                    <a:pt x="293" y="119"/>
                  </a:cubicBezTo>
                  <a:cubicBezTo>
                    <a:pt x="293" y="119"/>
                    <a:pt x="293" y="119"/>
                    <a:pt x="293" y="119"/>
                  </a:cubicBezTo>
                  <a:cubicBezTo>
                    <a:pt x="293" y="119"/>
                    <a:pt x="293" y="119"/>
                    <a:pt x="293" y="119"/>
                  </a:cubicBezTo>
                  <a:cubicBezTo>
                    <a:pt x="293" y="119"/>
                    <a:pt x="293" y="119"/>
                    <a:pt x="293" y="119"/>
                  </a:cubicBezTo>
                  <a:cubicBezTo>
                    <a:pt x="293" y="118"/>
                    <a:pt x="293" y="118"/>
                    <a:pt x="293" y="117"/>
                  </a:cubicBezTo>
                  <a:cubicBezTo>
                    <a:pt x="292" y="117"/>
                    <a:pt x="292" y="117"/>
                    <a:pt x="291" y="117"/>
                  </a:cubicBezTo>
                  <a:cubicBezTo>
                    <a:pt x="291" y="117"/>
                    <a:pt x="291" y="117"/>
                    <a:pt x="290" y="117"/>
                  </a:cubicBezTo>
                  <a:cubicBezTo>
                    <a:pt x="289" y="116"/>
                    <a:pt x="289" y="116"/>
                    <a:pt x="289" y="116"/>
                  </a:cubicBezTo>
                  <a:cubicBezTo>
                    <a:pt x="289" y="116"/>
                    <a:pt x="289" y="116"/>
                    <a:pt x="289" y="116"/>
                  </a:cubicBezTo>
                  <a:cubicBezTo>
                    <a:pt x="288" y="116"/>
                    <a:pt x="288" y="116"/>
                    <a:pt x="288" y="117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7" y="116"/>
                    <a:pt x="286" y="116"/>
                    <a:pt x="286" y="116"/>
                  </a:cubicBezTo>
                  <a:cubicBezTo>
                    <a:pt x="286" y="116"/>
                    <a:pt x="286" y="116"/>
                    <a:pt x="286" y="116"/>
                  </a:cubicBezTo>
                  <a:cubicBezTo>
                    <a:pt x="286" y="116"/>
                    <a:pt x="286" y="116"/>
                    <a:pt x="285" y="116"/>
                  </a:cubicBezTo>
                  <a:cubicBezTo>
                    <a:pt x="285" y="115"/>
                    <a:pt x="285" y="115"/>
                    <a:pt x="284" y="115"/>
                  </a:cubicBezTo>
                  <a:cubicBezTo>
                    <a:pt x="284" y="115"/>
                    <a:pt x="284" y="115"/>
                    <a:pt x="284" y="115"/>
                  </a:cubicBezTo>
                  <a:cubicBezTo>
                    <a:pt x="284" y="114"/>
                    <a:pt x="284" y="113"/>
                    <a:pt x="285" y="113"/>
                  </a:cubicBezTo>
                  <a:cubicBezTo>
                    <a:pt x="285" y="113"/>
                    <a:pt x="285" y="113"/>
                    <a:pt x="285" y="113"/>
                  </a:cubicBezTo>
                  <a:cubicBezTo>
                    <a:pt x="285" y="112"/>
                    <a:pt x="285" y="112"/>
                    <a:pt x="285" y="112"/>
                  </a:cubicBezTo>
                  <a:cubicBezTo>
                    <a:pt x="285" y="111"/>
                    <a:pt x="285" y="111"/>
                    <a:pt x="285" y="111"/>
                  </a:cubicBezTo>
                  <a:cubicBezTo>
                    <a:pt x="285" y="111"/>
                    <a:pt x="284" y="110"/>
                    <a:pt x="284" y="110"/>
                  </a:cubicBezTo>
                  <a:cubicBezTo>
                    <a:pt x="284" y="110"/>
                    <a:pt x="284" y="110"/>
                    <a:pt x="284" y="110"/>
                  </a:cubicBezTo>
                  <a:cubicBezTo>
                    <a:pt x="284" y="110"/>
                    <a:pt x="284" y="110"/>
                    <a:pt x="284" y="110"/>
                  </a:cubicBezTo>
                  <a:cubicBezTo>
                    <a:pt x="284" y="110"/>
                    <a:pt x="284" y="110"/>
                    <a:pt x="284" y="110"/>
                  </a:cubicBezTo>
                  <a:cubicBezTo>
                    <a:pt x="283" y="110"/>
                    <a:pt x="283" y="109"/>
                    <a:pt x="282" y="108"/>
                  </a:cubicBezTo>
                  <a:cubicBezTo>
                    <a:pt x="281" y="107"/>
                    <a:pt x="280" y="107"/>
                    <a:pt x="279" y="105"/>
                  </a:cubicBezTo>
                  <a:cubicBezTo>
                    <a:pt x="278" y="104"/>
                    <a:pt x="276" y="103"/>
                    <a:pt x="276" y="103"/>
                  </a:cubicBezTo>
                  <a:cubicBezTo>
                    <a:pt x="275" y="102"/>
                    <a:pt x="274" y="101"/>
                    <a:pt x="274" y="101"/>
                  </a:cubicBezTo>
                  <a:cubicBezTo>
                    <a:pt x="273" y="101"/>
                    <a:pt x="273" y="101"/>
                    <a:pt x="273" y="101"/>
                  </a:cubicBezTo>
                  <a:cubicBezTo>
                    <a:pt x="273" y="101"/>
                    <a:pt x="273" y="102"/>
                    <a:pt x="273" y="102"/>
                  </a:cubicBezTo>
                  <a:cubicBezTo>
                    <a:pt x="273" y="103"/>
                    <a:pt x="273" y="103"/>
                    <a:pt x="273" y="103"/>
                  </a:cubicBezTo>
                  <a:cubicBezTo>
                    <a:pt x="273" y="103"/>
                    <a:pt x="274" y="104"/>
                    <a:pt x="274" y="104"/>
                  </a:cubicBezTo>
                  <a:cubicBezTo>
                    <a:pt x="274" y="105"/>
                    <a:pt x="275" y="105"/>
                    <a:pt x="275" y="105"/>
                  </a:cubicBezTo>
                  <a:cubicBezTo>
                    <a:pt x="275" y="105"/>
                    <a:pt x="276" y="106"/>
                    <a:pt x="276" y="107"/>
                  </a:cubicBezTo>
                  <a:cubicBezTo>
                    <a:pt x="277" y="107"/>
                    <a:pt x="277" y="108"/>
                    <a:pt x="277" y="108"/>
                  </a:cubicBezTo>
                  <a:cubicBezTo>
                    <a:pt x="277" y="109"/>
                    <a:pt x="278" y="110"/>
                    <a:pt x="278" y="111"/>
                  </a:cubicBezTo>
                  <a:cubicBezTo>
                    <a:pt x="279" y="112"/>
                    <a:pt x="279" y="113"/>
                    <a:pt x="279" y="113"/>
                  </a:cubicBezTo>
                  <a:cubicBezTo>
                    <a:pt x="280" y="113"/>
                    <a:pt x="280" y="114"/>
                    <a:pt x="281" y="114"/>
                  </a:cubicBezTo>
                  <a:cubicBezTo>
                    <a:pt x="281" y="115"/>
                    <a:pt x="282" y="115"/>
                    <a:pt x="282" y="116"/>
                  </a:cubicBezTo>
                  <a:cubicBezTo>
                    <a:pt x="282" y="116"/>
                    <a:pt x="283" y="116"/>
                    <a:pt x="283" y="117"/>
                  </a:cubicBezTo>
                  <a:cubicBezTo>
                    <a:pt x="283" y="117"/>
                    <a:pt x="284" y="118"/>
                    <a:pt x="284" y="118"/>
                  </a:cubicBezTo>
                  <a:cubicBezTo>
                    <a:pt x="284" y="118"/>
                    <a:pt x="285" y="118"/>
                    <a:pt x="286" y="118"/>
                  </a:cubicBezTo>
                  <a:cubicBezTo>
                    <a:pt x="286" y="118"/>
                    <a:pt x="286" y="118"/>
                    <a:pt x="286" y="118"/>
                  </a:cubicBezTo>
                  <a:cubicBezTo>
                    <a:pt x="287" y="118"/>
                    <a:pt x="287" y="118"/>
                    <a:pt x="287" y="118"/>
                  </a:cubicBezTo>
                  <a:cubicBezTo>
                    <a:pt x="287" y="118"/>
                    <a:pt x="287" y="118"/>
                    <a:pt x="288" y="118"/>
                  </a:cubicBezTo>
                  <a:cubicBezTo>
                    <a:pt x="288" y="118"/>
                    <a:pt x="288" y="118"/>
                    <a:pt x="288" y="118"/>
                  </a:cubicBezTo>
                  <a:cubicBezTo>
                    <a:pt x="288" y="119"/>
                    <a:pt x="289" y="119"/>
                    <a:pt x="290" y="119"/>
                  </a:cubicBezTo>
                  <a:cubicBezTo>
                    <a:pt x="290" y="119"/>
                    <a:pt x="290" y="119"/>
                    <a:pt x="290" y="119"/>
                  </a:cubicBezTo>
                  <a:cubicBezTo>
                    <a:pt x="290" y="119"/>
                    <a:pt x="290" y="119"/>
                    <a:pt x="290" y="119"/>
                  </a:cubicBezTo>
                  <a:cubicBezTo>
                    <a:pt x="291" y="119"/>
                    <a:pt x="292" y="120"/>
                    <a:pt x="292" y="120"/>
                  </a:cubicBezTo>
                  <a:cubicBezTo>
                    <a:pt x="292" y="120"/>
                    <a:pt x="293" y="120"/>
                    <a:pt x="293" y="119"/>
                  </a:cubicBezTo>
                  <a:close/>
                  <a:moveTo>
                    <a:pt x="306" y="106"/>
                  </a:moveTo>
                  <a:cubicBezTo>
                    <a:pt x="306" y="107"/>
                    <a:pt x="305" y="108"/>
                    <a:pt x="305" y="109"/>
                  </a:cubicBezTo>
                  <a:cubicBezTo>
                    <a:pt x="305" y="109"/>
                    <a:pt x="305" y="109"/>
                    <a:pt x="305" y="109"/>
                  </a:cubicBezTo>
                  <a:cubicBezTo>
                    <a:pt x="305" y="110"/>
                    <a:pt x="306" y="110"/>
                    <a:pt x="306" y="110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7" y="110"/>
                    <a:pt x="307" y="109"/>
                    <a:pt x="307" y="109"/>
                  </a:cubicBezTo>
                  <a:cubicBezTo>
                    <a:pt x="308" y="108"/>
                    <a:pt x="308" y="107"/>
                    <a:pt x="308" y="107"/>
                  </a:cubicBezTo>
                  <a:cubicBezTo>
                    <a:pt x="308" y="106"/>
                    <a:pt x="308" y="106"/>
                    <a:pt x="308" y="106"/>
                  </a:cubicBezTo>
                  <a:cubicBezTo>
                    <a:pt x="308" y="106"/>
                    <a:pt x="308" y="106"/>
                    <a:pt x="307" y="105"/>
                  </a:cubicBezTo>
                  <a:cubicBezTo>
                    <a:pt x="307" y="105"/>
                    <a:pt x="307" y="105"/>
                    <a:pt x="307" y="105"/>
                  </a:cubicBezTo>
                  <a:cubicBezTo>
                    <a:pt x="307" y="105"/>
                    <a:pt x="307" y="105"/>
                    <a:pt x="307" y="105"/>
                  </a:cubicBezTo>
                  <a:cubicBezTo>
                    <a:pt x="307" y="105"/>
                    <a:pt x="306" y="106"/>
                    <a:pt x="306" y="106"/>
                  </a:cubicBezTo>
                  <a:close/>
                  <a:moveTo>
                    <a:pt x="317" y="61"/>
                  </a:moveTo>
                  <a:cubicBezTo>
                    <a:pt x="317" y="62"/>
                    <a:pt x="317" y="63"/>
                    <a:pt x="317" y="63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5" y="64"/>
                    <a:pt x="314" y="64"/>
                    <a:pt x="313" y="65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3" y="65"/>
                    <a:pt x="312" y="65"/>
                    <a:pt x="311" y="65"/>
                  </a:cubicBezTo>
                  <a:cubicBezTo>
                    <a:pt x="311" y="65"/>
                    <a:pt x="310" y="65"/>
                    <a:pt x="310" y="65"/>
                  </a:cubicBezTo>
                  <a:cubicBezTo>
                    <a:pt x="310" y="66"/>
                    <a:pt x="309" y="66"/>
                    <a:pt x="309" y="67"/>
                  </a:cubicBezTo>
                  <a:cubicBezTo>
                    <a:pt x="309" y="67"/>
                    <a:pt x="308" y="67"/>
                    <a:pt x="308" y="67"/>
                  </a:cubicBezTo>
                  <a:cubicBezTo>
                    <a:pt x="308" y="67"/>
                    <a:pt x="307" y="67"/>
                    <a:pt x="307" y="68"/>
                  </a:cubicBezTo>
                  <a:cubicBezTo>
                    <a:pt x="307" y="68"/>
                    <a:pt x="307" y="68"/>
                    <a:pt x="307" y="68"/>
                  </a:cubicBezTo>
                  <a:cubicBezTo>
                    <a:pt x="307" y="69"/>
                    <a:pt x="307" y="70"/>
                    <a:pt x="308" y="70"/>
                  </a:cubicBezTo>
                  <a:cubicBezTo>
                    <a:pt x="308" y="71"/>
                    <a:pt x="308" y="71"/>
                    <a:pt x="309" y="71"/>
                  </a:cubicBezTo>
                  <a:cubicBezTo>
                    <a:pt x="309" y="71"/>
                    <a:pt x="310" y="71"/>
                    <a:pt x="310" y="71"/>
                  </a:cubicBezTo>
                  <a:cubicBezTo>
                    <a:pt x="310" y="70"/>
                    <a:pt x="311" y="70"/>
                    <a:pt x="311" y="69"/>
                  </a:cubicBezTo>
                  <a:cubicBezTo>
                    <a:pt x="311" y="69"/>
                    <a:pt x="311" y="69"/>
                    <a:pt x="311" y="69"/>
                  </a:cubicBezTo>
                  <a:cubicBezTo>
                    <a:pt x="311" y="69"/>
                    <a:pt x="311" y="69"/>
                    <a:pt x="311" y="69"/>
                  </a:cubicBezTo>
                  <a:cubicBezTo>
                    <a:pt x="311" y="69"/>
                    <a:pt x="312" y="69"/>
                    <a:pt x="312" y="69"/>
                  </a:cubicBezTo>
                  <a:cubicBezTo>
                    <a:pt x="312" y="69"/>
                    <a:pt x="312" y="69"/>
                    <a:pt x="312" y="69"/>
                  </a:cubicBezTo>
                  <a:cubicBezTo>
                    <a:pt x="313" y="69"/>
                    <a:pt x="313" y="69"/>
                    <a:pt x="313" y="68"/>
                  </a:cubicBezTo>
                  <a:cubicBezTo>
                    <a:pt x="313" y="68"/>
                    <a:pt x="314" y="68"/>
                    <a:pt x="314" y="68"/>
                  </a:cubicBezTo>
                  <a:cubicBezTo>
                    <a:pt x="314" y="69"/>
                    <a:pt x="314" y="69"/>
                    <a:pt x="314" y="69"/>
                  </a:cubicBezTo>
                  <a:cubicBezTo>
                    <a:pt x="315" y="69"/>
                    <a:pt x="315" y="68"/>
                    <a:pt x="315" y="68"/>
                  </a:cubicBezTo>
                  <a:cubicBezTo>
                    <a:pt x="315" y="68"/>
                    <a:pt x="316" y="68"/>
                    <a:pt x="316" y="67"/>
                  </a:cubicBezTo>
                  <a:cubicBezTo>
                    <a:pt x="316" y="67"/>
                    <a:pt x="316" y="67"/>
                    <a:pt x="317" y="67"/>
                  </a:cubicBezTo>
                  <a:cubicBezTo>
                    <a:pt x="317" y="67"/>
                    <a:pt x="317" y="67"/>
                    <a:pt x="318" y="66"/>
                  </a:cubicBezTo>
                  <a:cubicBezTo>
                    <a:pt x="318" y="66"/>
                    <a:pt x="318" y="66"/>
                    <a:pt x="319" y="66"/>
                  </a:cubicBezTo>
                  <a:cubicBezTo>
                    <a:pt x="319" y="66"/>
                    <a:pt x="319" y="66"/>
                    <a:pt x="319" y="66"/>
                  </a:cubicBezTo>
                  <a:cubicBezTo>
                    <a:pt x="319" y="65"/>
                    <a:pt x="320" y="65"/>
                    <a:pt x="320" y="65"/>
                  </a:cubicBezTo>
                  <a:cubicBezTo>
                    <a:pt x="320" y="65"/>
                    <a:pt x="320" y="64"/>
                    <a:pt x="320" y="63"/>
                  </a:cubicBezTo>
                  <a:cubicBezTo>
                    <a:pt x="320" y="63"/>
                    <a:pt x="320" y="63"/>
                    <a:pt x="320" y="62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1" y="62"/>
                    <a:pt x="321" y="62"/>
                    <a:pt x="321" y="61"/>
                  </a:cubicBezTo>
                  <a:cubicBezTo>
                    <a:pt x="321" y="61"/>
                    <a:pt x="321" y="61"/>
                    <a:pt x="320" y="60"/>
                  </a:cubicBezTo>
                  <a:cubicBezTo>
                    <a:pt x="320" y="60"/>
                    <a:pt x="320" y="59"/>
                    <a:pt x="320" y="59"/>
                  </a:cubicBezTo>
                  <a:cubicBezTo>
                    <a:pt x="320" y="58"/>
                    <a:pt x="320" y="58"/>
                    <a:pt x="320" y="58"/>
                  </a:cubicBezTo>
                  <a:cubicBezTo>
                    <a:pt x="320" y="58"/>
                    <a:pt x="320" y="58"/>
                    <a:pt x="321" y="58"/>
                  </a:cubicBezTo>
                  <a:cubicBezTo>
                    <a:pt x="322" y="58"/>
                    <a:pt x="323" y="58"/>
                    <a:pt x="323" y="57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3" y="57"/>
                    <a:pt x="324" y="57"/>
                    <a:pt x="324" y="57"/>
                  </a:cubicBezTo>
                  <a:cubicBezTo>
                    <a:pt x="324" y="57"/>
                    <a:pt x="325" y="57"/>
                    <a:pt x="325" y="56"/>
                  </a:cubicBezTo>
                  <a:cubicBezTo>
                    <a:pt x="325" y="56"/>
                    <a:pt x="325" y="56"/>
                    <a:pt x="325" y="56"/>
                  </a:cubicBezTo>
                  <a:cubicBezTo>
                    <a:pt x="325" y="55"/>
                    <a:pt x="324" y="55"/>
                    <a:pt x="324" y="55"/>
                  </a:cubicBezTo>
                  <a:cubicBezTo>
                    <a:pt x="323" y="55"/>
                    <a:pt x="323" y="55"/>
                    <a:pt x="322" y="55"/>
                  </a:cubicBezTo>
                  <a:cubicBezTo>
                    <a:pt x="322" y="55"/>
                    <a:pt x="322" y="55"/>
                    <a:pt x="322" y="55"/>
                  </a:cubicBezTo>
                  <a:cubicBezTo>
                    <a:pt x="322" y="54"/>
                    <a:pt x="322" y="54"/>
                    <a:pt x="322" y="54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54"/>
                    <a:pt x="319" y="54"/>
                    <a:pt x="319" y="55"/>
                  </a:cubicBezTo>
                  <a:cubicBezTo>
                    <a:pt x="319" y="55"/>
                    <a:pt x="319" y="55"/>
                    <a:pt x="319" y="55"/>
                  </a:cubicBezTo>
                  <a:cubicBezTo>
                    <a:pt x="319" y="56"/>
                    <a:pt x="319" y="56"/>
                    <a:pt x="318" y="56"/>
                  </a:cubicBezTo>
                  <a:cubicBezTo>
                    <a:pt x="318" y="56"/>
                    <a:pt x="317" y="56"/>
                    <a:pt x="317" y="57"/>
                  </a:cubicBezTo>
                  <a:cubicBezTo>
                    <a:pt x="317" y="57"/>
                    <a:pt x="317" y="58"/>
                    <a:pt x="318" y="58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318" y="58"/>
                    <a:pt x="318" y="59"/>
                    <a:pt x="318" y="60"/>
                  </a:cubicBezTo>
                  <a:cubicBezTo>
                    <a:pt x="318" y="60"/>
                    <a:pt x="317" y="61"/>
                    <a:pt x="317" y="61"/>
                  </a:cubicBezTo>
                  <a:close/>
                  <a:moveTo>
                    <a:pt x="291" y="103"/>
                  </a:moveTo>
                  <a:cubicBezTo>
                    <a:pt x="291" y="103"/>
                    <a:pt x="291" y="104"/>
                    <a:pt x="291" y="104"/>
                  </a:cubicBezTo>
                  <a:cubicBezTo>
                    <a:pt x="291" y="104"/>
                    <a:pt x="291" y="104"/>
                    <a:pt x="291" y="104"/>
                  </a:cubicBezTo>
                  <a:cubicBezTo>
                    <a:pt x="291" y="104"/>
                    <a:pt x="291" y="104"/>
                    <a:pt x="291" y="104"/>
                  </a:cubicBezTo>
                  <a:cubicBezTo>
                    <a:pt x="291" y="104"/>
                    <a:pt x="291" y="104"/>
                    <a:pt x="290" y="105"/>
                  </a:cubicBezTo>
                  <a:cubicBezTo>
                    <a:pt x="289" y="105"/>
                    <a:pt x="289" y="106"/>
                    <a:pt x="289" y="106"/>
                  </a:cubicBezTo>
                  <a:cubicBezTo>
                    <a:pt x="288" y="106"/>
                    <a:pt x="288" y="106"/>
                    <a:pt x="288" y="106"/>
                  </a:cubicBezTo>
                  <a:cubicBezTo>
                    <a:pt x="288" y="106"/>
                    <a:pt x="288" y="106"/>
                    <a:pt x="287" y="106"/>
                  </a:cubicBezTo>
                  <a:cubicBezTo>
                    <a:pt x="287" y="106"/>
                    <a:pt x="287" y="106"/>
                    <a:pt x="287" y="106"/>
                  </a:cubicBezTo>
                  <a:cubicBezTo>
                    <a:pt x="287" y="106"/>
                    <a:pt x="287" y="106"/>
                    <a:pt x="287" y="107"/>
                  </a:cubicBezTo>
                  <a:cubicBezTo>
                    <a:pt x="287" y="108"/>
                    <a:pt x="287" y="109"/>
                    <a:pt x="287" y="110"/>
                  </a:cubicBezTo>
                  <a:cubicBezTo>
                    <a:pt x="288" y="111"/>
                    <a:pt x="288" y="112"/>
                    <a:pt x="289" y="112"/>
                  </a:cubicBezTo>
                  <a:cubicBezTo>
                    <a:pt x="289" y="113"/>
                    <a:pt x="290" y="113"/>
                    <a:pt x="290" y="113"/>
                  </a:cubicBezTo>
                  <a:cubicBezTo>
                    <a:pt x="291" y="113"/>
                    <a:pt x="292" y="113"/>
                    <a:pt x="292" y="113"/>
                  </a:cubicBezTo>
                  <a:cubicBezTo>
                    <a:pt x="292" y="114"/>
                    <a:pt x="293" y="114"/>
                    <a:pt x="293" y="114"/>
                  </a:cubicBezTo>
                  <a:cubicBezTo>
                    <a:pt x="294" y="114"/>
                    <a:pt x="294" y="114"/>
                    <a:pt x="294" y="113"/>
                  </a:cubicBezTo>
                  <a:cubicBezTo>
                    <a:pt x="295" y="113"/>
                    <a:pt x="295" y="113"/>
                    <a:pt x="295" y="113"/>
                  </a:cubicBezTo>
                  <a:cubicBezTo>
                    <a:pt x="295" y="112"/>
                    <a:pt x="295" y="112"/>
                    <a:pt x="295" y="112"/>
                  </a:cubicBezTo>
                  <a:cubicBezTo>
                    <a:pt x="295" y="112"/>
                    <a:pt x="295" y="112"/>
                    <a:pt x="295" y="111"/>
                  </a:cubicBezTo>
                  <a:cubicBezTo>
                    <a:pt x="295" y="111"/>
                    <a:pt x="295" y="110"/>
                    <a:pt x="296" y="109"/>
                  </a:cubicBezTo>
                  <a:cubicBezTo>
                    <a:pt x="296" y="109"/>
                    <a:pt x="296" y="109"/>
                    <a:pt x="297" y="108"/>
                  </a:cubicBezTo>
                  <a:cubicBezTo>
                    <a:pt x="297" y="108"/>
                    <a:pt x="297" y="108"/>
                    <a:pt x="297" y="107"/>
                  </a:cubicBezTo>
                  <a:cubicBezTo>
                    <a:pt x="297" y="107"/>
                    <a:pt x="297" y="107"/>
                    <a:pt x="297" y="106"/>
                  </a:cubicBezTo>
                  <a:cubicBezTo>
                    <a:pt x="297" y="105"/>
                    <a:pt x="296" y="104"/>
                    <a:pt x="296" y="104"/>
                  </a:cubicBezTo>
                  <a:cubicBezTo>
                    <a:pt x="296" y="104"/>
                    <a:pt x="296" y="104"/>
                    <a:pt x="296" y="104"/>
                  </a:cubicBezTo>
                  <a:cubicBezTo>
                    <a:pt x="296" y="104"/>
                    <a:pt x="297" y="104"/>
                    <a:pt x="297" y="103"/>
                  </a:cubicBezTo>
                  <a:cubicBezTo>
                    <a:pt x="297" y="103"/>
                    <a:pt x="298" y="103"/>
                    <a:pt x="298" y="102"/>
                  </a:cubicBezTo>
                  <a:cubicBezTo>
                    <a:pt x="298" y="102"/>
                    <a:pt x="298" y="102"/>
                    <a:pt x="297" y="102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7" y="102"/>
                    <a:pt x="296" y="102"/>
                    <a:pt x="296" y="102"/>
                  </a:cubicBezTo>
                  <a:cubicBezTo>
                    <a:pt x="296" y="102"/>
                    <a:pt x="296" y="102"/>
                    <a:pt x="296" y="102"/>
                  </a:cubicBezTo>
                  <a:cubicBezTo>
                    <a:pt x="296" y="102"/>
                    <a:pt x="296" y="102"/>
                    <a:pt x="296" y="102"/>
                  </a:cubicBezTo>
                  <a:cubicBezTo>
                    <a:pt x="296" y="102"/>
                    <a:pt x="296" y="101"/>
                    <a:pt x="296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0"/>
                    <a:pt x="295" y="100"/>
                    <a:pt x="295" y="100"/>
                  </a:cubicBezTo>
                  <a:cubicBezTo>
                    <a:pt x="295" y="100"/>
                    <a:pt x="295" y="100"/>
                    <a:pt x="294" y="100"/>
                  </a:cubicBezTo>
                  <a:cubicBezTo>
                    <a:pt x="294" y="100"/>
                    <a:pt x="294" y="101"/>
                    <a:pt x="294" y="101"/>
                  </a:cubicBezTo>
                  <a:cubicBezTo>
                    <a:pt x="294" y="101"/>
                    <a:pt x="294" y="101"/>
                    <a:pt x="294" y="101"/>
                  </a:cubicBezTo>
                  <a:cubicBezTo>
                    <a:pt x="294" y="102"/>
                    <a:pt x="294" y="102"/>
                    <a:pt x="294" y="102"/>
                  </a:cubicBezTo>
                  <a:cubicBezTo>
                    <a:pt x="294" y="102"/>
                    <a:pt x="294" y="102"/>
                    <a:pt x="294" y="102"/>
                  </a:cubicBezTo>
                  <a:cubicBezTo>
                    <a:pt x="294" y="102"/>
                    <a:pt x="294" y="102"/>
                    <a:pt x="293" y="102"/>
                  </a:cubicBezTo>
                  <a:cubicBezTo>
                    <a:pt x="292" y="102"/>
                    <a:pt x="292" y="103"/>
                    <a:pt x="291" y="103"/>
                  </a:cubicBezTo>
                  <a:close/>
                  <a:moveTo>
                    <a:pt x="298" y="79"/>
                  </a:moveTo>
                  <a:cubicBezTo>
                    <a:pt x="298" y="80"/>
                    <a:pt x="298" y="80"/>
                    <a:pt x="298" y="81"/>
                  </a:cubicBezTo>
                  <a:cubicBezTo>
                    <a:pt x="298" y="81"/>
                    <a:pt x="298" y="81"/>
                    <a:pt x="298" y="82"/>
                  </a:cubicBezTo>
                  <a:cubicBezTo>
                    <a:pt x="298" y="82"/>
                    <a:pt x="298" y="82"/>
                    <a:pt x="299" y="8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9" y="82"/>
                    <a:pt x="300" y="81"/>
                    <a:pt x="300" y="81"/>
                  </a:cubicBezTo>
                  <a:cubicBezTo>
                    <a:pt x="300" y="80"/>
                    <a:pt x="301" y="80"/>
                    <a:pt x="301" y="79"/>
                  </a:cubicBezTo>
                  <a:cubicBezTo>
                    <a:pt x="301" y="79"/>
                    <a:pt x="300" y="78"/>
                    <a:pt x="300" y="78"/>
                  </a:cubicBezTo>
                  <a:cubicBezTo>
                    <a:pt x="300" y="78"/>
                    <a:pt x="300" y="78"/>
                    <a:pt x="300" y="78"/>
                  </a:cubicBezTo>
                  <a:cubicBezTo>
                    <a:pt x="300" y="78"/>
                    <a:pt x="300" y="78"/>
                    <a:pt x="300" y="78"/>
                  </a:cubicBezTo>
                  <a:cubicBezTo>
                    <a:pt x="300" y="78"/>
                    <a:pt x="300" y="78"/>
                    <a:pt x="300" y="78"/>
                  </a:cubicBezTo>
                  <a:cubicBezTo>
                    <a:pt x="299" y="78"/>
                    <a:pt x="298" y="79"/>
                    <a:pt x="298" y="79"/>
                  </a:cubicBezTo>
                  <a:close/>
                  <a:moveTo>
                    <a:pt x="297" y="89"/>
                  </a:moveTo>
                  <a:cubicBezTo>
                    <a:pt x="297" y="90"/>
                    <a:pt x="297" y="90"/>
                    <a:pt x="297" y="90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8" y="91"/>
                    <a:pt x="298" y="91"/>
                    <a:pt x="298" y="92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299" y="93"/>
                    <a:pt x="297" y="94"/>
                    <a:pt x="297" y="95"/>
                  </a:cubicBezTo>
                  <a:cubicBezTo>
                    <a:pt x="297" y="95"/>
                    <a:pt x="297" y="95"/>
                    <a:pt x="297" y="95"/>
                  </a:cubicBezTo>
                  <a:cubicBezTo>
                    <a:pt x="297" y="95"/>
                    <a:pt x="297" y="95"/>
                    <a:pt x="297" y="96"/>
                  </a:cubicBezTo>
                  <a:cubicBezTo>
                    <a:pt x="297" y="96"/>
                    <a:pt x="298" y="96"/>
                    <a:pt x="298" y="96"/>
                  </a:cubicBezTo>
                  <a:cubicBezTo>
                    <a:pt x="298" y="96"/>
                    <a:pt x="298" y="96"/>
                    <a:pt x="298" y="96"/>
                  </a:cubicBezTo>
                  <a:cubicBezTo>
                    <a:pt x="298" y="96"/>
                    <a:pt x="298" y="96"/>
                    <a:pt x="299" y="95"/>
                  </a:cubicBezTo>
                  <a:cubicBezTo>
                    <a:pt x="299" y="95"/>
                    <a:pt x="300" y="94"/>
                    <a:pt x="301" y="93"/>
                  </a:cubicBezTo>
                  <a:cubicBezTo>
                    <a:pt x="301" y="93"/>
                    <a:pt x="301" y="93"/>
                    <a:pt x="302" y="93"/>
                  </a:cubicBezTo>
                  <a:cubicBezTo>
                    <a:pt x="302" y="93"/>
                    <a:pt x="302" y="93"/>
                    <a:pt x="302" y="93"/>
                  </a:cubicBezTo>
                  <a:cubicBezTo>
                    <a:pt x="302" y="92"/>
                    <a:pt x="303" y="92"/>
                    <a:pt x="303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3" y="91"/>
                    <a:pt x="302" y="91"/>
                    <a:pt x="301" y="90"/>
                  </a:cubicBezTo>
                  <a:cubicBezTo>
                    <a:pt x="301" y="90"/>
                    <a:pt x="301" y="90"/>
                    <a:pt x="301" y="90"/>
                  </a:cubicBezTo>
                  <a:cubicBezTo>
                    <a:pt x="300" y="90"/>
                    <a:pt x="300" y="90"/>
                    <a:pt x="300" y="90"/>
                  </a:cubicBezTo>
                  <a:cubicBezTo>
                    <a:pt x="300" y="90"/>
                    <a:pt x="300" y="90"/>
                    <a:pt x="300" y="90"/>
                  </a:cubicBezTo>
                  <a:cubicBezTo>
                    <a:pt x="300" y="89"/>
                    <a:pt x="300" y="89"/>
                    <a:pt x="301" y="89"/>
                  </a:cubicBezTo>
                  <a:cubicBezTo>
                    <a:pt x="301" y="89"/>
                    <a:pt x="302" y="88"/>
                    <a:pt x="302" y="88"/>
                  </a:cubicBezTo>
                  <a:cubicBezTo>
                    <a:pt x="302" y="88"/>
                    <a:pt x="302" y="87"/>
                    <a:pt x="302" y="87"/>
                  </a:cubicBezTo>
                  <a:cubicBezTo>
                    <a:pt x="301" y="87"/>
                    <a:pt x="301" y="86"/>
                    <a:pt x="301" y="86"/>
                  </a:cubicBezTo>
                  <a:cubicBezTo>
                    <a:pt x="300" y="86"/>
                    <a:pt x="300" y="85"/>
                    <a:pt x="300" y="85"/>
                  </a:cubicBezTo>
                  <a:cubicBezTo>
                    <a:pt x="299" y="85"/>
                    <a:pt x="299" y="86"/>
                    <a:pt x="299" y="86"/>
                  </a:cubicBezTo>
                  <a:cubicBezTo>
                    <a:pt x="299" y="87"/>
                    <a:pt x="299" y="87"/>
                    <a:pt x="299" y="87"/>
                  </a:cubicBezTo>
                  <a:cubicBezTo>
                    <a:pt x="298" y="88"/>
                    <a:pt x="298" y="88"/>
                    <a:pt x="298" y="88"/>
                  </a:cubicBezTo>
                  <a:cubicBezTo>
                    <a:pt x="297" y="88"/>
                    <a:pt x="297" y="89"/>
                    <a:pt x="297" y="8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38000">
                  <a:schemeClr val="accent6">
                    <a:lumMod val="60000"/>
                    <a:lumOff val="4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E1228E3-EF14-FA4E-BE56-5DCFD242029D}"/>
                </a:ext>
              </a:extLst>
            </p:cNvPr>
            <p:cNvSpPr/>
            <p:nvPr/>
          </p:nvSpPr>
          <p:spPr>
            <a:xfrm>
              <a:off x="4119822" y="10065443"/>
              <a:ext cx="447264" cy="447264"/>
            </a:xfrm>
            <a:prstGeom prst="ellipse">
              <a:avLst/>
            </a:prstGeom>
            <a:solidFill>
              <a:srgbClr val="94C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5FC5A7B-FCCB-AD4B-9D93-96A8CC188C8F}"/>
                </a:ext>
              </a:extLst>
            </p:cNvPr>
            <p:cNvSpPr/>
            <p:nvPr/>
          </p:nvSpPr>
          <p:spPr>
            <a:xfrm>
              <a:off x="13773838" y="8240481"/>
              <a:ext cx="447264" cy="44726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43759D3-CAA4-8046-A596-ED78C939C11B}"/>
                </a:ext>
              </a:extLst>
            </p:cNvPr>
            <p:cNvSpPr/>
            <p:nvPr/>
          </p:nvSpPr>
          <p:spPr>
            <a:xfrm>
              <a:off x="10834058" y="10077217"/>
              <a:ext cx="447264" cy="44726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8986A8-6EB0-2643-BE4E-B4E1F957B4A2}"/>
                </a:ext>
              </a:extLst>
            </p:cNvPr>
            <p:cNvSpPr/>
            <p:nvPr/>
          </p:nvSpPr>
          <p:spPr>
            <a:xfrm>
              <a:off x="15549349" y="8590159"/>
              <a:ext cx="447264" cy="44726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4BBD30-D6C1-3747-A92A-C07134C25F16}"/>
                </a:ext>
              </a:extLst>
            </p:cNvPr>
            <p:cNvSpPr/>
            <p:nvPr/>
          </p:nvSpPr>
          <p:spPr>
            <a:xfrm>
              <a:off x="10010123" y="12200000"/>
              <a:ext cx="447264" cy="44726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C17CD8-4696-EB4D-BC6B-9CE9F91469C8}"/>
                </a:ext>
              </a:extLst>
            </p:cNvPr>
            <p:cNvSpPr/>
            <p:nvPr/>
          </p:nvSpPr>
          <p:spPr>
            <a:xfrm>
              <a:off x="13709438" y="9639571"/>
              <a:ext cx="447264" cy="447264"/>
            </a:xfrm>
            <a:prstGeom prst="ellipse">
              <a:avLst/>
            </a:prstGeom>
            <a:solidFill>
              <a:srgbClr val="94C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068FD8-0FA2-714C-9BA2-3098A534C3FC}"/>
                </a:ext>
              </a:extLst>
            </p:cNvPr>
            <p:cNvSpPr/>
            <p:nvPr/>
          </p:nvSpPr>
          <p:spPr>
            <a:xfrm>
              <a:off x="13485806" y="13160886"/>
              <a:ext cx="447264" cy="44726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388838-0121-EB46-8148-F77F0DEC9D68}"/>
                </a:ext>
              </a:extLst>
            </p:cNvPr>
            <p:cNvSpPr/>
            <p:nvPr/>
          </p:nvSpPr>
          <p:spPr>
            <a:xfrm>
              <a:off x="10329321" y="10151317"/>
              <a:ext cx="447264" cy="4472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B20265-6421-AF41-8D2C-FEC32D0FEC96}"/>
                </a:ext>
              </a:extLst>
            </p:cNvPr>
            <p:cNvSpPr/>
            <p:nvPr/>
          </p:nvSpPr>
          <p:spPr>
            <a:xfrm>
              <a:off x="10105688" y="11015782"/>
              <a:ext cx="447265" cy="447265"/>
            </a:xfrm>
            <a:prstGeom prst="ellipse">
              <a:avLst/>
            </a:prstGeom>
            <a:solidFill>
              <a:srgbClr val="94C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8F5997B-B7D9-E046-A407-A44F068CC29C}"/>
                </a:ext>
              </a:extLst>
            </p:cNvPr>
            <p:cNvSpPr/>
            <p:nvPr/>
          </p:nvSpPr>
          <p:spPr>
            <a:xfrm>
              <a:off x="3549838" y="9814726"/>
              <a:ext cx="447264" cy="44726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EA8636B-7F90-0E4A-84EA-BA222DA22E86}"/>
                </a:ext>
              </a:extLst>
            </p:cNvPr>
            <p:cNvSpPr/>
            <p:nvPr/>
          </p:nvSpPr>
          <p:spPr>
            <a:xfrm>
              <a:off x="5130453" y="9056286"/>
              <a:ext cx="447264" cy="4472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C3FC664-0025-BE46-B435-01908265D000}"/>
                </a:ext>
              </a:extLst>
            </p:cNvPr>
            <p:cNvSpPr/>
            <p:nvPr/>
          </p:nvSpPr>
          <p:spPr>
            <a:xfrm>
              <a:off x="8604258" y="10096917"/>
              <a:ext cx="447264" cy="4472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59CA1DA-7E5A-F44F-B60D-DFB208874F91}"/>
                </a:ext>
              </a:extLst>
            </p:cNvPr>
            <p:cNvSpPr/>
            <p:nvPr/>
          </p:nvSpPr>
          <p:spPr>
            <a:xfrm>
              <a:off x="6625603" y="12796642"/>
              <a:ext cx="447264" cy="447264"/>
            </a:xfrm>
            <a:prstGeom prst="ellipse">
              <a:avLst/>
            </a:prstGeom>
            <a:solidFill>
              <a:srgbClr val="94C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facad" pitchFamily="2" charset="0"/>
                <a:cs typeface="Afacad" pitchFamily="2" charset="0"/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FD6AB9-E989-3A49-8FA8-5154ED546559}"/>
              </a:ext>
            </a:extLst>
          </p:cNvPr>
          <p:cNvCxnSpPr>
            <a:cxnSpLocks/>
          </p:cNvCxnSpPr>
          <p:nvPr/>
        </p:nvCxnSpPr>
        <p:spPr>
          <a:xfrm flipH="1">
            <a:off x="1772489" y="11911274"/>
            <a:ext cx="8434898" cy="0"/>
          </a:xfrm>
          <a:prstGeom prst="line">
            <a:avLst/>
          </a:prstGeom>
          <a:ln w="127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/>
            <a:tailEnd type="non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6C6425D-D86B-E649-AF90-E6B1A10B4BC8}"/>
              </a:ext>
            </a:extLst>
          </p:cNvPr>
          <p:cNvSpPr/>
          <p:nvPr/>
        </p:nvSpPr>
        <p:spPr>
          <a:xfrm>
            <a:off x="2128403" y="12125821"/>
            <a:ext cx="246119" cy="246119"/>
          </a:xfrm>
          <a:prstGeom prst="ellipse">
            <a:avLst/>
          </a:prstGeom>
          <a:solidFill>
            <a:srgbClr val="94C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facad" pitchFamily="2" charset="0"/>
              <a:cs typeface="Afacad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6446BE-9D6F-A443-AE67-AF18D6BCD88A}"/>
              </a:ext>
            </a:extLst>
          </p:cNvPr>
          <p:cNvSpPr txBox="1"/>
          <p:nvPr/>
        </p:nvSpPr>
        <p:spPr>
          <a:xfrm>
            <a:off x="2478509" y="12156550"/>
            <a:ext cx="1466706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2438522">
              <a:lnSpc>
                <a:spcPct val="100000"/>
              </a:lnSpc>
              <a:defRPr sz="2800" b="1" cap="all" spc="40">
                <a:solidFill>
                  <a:srgbClr val="2E2E2E"/>
                </a:solidFill>
                <a:latin typeface="+mj-lt"/>
                <a:cs typeface="+mj-cs"/>
              </a:defRPr>
            </a:lvl1pPr>
          </a:lstStyle>
          <a:p>
            <a:r>
              <a:rPr lang="en-GB" sz="14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rPr>
              <a:t>$10K - $20K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E442B4-891B-5A43-9698-F0C19155F63F}"/>
              </a:ext>
            </a:extLst>
          </p:cNvPr>
          <p:cNvSpPr/>
          <p:nvPr/>
        </p:nvSpPr>
        <p:spPr>
          <a:xfrm>
            <a:off x="4060218" y="12125821"/>
            <a:ext cx="246119" cy="2461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facad" pitchFamily="2" charset="0"/>
              <a:cs typeface="Afacad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ABADF2-A9A7-DF41-9A3F-7D421CE439B1}"/>
              </a:ext>
            </a:extLst>
          </p:cNvPr>
          <p:cNvSpPr txBox="1"/>
          <p:nvPr/>
        </p:nvSpPr>
        <p:spPr>
          <a:xfrm>
            <a:off x="4410324" y="12156550"/>
            <a:ext cx="1466706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2438522">
              <a:lnSpc>
                <a:spcPct val="100000"/>
              </a:lnSpc>
              <a:defRPr sz="2800" b="1" cap="all" spc="40">
                <a:solidFill>
                  <a:srgbClr val="2E2E2E"/>
                </a:solidFill>
                <a:latin typeface="+mj-lt"/>
                <a:cs typeface="+mj-cs"/>
              </a:defRPr>
            </a:lvl1pPr>
          </a:lstStyle>
          <a:p>
            <a:r>
              <a:rPr lang="en-GB" sz="14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rPr>
              <a:t>$25K - $45K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BB4BC00-5226-054B-90DD-D8BE1E2F5C38}"/>
              </a:ext>
            </a:extLst>
          </p:cNvPr>
          <p:cNvSpPr/>
          <p:nvPr/>
        </p:nvSpPr>
        <p:spPr>
          <a:xfrm>
            <a:off x="5992033" y="12125821"/>
            <a:ext cx="246119" cy="246119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facad" pitchFamily="2" charset="0"/>
              <a:cs typeface="Afacad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33C1E5-B584-6B46-8F3C-8D2AF23E7039}"/>
              </a:ext>
            </a:extLst>
          </p:cNvPr>
          <p:cNvSpPr txBox="1"/>
          <p:nvPr/>
        </p:nvSpPr>
        <p:spPr>
          <a:xfrm>
            <a:off x="6342139" y="12156550"/>
            <a:ext cx="1466706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2438522">
              <a:lnSpc>
                <a:spcPct val="100000"/>
              </a:lnSpc>
              <a:defRPr sz="2800" b="1" cap="all" spc="40">
                <a:solidFill>
                  <a:srgbClr val="2E2E2E"/>
                </a:solidFill>
                <a:latin typeface="+mj-lt"/>
                <a:cs typeface="+mj-cs"/>
              </a:defRPr>
            </a:lvl1pPr>
          </a:lstStyle>
          <a:p>
            <a:r>
              <a:rPr lang="en-GB" sz="14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rPr>
              <a:t>$50K - $100K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91492C-A955-2D43-A4BE-58C7AFF813E3}"/>
              </a:ext>
            </a:extLst>
          </p:cNvPr>
          <p:cNvSpPr/>
          <p:nvPr/>
        </p:nvSpPr>
        <p:spPr>
          <a:xfrm>
            <a:off x="8107730" y="12125821"/>
            <a:ext cx="246119" cy="246119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facad" pitchFamily="2" charset="0"/>
              <a:cs typeface="Afacad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6DAB3-9F09-8D47-AEDA-A649F254FCDA}"/>
              </a:ext>
            </a:extLst>
          </p:cNvPr>
          <p:cNvSpPr txBox="1"/>
          <p:nvPr/>
        </p:nvSpPr>
        <p:spPr>
          <a:xfrm>
            <a:off x="8457836" y="12156550"/>
            <a:ext cx="1466706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2438522">
              <a:lnSpc>
                <a:spcPct val="100000"/>
              </a:lnSpc>
              <a:defRPr sz="2800" b="1" cap="all" spc="40">
                <a:solidFill>
                  <a:srgbClr val="2E2E2E"/>
                </a:solidFill>
                <a:latin typeface="+mj-lt"/>
                <a:cs typeface="+mj-cs"/>
              </a:defRPr>
            </a:lvl1pPr>
          </a:lstStyle>
          <a:p>
            <a:r>
              <a:rPr lang="en-GB" sz="14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rPr>
              <a:t>$110K - $200K</a:t>
            </a:r>
          </a:p>
        </p:txBody>
      </p:sp>
      <p:sp>
        <p:nvSpPr>
          <p:cNvPr id="49" name="Rectangle: Rounded Corners 45">
            <a:extLst>
              <a:ext uri="{FF2B5EF4-FFF2-40B4-BE49-F238E27FC236}">
                <a16:creationId xmlns:a16="http://schemas.microsoft.com/office/drawing/2014/main" id="{E7123A12-C6C7-3B4F-868F-FF393F8A4F23}"/>
              </a:ext>
            </a:extLst>
          </p:cNvPr>
          <p:cNvSpPr/>
          <p:nvPr/>
        </p:nvSpPr>
        <p:spPr>
          <a:xfrm>
            <a:off x="10447316" y="7112563"/>
            <a:ext cx="11809867" cy="5473924"/>
          </a:xfrm>
          <a:prstGeom prst="roundRect">
            <a:avLst>
              <a:gd name="adj" fmla="val 4805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Afacad" pitchFamily="2" charset="0"/>
              <a:cs typeface="Afacad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578767-92DC-944B-956D-56CEAC973128}"/>
              </a:ext>
            </a:extLst>
          </p:cNvPr>
          <p:cNvSpPr/>
          <p:nvPr/>
        </p:nvSpPr>
        <p:spPr>
          <a:xfrm>
            <a:off x="13746488" y="7421483"/>
            <a:ext cx="5211522" cy="260658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2000" b="1" spc="4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Segment Opportunity Details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43E308F-BCCE-BB45-928B-DF5B2A853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06891"/>
              </p:ext>
            </p:extLst>
          </p:nvPr>
        </p:nvGraphicFramePr>
        <p:xfrm>
          <a:off x="10849008" y="7972774"/>
          <a:ext cx="11058070" cy="4281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213">
                  <a:extLst>
                    <a:ext uri="{9D8B030D-6E8A-4147-A177-3AD203B41FA5}">
                      <a16:colId xmlns:a16="http://schemas.microsoft.com/office/drawing/2014/main" val="1511628365"/>
                    </a:ext>
                  </a:extLst>
                </a:gridCol>
                <a:gridCol w="1804737">
                  <a:extLst>
                    <a:ext uri="{9D8B030D-6E8A-4147-A177-3AD203B41FA5}">
                      <a16:colId xmlns:a16="http://schemas.microsoft.com/office/drawing/2014/main" val="869548743"/>
                    </a:ext>
                  </a:extLst>
                </a:gridCol>
                <a:gridCol w="3021892">
                  <a:extLst>
                    <a:ext uri="{9D8B030D-6E8A-4147-A177-3AD203B41FA5}">
                      <a16:colId xmlns:a16="http://schemas.microsoft.com/office/drawing/2014/main" val="1686279562"/>
                    </a:ext>
                  </a:extLst>
                </a:gridCol>
                <a:gridCol w="2705139">
                  <a:extLst>
                    <a:ext uri="{9D8B030D-6E8A-4147-A177-3AD203B41FA5}">
                      <a16:colId xmlns:a16="http://schemas.microsoft.com/office/drawing/2014/main" val="773932529"/>
                    </a:ext>
                  </a:extLst>
                </a:gridCol>
                <a:gridCol w="1718089">
                  <a:extLst>
                    <a:ext uri="{9D8B030D-6E8A-4147-A177-3AD203B41FA5}">
                      <a16:colId xmlns:a16="http://schemas.microsoft.com/office/drawing/2014/main" val="3690746452"/>
                    </a:ext>
                  </a:extLst>
                </a:gridCol>
              </a:tblGrid>
              <a:tr h="61169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Segment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Close Date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Company Name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Opportunity name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Actual Value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544128"/>
                  </a:ext>
                </a:extLst>
              </a:tr>
              <a:tr h="61169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A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2020-03-03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ABC Global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Construction Loan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$10,000.00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4057561"/>
                  </a:ext>
                </a:extLst>
              </a:tr>
              <a:tr h="61169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A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2020-06-03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The ABC Company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Construction Loan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$10,000.00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670656"/>
                  </a:ext>
                </a:extLst>
              </a:tr>
              <a:tr h="61169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B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2019-11-30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The Global Corp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Commercial Loan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$5,000.00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6112151"/>
                  </a:ext>
                </a:extLst>
              </a:tr>
              <a:tr h="61169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B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2020-06-30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The ABC LLC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Line of Credit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$2,500.00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3793147"/>
                  </a:ext>
                </a:extLst>
              </a:tr>
              <a:tr h="61169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C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2019-12-30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Global Studios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Credit Facility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$7,600.00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24970"/>
                  </a:ext>
                </a:extLst>
              </a:tr>
              <a:tr h="61169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C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2020-08-03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The Global Company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 Credit Facility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$6,000.00</a:t>
                      </a:r>
                    </a:p>
                  </a:txBody>
                  <a:tcPr marL="49982" marR="49982" marT="24991" marB="249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078121"/>
                  </a:ext>
                </a:extLst>
              </a:tr>
            </a:tbl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59E6CCF8-5221-53AD-1C10-A09AD7A2F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682" y="82366"/>
            <a:ext cx="1682499" cy="1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371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66DFCC16-B040-2546-99CD-4C07DEA15540}"/>
              </a:ext>
            </a:extLst>
          </p:cNvPr>
          <p:cNvSpPr/>
          <p:nvPr/>
        </p:nvSpPr>
        <p:spPr>
          <a:xfrm>
            <a:off x="0" y="3075709"/>
            <a:ext cx="24385588" cy="1064188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20000"/>
                  <a:lumOff val="80000"/>
                </a:schemeClr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facad" pitchFamily="2" charset="0"/>
                <a:cs typeface="Afacad" pitchFamily="2" charset="0"/>
              </a:rPr>
              <a:t>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1A04BC-5220-5942-8A00-5C291A12F84F}"/>
              </a:ext>
            </a:extLst>
          </p:cNvPr>
          <p:cNvSpPr txBox="1"/>
          <p:nvPr/>
        </p:nvSpPr>
        <p:spPr>
          <a:xfrm>
            <a:off x="1777903" y="1131101"/>
            <a:ext cx="15669982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25583" hangingPunct="0">
              <a:defRPr/>
            </a:pPr>
            <a:r>
              <a:rPr lang="en-US" sz="3800" b="1" kern="0" dirty="0">
                <a:solidFill>
                  <a:schemeClr val="bg2">
                    <a:lumMod val="10000"/>
                  </a:schemeClr>
                </a:solidFill>
                <a:latin typeface="Lexend Deca" pitchFamily="2" charset="0"/>
                <a:ea typeface="Helvetica Neue"/>
                <a:cs typeface="Afacad" pitchFamily="2" charset="0"/>
                <a:sym typeface="Helvetica Neue"/>
              </a:rPr>
              <a:t>Sales Individual Performance KPI Dashboard</a:t>
            </a:r>
          </a:p>
        </p:txBody>
      </p:sp>
      <p:sp>
        <p:nvSpPr>
          <p:cNvPr id="32" name="Rectangle: Rounded Corners 51">
            <a:extLst>
              <a:ext uri="{FF2B5EF4-FFF2-40B4-BE49-F238E27FC236}">
                <a16:creationId xmlns:a16="http://schemas.microsoft.com/office/drawing/2014/main" id="{64BC11CA-67E5-C44A-91C6-23201120828F}"/>
              </a:ext>
            </a:extLst>
          </p:cNvPr>
          <p:cNvSpPr/>
          <p:nvPr/>
        </p:nvSpPr>
        <p:spPr>
          <a:xfrm>
            <a:off x="1777902" y="4513450"/>
            <a:ext cx="20875621" cy="8156014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622300" dist="38100" dir="2700000" algn="t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4EC690-3987-B043-B7EF-643171FB1739}"/>
              </a:ext>
            </a:extLst>
          </p:cNvPr>
          <p:cNvSpPr/>
          <p:nvPr/>
        </p:nvSpPr>
        <p:spPr>
          <a:xfrm>
            <a:off x="2862459" y="4823933"/>
            <a:ext cx="4509567" cy="283885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2000" spc="4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Contract by Status</a:t>
            </a: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C80102B6-0210-1C4E-86DD-F07225D68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709346"/>
              </p:ext>
            </p:extLst>
          </p:nvPr>
        </p:nvGraphicFramePr>
        <p:xfrm>
          <a:off x="2173844" y="5417312"/>
          <a:ext cx="2797037" cy="2797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12B9C725-A6F0-3C4A-BC8B-1EB507B6DB1E}"/>
              </a:ext>
            </a:extLst>
          </p:cNvPr>
          <p:cNvGrpSpPr/>
          <p:nvPr/>
        </p:nvGrpSpPr>
        <p:grpSpPr>
          <a:xfrm>
            <a:off x="5586201" y="5771999"/>
            <a:ext cx="2306541" cy="2087662"/>
            <a:chOff x="16891085" y="9211462"/>
            <a:chExt cx="2666675" cy="241362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7379A8D-C922-7642-8EE7-39B6620F8E61}"/>
                </a:ext>
              </a:extLst>
            </p:cNvPr>
            <p:cNvGrpSpPr/>
            <p:nvPr/>
          </p:nvGrpSpPr>
          <p:grpSpPr>
            <a:xfrm>
              <a:off x="16891085" y="9211462"/>
              <a:ext cx="2666675" cy="2413622"/>
              <a:chOff x="18205109" y="10347985"/>
              <a:chExt cx="2666675" cy="241362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A56E1C3-1450-6F45-A058-E71DE0924520}"/>
                  </a:ext>
                </a:extLst>
              </p:cNvPr>
              <p:cNvGrpSpPr/>
              <p:nvPr/>
            </p:nvGrpSpPr>
            <p:grpSpPr>
              <a:xfrm>
                <a:off x="18207752" y="10347985"/>
                <a:ext cx="1576150" cy="503207"/>
                <a:chOff x="935038" y="7163232"/>
                <a:chExt cx="1576150" cy="503207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39DE30F2-7117-3A42-ACBE-03F9D20DF692}"/>
                    </a:ext>
                  </a:extLst>
                </p:cNvPr>
                <p:cNvSpPr/>
                <p:nvPr/>
              </p:nvSpPr>
              <p:spPr>
                <a:xfrm>
                  <a:off x="935038" y="7264179"/>
                  <a:ext cx="291346" cy="291346"/>
                </a:xfrm>
                <a:prstGeom prst="ellipse">
                  <a:avLst/>
                </a:prstGeom>
                <a:solidFill>
                  <a:srgbClr val="94C5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/>
                <a:lstStyle/>
                <a:p>
                  <a:pPr algn="ctr"/>
                  <a:endParaRPr lang="en-GB" sz="2000">
                    <a:solidFill>
                      <a:schemeClr val="bg2">
                        <a:lumMod val="50000"/>
                      </a:schemeClr>
                    </a:solidFill>
                    <a:latin typeface="Afacad" pitchFamily="2" charset="0"/>
                    <a:cs typeface="Afacad" pitchFamily="2" charset="0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9D416D9-0571-B448-963F-0CAEBEAB5F08}"/>
                    </a:ext>
                  </a:extLst>
                </p:cNvPr>
                <p:cNvSpPr/>
                <p:nvPr/>
              </p:nvSpPr>
              <p:spPr>
                <a:xfrm>
                  <a:off x="1176131" y="7163232"/>
                  <a:ext cx="1335057" cy="503207"/>
                </a:xfrm>
                <a:prstGeom prst="rect">
                  <a:avLst/>
                </a:prstGeom>
              </p:spPr>
              <p:txBody>
                <a:bodyPr wrap="none" lIns="180000" tIns="93600" rIns="180000" bIns="93600" anchor="ctr">
                  <a:spAutoFit/>
                </a:bodyPr>
                <a:lstStyle/>
                <a:p>
                  <a:r>
                    <a:rPr lang="en-GB" sz="1600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Draft </a:t>
                  </a:r>
                  <a:r>
                    <a:rPr lang="en-GB" sz="1600" b="1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9%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34AF5C9-6F7B-1041-825A-B227CCA0DFEB}"/>
                  </a:ext>
                </a:extLst>
              </p:cNvPr>
              <p:cNvGrpSpPr/>
              <p:nvPr/>
            </p:nvGrpSpPr>
            <p:grpSpPr>
              <a:xfrm>
                <a:off x="18207752" y="10985002"/>
                <a:ext cx="2045451" cy="503207"/>
                <a:chOff x="935038" y="7709124"/>
                <a:chExt cx="2045451" cy="503207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39F664B6-7B33-384F-A4DF-DAA47DA76496}"/>
                    </a:ext>
                  </a:extLst>
                </p:cNvPr>
                <p:cNvSpPr/>
                <p:nvPr/>
              </p:nvSpPr>
              <p:spPr>
                <a:xfrm>
                  <a:off x="935038" y="7810070"/>
                  <a:ext cx="291346" cy="291346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/>
                <a:lstStyle/>
                <a:p>
                  <a:pPr algn="ctr"/>
                  <a:endParaRPr lang="en-GB" sz="2000" dirty="0">
                    <a:solidFill>
                      <a:schemeClr val="bg2">
                        <a:lumMod val="50000"/>
                      </a:schemeClr>
                    </a:solidFill>
                    <a:latin typeface="Afacad" pitchFamily="2" charset="0"/>
                    <a:cs typeface="Afacad" pitchFamily="2" charset="0"/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68645077-A567-BB44-AED5-703996A64D06}"/>
                    </a:ext>
                  </a:extLst>
                </p:cNvPr>
                <p:cNvSpPr/>
                <p:nvPr/>
              </p:nvSpPr>
              <p:spPr>
                <a:xfrm>
                  <a:off x="1178772" y="7709124"/>
                  <a:ext cx="1801717" cy="503207"/>
                </a:xfrm>
                <a:prstGeom prst="rect">
                  <a:avLst/>
                </a:prstGeom>
              </p:spPr>
              <p:txBody>
                <a:bodyPr wrap="none" lIns="180000" tIns="93600" rIns="180000" bIns="93600" anchor="ctr">
                  <a:spAutoFit/>
                </a:bodyPr>
                <a:lstStyle/>
                <a:p>
                  <a:r>
                    <a:rPr lang="en-GB" sz="1600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Archived </a:t>
                  </a:r>
                  <a:r>
                    <a:rPr lang="en-GB" sz="1600" b="1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13%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08055E3-D072-1B42-8F51-A5B826C02540}"/>
                  </a:ext>
                </a:extLst>
              </p:cNvPr>
              <p:cNvGrpSpPr/>
              <p:nvPr/>
            </p:nvGrpSpPr>
            <p:grpSpPr>
              <a:xfrm>
                <a:off x="18205109" y="12258400"/>
                <a:ext cx="2666675" cy="503207"/>
                <a:chOff x="-1885966" y="10470229"/>
                <a:chExt cx="2666675" cy="503207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9C536C5-77A7-674D-A7B8-56D7F70679F5}"/>
                    </a:ext>
                  </a:extLst>
                </p:cNvPr>
                <p:cNvSpPr/>
                <p:nvPr/>
              </p:nvSpPr>
              <p:spPr>
                <a:xfrm>
                  <a:off x="-1885966" y="10571175"/>
                  <a:ext cx="291346" cy="29134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/>
                <a:lstStyle/>
                <a:p>
                  <a:pPr algn="ctr"/>
                  <a:endParaRPr lang="en-GB" sz="2000">
                    <a:solidFill>
                      <a:schemeClr val="bg2">
                        <a:lumMod val="50000"/>
                      </a:schemeClr>
                    </a:solidFill>
                    <a:latin typeface="Afacad" pitchFamily="2" charset="0"/>
                    <a:cs typeface="Afacad" pitchFamily="2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306F8B1-FBC1-0F45-A757-42D7B56B15AC}"/>
                    </a:ext>
                  </a:extLst>
                </p:cNvPr>
                <p:cNvSpPr/>
                <p:nvPr/>
              </p:nvSpPr>
              <p:spPr>
                <a:xfrm>
                  <a:off x="-1642229" y="10470229"/>
                  <a:ext cx="2422938" cy="503207"/>
                </a:xfrm>
                <a:prstGeom prst="rect">
                  <a:avLst/>
                </a:prstGeom>
              </p:spPr>
              <p:txBody>
                <a:bodyPr wrap="none" lIns="180000" tIns="93600" rIns="180000" bIns="93600" anchor="ctr">
                  <a:spAutoFit/>
                </a:bodyPr>
                <a:lstStyle/>
                <a:p>
                  <a:r>
                    <a:rPr lang="en-GB" sz="1600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Pending Status </a:t>
                  </a:r>
                  <a:r>
                    <a:rPr lang="en-GB" sz="1600" b="1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28%</a:t>
                  </a:r>
                </a:p>
              </p:txBody>
            </p:sp>
          </p:grp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844C719-D86F-5442-9845-509C4CDBFF28}"/>
                </a:ext>
              </a:extLst>
            </p:cNvPr>
            <p:cNvSpPr/>
            <p:nvPr/>
          </p:nvSpPr>
          <p:spPr>
            <a:xfrm>
              <a:off x="16893728" y="10582352"/>
              <a:ext cx="291346" cy="291346"/>
            </a:xfrm>
            <a:prstGeom prst="ellipse">
              <a:avLst/>
            </a:prstGeom>
            <a:solidFill>
              <a:srgbClr val="ADA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/>
            <a:lstStyle/>
            <a:p>
              <a:pPr algn="ctr"/>
              <a:endParaRPr lang="en-GB" sz="2000" dirty="0">
                <a:solidFill>
                  <a:schemeClr val="bg2">
                    <a:lumMod val="5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4AD79C-C918-B147-90A9-13F476199BCF}"/>
                </a:ext>
              </a:extLst>
            </p:cNvPr>
            <p:cNvSpPr/>
            <p:nvPr/>
          </p:nvSpPr>
          <p:spPr>
            <a:xfrm>
              <a:off x="17137463" y="10481406"/>
              <a:ext cx="2089717" cy="503207"/>
            </a:xfrm>
            <a:prstGeom prst="rect">
              <a:avLst/>
            </a:prstGeom>
          </p:spPr>
          <p:txBody>
            <a:bodyPr wrap="none" lIns="180000" tIns="93600" rIns="180000" bIns="93600" anchor="ctr">
              <a:spAutoFit/>
            </a:bodyPr>
            <a:lstStyle/>
            <a:p>
              <a:r>
                <a:rPr lang="en-GB" sz="1600" spc="40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Terminated </a:t>
              </a:r>
              <a:r>
                <a:rPr lang="en-GB" sz="1600" b="1" spc="40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17%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009AB81E-A298-3C42-AC46-0CC78C61E286}"/>
              </a:ext>
            </a:extLst>
          </p:cNvPr>
          <p:cNvSpPr/>
          <p:nvPr/>
        </p:nvSpPr>
        <p:spPr>
          <a:xfrm>
            <a:off x="2677086" y="6268484"/>
            <a:ext cx="1739542" cy="1094692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2800" b="1" spc="4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39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80508C-48B0-134B-B83F-C5A2B667439A}"/>
              </a:ext>
            </a:extLst>
          </p:cNvPr>
          <p:cNvSpPr/>
          <p:nvPr/>
        </p:nvSpPr>
        <p:spPr>
          <a:xfrm>
            <a:off x="9926197" y="4824797"/>
            <a:ext cx="4509567" cy="283885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2000" spc="4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Contract by Category</a:t>
            </a:r>
          </a:p>
        </p:txBody>
      </p: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49D79DCA-738B-E74C-9341-06CF88F7C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667024"/>
              </p:ext>
            </p:extLst>
          </p:nvPr>
        </p:nvGraphicFramePr>
        <p:xfrm>
          <a:off x="9237582" y="5418176"/>
          <a:ext cx="2797037" cy="2797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1" name="Group 60">
            <a:extLst>
              <a:ext uri="{FF2B5EF4-FFF2-40B4-BE49-F238E27FC236}">
                <a16:creationId xmlns:a16="http://schemas.microsoft.com/office/drawing/2014/main" id="{14719050-3AA0-E946-BFC8-2D626CFB21CF}"/>
              </a:ext>
            </a:extLst>
          </p:cNvPr>
          <p:cNvGrpSpPr/>
          <p:nvPr/>
        </p:nvGrpSpPr>
        <p:grpSpPr>
          <a:xfrm>
            <a:off x="12649937" y="5772863"/>
            <a:ext cx="2354631" cy="2087662"/>
            <a:chOff x="16891085" y="9211462"/>
            <a:chExt cx="2722274" cy="241362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54FBD82-2306-F443-A2EB-12A701B3033B}"/>
                </a:ext>
              </a:extLst>
            </p:cNvPr>
            <p:cNvGrpSpPr/>
            <p:nvPr/>
          </p:nvGrpSpPr>
          <p:grpSpPr>
            <a:xfrm>
              <a:off x="16891085" y="9211462"/>
              <a:ext cx="2722274" cy="2413622"/>
              <a:chOff x="18205109" y="10347985"/>
              <a:chExt cx="2722274" cy="2413622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90D04CF-2786-8448-B372-3E4418728360}"/>
                  </a:ext>
                </a:extLst>
              </p:cNvPr>
              <p:cNvGrpSpPr/>
              <p:nvPr/>
            </p:nvGrpSpPr>
            <p:grpSpPr>
              <a:xfrm>
                <a:off x="18207752" y="10347985"/>
                <a:ext cx="2719631" cy="503207"/>
                <a:chOff x="935038" y="7163232"/>
                <a:chExt cx="2719631" cy="503207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2727BAF-8EF2-C044-A175-2B3288782DA9}"/>
                    </a:ext>
                  </a:extLst>
                </p:cNvPr>
                <p:cNvSpPr/>
                <p:nvPr/>
              </p:nvSpPr>
              <p:spPr>
                <a:xfrm>
                  <a:off x="935038" y="7264179"/>
                  <a:ext cx="291346" cy="291346"/>
                </a:xfrm>
                <a:prstGeom prst="ellipse">
                  <a:avLst/>
                </a:prstGeom>
                <a:solidFill>
                  <a:srgbClr val="94C5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/>
                <a:lstStyle/>
                <a:p>
                  <a:pPr algn="ctr"/>
                  <a:endParaRPr lang="en-GB" sz="2000">
                    <a:solidFill>
                      <a:schemeClr val="bg2">
                        <a:lumMod val="50000"/>
                      </a:schemeClr>
                    </a:solidFill>
                    <a:latin typeface="Afacad" pitchFamily="2" charset="0"/>
                    <a:cs typeface="Afacad" pitchFamily="2" charset="0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6A3C41A-E73C-2F46-AC1D-13A3FF566859}"/>
                    </a:ext>
                  </a:extLst>
                </p:cNvPr>
                <p:cNvSpPr/>
                <p:nvPr/>
              </p:nvSpPr>
              <p:spPr>
                <a:xfrm>
                  <a:off x="1176132" y="7163232"/>
                  <a:ext cx="2478537" cy="503207"/>
                </a:xfrm>
                <a:prstGeom prst="rect">
                  <a:avLst/>
                </a:prstGeom>
              </p:spPr>
              <p:txBody>
                <a:bodyPr wrap="none" lIns="180000" tIns="93600" rIns="180000" bIns="93600" anchor="ctr">
                  <a:spAutoFit/>
                </a:bodyPr>
                <a:lstStyle/>
                <a:p>
                  <a:r>
                    <a:rPr lang="en-GB" sz="1600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Market Research </a:t>
                  </a:r>
                  <a:r>
                    <a:rPr lang="en-GB" sz="1600" b="1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5%</a:t>
                  </a: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0D13A64-E33E-BE40-A952-3F80443D20A1}"/>
                  </a:ext>
                </a:extLst>
              </p:cNvPr>
              <p:cNvGrpSpPr/>
              <p:nvPr/>
            </p:nvGrpSpPr>
            <p:grpSpPr>
              <a:xfrm>
                <a:off x="18207752" y="10985002"/>
                <a:ext cx="2068061" cy="503207"/>
                <a:chOff x="935038" y="7709124"/>
                <a:chExt cx="2068061" cy="503207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1C98D40E-89D5-5042-BDEB-D5B54D05F162}"/>
                    </a:ext>
                  </a:extLst>
                </p:cNvPr>
                <p:cNvSpPr/>
                <p:nvPr/>
              </p:nvSpPr>
              <p:spPr>
                <a:xfrm>
                  <a:off x="935038" y="7810070"/>
                  <a:ext cx="291346" cy="291346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/>
                <a:lstStyle/>
                <a:p>
                  <a:pPr algn="ctr"/>
                  <a:endParaRPr lang="en-GB" sz="2000">
                    <a:solidFill>
                      <a:schemeClr val="bg2">
                        <a:lumMod val="50000"/>
                      </a:schemeClr>
                    </a:solidFill>
                    <a:latin typeface="Afacad" pitchFamily="2" charset="0"/>
                    <a:cs typeface="Afacad" pitchFamily="2" charset="0"/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A14959F-2613-3E47-B3E9-5E219B1BAA99}"/>
                    </a:ext>
                  </a:extLst>
                </p:cNvPr>
                <p:cNvSpPr/>
                <p:nvPr/>
              </p:nvSpPr>
              <p:spPr>
                <a:xfrm>
                  <a:off x="1178772" y="7709124"/>
                  <a:ext cx="1824327" cy="503207"/>
                </a:xfrm>
                <a:prstGeom prst="rect">
                  <a:avLst/>
                </a:prstGeom>
              </p:spPr>
              <p:txBody>
                <a:bodyPr wrap="none" lIns="180000" tIns="93600" rIns="180000" bIns="93600" anchor="ctr">
                  <a:spAutoFit/>
                </a:bodyPr>
                <a:lstStyle/>
                <a:p>
                  <a:r>
                    <a:rPr lang="en-GB" sz="1600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Financial </a:t>
                  </a:r>
                  <a:r>
                    <a:rPr lang="en-GB" sz="1600" b="1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17%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4DD09A9-BF31-B449-B225-DA823AC827B9}"/>
                  </a:ext>
                </a:extLst>
              </p:cNvPr>
              <p:cNvGrpSpPr/>
              <p:nvPr/>
            </p:nvGrpSpPr>
            <p:grpSpPr>
              <a:xfrm>
                <a:off x="18205109" y="12258400"/>
                <a:ext cx="2512482" cy="503207"/>
                <a:chOff x="-1885966" y="10470229"/>
                <a:chExt cx="2512482" cy="503207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AC2064B-0D2D-CA46-AC34-5D32E2820D8A}"/>
                    </a:ext>
                  </a:extLst>
                </p:cNvPr>
                <p:cNvSpPr/>
                <p:nvPr/>
              </p:nvSpPr>
              <p:spPr>
                <a:xfrm>
                  <a:off x="-1885966" y="10571175"/>
                  <a:ext cx="291346" cy="29134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/>
                <a:lstStyle/>
                <a:p>
                  <a:pPr algn="ctr"/>
                  <a:endParaRPr lang="en-GB" sz="2000">
                    <a:solidFill>
                      <a:schemeClr val="bg2">
                        <a:lumMod val="50000"/>
                      </a:schemeClr>
                    </a:solidFill>
                    <a:latin typeface="Afacad" pitchFamily="2" charset="0"/>
                    <a:cs typeface="Afacad" pitchFamily="2" charset="0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9EECF7B-4F83-214B-BE7B-FF41AEF94C6F}"/>
                    </a:ext>
                  </a:extLst>
                </p:cNvPr>
                <p:cNvSpPr/>
                <p:nvPr/>
              </p:nvSpPr>
              <p:spPr>
                <a:xfrm>
                  <a:off x="-1642229" y="10470229"/>
                  <a:ext cx="2268745" cy="503207"/>
                </a:xfrm>
                <a:prstGeom prst="rect">
                  <a:avLst/>
                </a:prstGeom>
              </p:spPr>
              <p:txBody>
                <a:bodyPr wrap="none" lIns="180000" tIns="93600" rIns="180000" bIns="93600" anchor="ctr">
                  <a:spAutoFit/>
                </a:bodyPr>
                <a:lstStyle/>
                <a:p>
                  <a:r>
                    <a:rPr lang="en-GB" sz="1600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Energy &amp; Fuel </a:t>
                  </a:r>
                  <a:r>
                    <a:rPr lang="en-GB" sz="1600" b="1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28%</a:t>
                  </a:r>
                </a:p>
              </p:txBody>
            </p:sp>
          </p:grp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80A042A-EEDA-BE49-8358-696F8B4D900D}"/>
                </a:ext>
              </a:extLst>
            </p:cNvPr>
            <p:cNvSpPr/>
            <p:nvPr/>
          </p:nvSpPr>
          <p:spPr>
            <a:xfrm>
              <a:off x="16893728" y="10582352"/>
              <a:ext cx="291346" cy="291346"/>
            </a:xfrm>
            <a:prstGeom prst="ellipse">
              <a:avLst/>
            </a:prstGeom>
            <a:solidFill>
              <a:srgbClr val="ADA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/>
            <a:lstStyle/>
            <a:p>
              <a:pPr algn="ctr"/>
              <a:endParaRPr lang="en-GB" sz="2000" dirty="0">
                <a:solidFill>
                  <a:schemeClr val="bg2">
                    <a:lumMod val="5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4C0E370-4EB7-4942-A5F6-A162DC3E2341}"/>
                </a:ext>
              </a:extLst>
            </p:cNvPr>
            <p:cNvSpPr/>
            <p:nvPr/>
          </p:nvSpPr>
          <p:spPr>
            <a:xfrm>
              <a:off x="17137463" y="10481406"/>
              <a:ext cx="1998906" cy="503207"/>
            </a:xfrm>
            <a:prstGeom prst="rect">
              <a:avLst/>
            </a:prstGeom>
          </p:spPr>
          <p:txBody>
            <a:bodyPr wrap="none" lIns="180000" tIns="93600" rIns="180000" bIns="93600" anchor="ctr">
              <a:spAutoFit/>
            </a:bodyPr>
            <a:lstStyle/>
            <a:p>
              <a:r>
                <a:rPr lang="en-GB" sz="1600" spc="40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Consulting </a:t>
              </a:r>
              <a:r>
                <a:rPr lang="en-GB" sz="1600" b="1" spc="40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33%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AFE3ABE-4BDB-2244-B51A-A046EF760FE8}"/>
              </a:ext>
            </a:extLst>
          </p:cNvPr>
          <p:cNvSpPr/>
          <p:nvPr/>
        </p:nvSpPr>
        <p:spPr>
          <a:xfrm>
            <a:off x="9740824" y="6269348"/>
            <a:ext cx="1739542" cy="1094692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2800" b="1" spc="4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11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AFE3B6-5992-A849-AA99-3B65C66B5820}"/>
              </a:ext>
            </a:extLst>
          </p:cNvPr>
          <p:cNvSpPr/>
          <p:nvPr/>
        </p:nvSpPr>
        <p:spPr>
          <a:xfrm>
            <a:off x="16989935" y="4823933"/>
            <a:ext cx="4509567" cy="283885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2000" spc="4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Contract by Organization Unit</a:t>
            </a:r>
          </a:p>
        </p:txBody>
      </p:sp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F14DA625-FDC3-B445-BFED-BB76E12DE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057815"/>
              </p:ext>
            </p:extLst>
          </p:nvPr>
        </p:nvGraphicFramePr>
        <p:xfrm>
          <a:off x="16301320" y="5417312"/>
          <a:ext cx="2797037" cy="2797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78" name="Group 77">
            <a:extLst>
              <a:ext uri="{FF2B5EF4-FFF2-40B4-BE49-F238E27FC236}">
                <a16:creationId xmlns:a16="http://schemas.microsoft.com/office/drawing/2014/main" id="{B7802C38-8ABC-8B47-84AA-C3599429977F}"/>
              </a:ext>
            </a:extLst>
          </p:cNvPr>
          <p:cNvGrpSpPr/>
          <p:nvPr/>
        </p:nvGrpSpPr>
        <p:grpSpPr>
          <a:xfrm>
            <a:off x="19713668" y="5771999"/>
            <a:ext cx="2016118" cy="2087662"/>
            <a:chOff x="16891085" y="9211462"/>
            <a:chExt cx="2330908" cy="241362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523BD1B-4DE6-0B43-8AE1-D952EC78E9A1}"/>
                </a:ext>
              </a:extLst>
            </p:cNvPr>
            <p:cNvGrpSpPr/>
            <p:nvPr/>
          </p:nvGrpSpPr>
          <p:grpSpPr>
            <a:xfrm>
              <a:off x="16891085" y="9211462"/>
              <a:ext cx="1850118" cy="2413622"/>
              <a:chOff x="18205109" y="10347985"/>
              <a:chExt cx="1850118" cy="2413622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4376E2B-AB5F-364C-95A5-6E58D95A3735}"/>
                  </a:ext>
                </a:extLst>
              </p:cNvPr>
              <p:cNvGrpSpPr/>
              <p:nvPr/>
            </p:nvGrpSpPr>
            <p:grpSpPr>
              <a:xfrm>
                <a:off x="18207752" y="10347985"/>
                <a:ext cx="1441973" cy="503207"/>
                <a:chOff x="935038" y="7163232"/>
                <a:chExt cx="1441973" cy="503207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7497155-8731-F94A-B113-B94056C19818}"/>
                    </a:ext>
                  </a:extLst>
                </p:cNvPr>
                <p:cNvSpPr/>
                <p:nvPr/>
              </p:nvSpPr>
              <p:spPr>
                <a:xfrm>
                  <a:off x="935038" y="7264179"/>
                  <a:ext cx="291346" cy="291346"/>
                </a:xfrm>
                <a:prstGeom prst="ellipse">
                  <a:avLst/>
                </a:prstGeom>
                <a:solidFill>
                  <a:srgbClr val="94C5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/>
                <a:lstStyle/>
                <a:p>
                  <a:pPr algn="ctr"/>
                  <a:endParaRPr lang="en-GB" sz="2000">
                    <a:solidFill>
                      <a:schemeClr val="bg2">
                        <a:lumMod val="50000"/>
                      </a:schemeClr>
                    </a:solidFill>
                    <a:latin typeface="Afacad" pitchFamily="2" charset="0"/>
                    <a:cs typeface="Afacad" pitchFamily="2" charset="0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08066689-29A0-F24D-A069-AF65B8988F2A}"/>
                    </a:ext>
                  </a:extLst>
                </p:cNvPr>
                <p:cNvSpPr/>
                <p:nvPr/>
              </p:nvSpPr>
              <p:spPr>
                <a:xfrm>
                  <a:off x="1176132" y="7163232"/>
                  <a:ext cx="1200879" cy="503207"/>
                </a:xfrm>
                <a:prstGeom prst="rect">
                  <a:avLst/>
                </a:prstGeom>
              </p:spPr>
              <p:txBody>
                <a:bodyPr wrap="none" lIns="180000" tIns="93600" rIns="180000" bIns="93600" anchor="ctr">
                  <a:spAutoFit/>
                </a:bodyPr>
                <a:lstStyle/>
                <a:p>
                  <a:r>
                    <a:rPr lang="en-GB" sz="1600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HR </a:t>
                  </a:r>
                  <a:r>
                    <a:rPr lang="en-GB" sz="1600" b="1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19%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A669B12-900A-E145-B889-F776C6F9F94A}"/>
                  </a:ext>
                </a:extLst>
              </p:cNvPr>
              <p:cNvGrpSpPr/>
              <p:nvPr/>
            </p:nvGrpSpPr>
            <p:grpSpPr>
              <a:xfrm>
                <a:off x="18207752" y="10985002"/>
                <a:ext cx="1688507" cy="503207"/>
                <a:chOff x="935038" y="7709124"/>
                <a:chExt cx="1688507" cy="503207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EAA7D7C-084F-EE48-8F9D-05CE1FC928E8}"/>
                    </a:ext>
                  </a:extLst>
                </p:cNvPr>
                <p:cNvSpPr/>
                <p:nvPr/>
              </p:nvSpPr>
              <p:spPr>
                <a:xfrm>
                  <a:off x="935038" y="7810070"/>
                  <a:ext cx="291346" cy="291346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/>
                <a:lstStyle/>
                <a:p>
                  <a:pPr algn="ctr"/>
                  <a:endParaRPr lang="en-GB" sz="2000">
                    <a:solidFill>
                      <a:schemeClr val="bg2">
                        <a:lumMod val="50000"/>
                      </a:schemeClr>
                    </a:solidFill>
                    <a:latin typeface="Afacad" pitchFamily="2" charset="0"/>
                    <a:cs typeface="Afacad" pitchFamily="2" charset="0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14C1DC-1DB5-454B-8499-1B5B4DF56945}"/>
                    </a:ext>
                  </a:extLst>
                </p:cNvPr>
                <p:cNvSpPr/>
                <p:nvPr/>
              </p:nvSpPr>
              <p:spPr>
                <a:xfrm>
                  <a:off x="1178772" y="7709124"/>
                  <a:ext cx="1444773" cy="503207"/>
                </a:xfrm>
                <a:prstGeom prst="rect">
                  <a:avLst/>
                </a:prstGeom>
              </p:spPr>
              <p:txBody>
                <a:bodyPr wrap="none" lIns="180000" tIns="93600" rIns="180000" bIns="93600" anchor="ctr">
                  <a:spAutoFit/>
                </a:bodyPr>
                <a:lstStyle/>
                <a:p>
                  <a:r>
                    <a:rPr lang="en-GB" sz="1600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Sales </a:t>
                  </a:r>
                  <a:r>
                    <a:rPr lang="en-GB" sz="1600" b="1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25%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775309D-F791-6A4F-BEA4-28FD5D9A0415}"/>
                  </a:ext>
                </a:extLst>
              </p:cNvPr>
              <p:cNvGrpSpPr/>
              <p:nvPr/>
            </p:nvGrpSpPr>
            <p:grpSpPr>
              <a:xfrm>
                <a:off x="18205109" y="12258400"/>
                <a:ext cx="1850118" cy="503207"/>
                <a:chOff x="-1885966" y="10470229"/>
                <a:chExt cx="1850118" cy="503207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18282AE-F378-DE4E-832E-2EFB0FD625C6}"/>
                    </a:ext>
                  </a:extLst>
                </p:cNvPr>
                <p:cNvSpPr/>
                <p:nvPr/>
              </p:nvSpPr>
              <p:spPr>
                <a:xfrm>
                  <a:off x="-1885966" y="10571175"/>
                  <a:ext cx="291346" cy="29134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/>
                <a:lstStyle/>
                <a:p>
                  <a:pPr algn="ctr"/>
                  <a:endParaRPr lang="en-GB" sz="2000">
                    <a:solidFill>
                      <a:schemeClr val="bg2">
                        <a:lumMod val="50000"/>
                      </a:schemeClr>
                    </a:solidFill>
                    <a:latin typeface="Afacad" pitchFamily="2" charset="0"/>
                    <a:cs typeface="Afacad" pitchFamily="2" charset="0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30B5EB1-418F-1B4F-AAE7-5BC7BF50E8B6}"/>
                    </a:ext>
                  </a:extLst>
                </p:cNvPr>
                <p:cNvSpPr/>
                <p:nvPr/>
              </p:nvSpPr>
              <p:spPr>
                <a:xfrm>
                  <a:off x="-1642229" y="10470229"/>
                  <a:ext cx="1606381" cy="503207"/>
                </a:xfrm>
                <a:prstGeom prst="rect">
                  <a:avLst/>
                </a:prstGeom>
              </p:spPr>
              <p:txBody>
                <a:bodyPr wrap="none" lIns="180000" tIns="93600" rIns="180000" bIns="93600" anchor="ctr">
                  <a:spAutoFit/>
                </a:bodyPr>
                <a:lstStyle/>
                <a:p>
                  <a:r>
                    <a:rPr lang="en-GB" sz="1600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Others </a:t>
                  </a:r>
                  <a:r>
                    <a:rPr lang="en-GB" sz="1600" b="1" spc="40" dirty="0">
                      <a:solidFill>
                        <a:schemeClr val="bg2">
                          <a:lumMod val="50000"/>
                        </a:schemeClr>
                      </a:solidFill>
                      <a:latin typeface="Afacad" pitchFamily="2" charset="0"/>
                      <a:cs typeface="Afacad" pitchFamily="2" charset="0"/>
                    </a:rPr>
                    <a:t>31%</a:t>
                  </a:r>
                </a:p>
              </p:txBody>
            </p:sp>
          </p:grp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AA5F0C0-0E5F-A84B-B6AD-654E4AB5CCE7}"/>
                </a:ext>
              </a:extLst>
            </p:cNvPr>
            <p:cNvSpPr/>
            <p:nvPr/>
          </p:nvSpPr>
          <p:spPr>
            <a:xfrm>
              <a:off x="16893728" y="10582352"/>
              <a:ext cx="291346" cy="291346"/>
            </a:xfrm>
            <a:prstGeom prst="ellipse">
              <a:avLst/>
            </a:prstGeom>
            <a:solidFill>
              <a:srgbClr val="ADA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/>
            <a:lstStyle/>
            <a:p>
              <a:pPr algn="ctr"/>
              <a:endParaRPr lang="en-GB" sz="2000" dirty="0">
                <a:solidFill>
                  <a:schemeClr val="bg2">
                    <a:lumMod val="5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B9ACF11-463B-3C45-8AEC-EAF84F0DD315}"/>
                </a:ext>
              </a:extLst>
            </p:cNvPr>
            <p:cNvSpPr/>
            <p:nvPr/>
          </p:nvSpPr>
          <p:spPr>
            <a:xfrm>
              <a:off x="17137464" y="10481406"/>
              <a:ext cx="2084529" cy="503207"/>
            </a:xfrm>
            <a:prstGeom prst="rect">
              <a:avLst/>
            </a:prstGeom>
          </p:spPr>
          <p:txBody>
            <a:bodyPr wrap="none" lIns="180000" tIns="93600" rIns="180000" bIns="93600" anchor="ctr">
              <a:spAutoFit/>
            </a:bodyPr>
            <a:lstStyle/>
            <a:p>
              <a:r>
                <a:rPr lang="en-GB" sz="1600" spc="40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IT Software </a:t>
              </a:r>
              <a:r>
                <a:rPr lang="en-GB" sz="1600" b="1" spc="40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25%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5B4133D4-B5B1-A448-97BA-8E004375E9AE}"/>
              </a:ext>
            </a:extLst>
          </p:cNvPr>
          <p:cNvSpPr/>
          <p:nvPr/>
        </p:nvSpPr>
        <p:spPr>
          <a:xfrm>
            <a:off x="16804562" y="6268484"/>
            <a:ext cx="1739542" cy="1094692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2800" b="1" spc="4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17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ED2FB25-D341-8641-92E8-87D26F6B28F0}"/>
              </a:ext>
            </a:extLst>
          </p:cNvPr>
          <p:cNvCxnSpPr>
            <a:cxnSpLocks/>
          </p:cNvCxnSpPr>
          <p:nvPr/>
        </p:nvCxnSpPr>
        <p:spPr>
          <a:xfrm>
            <a:off x="8669163" y="4533497"/>
            <a:ext cx="0" cy="4057960"/>
          </a:xfrm>
          <a:prstGeom prst="line">
            <a:avLst/>
          </a:prstGeom>
          <a:ln w="63500" cap="sq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  <a:headEnd type="none"/>
            <a:tailEnd type="non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9C3B3A-A636-3646-8261-82DC075C0930}"/>
              </a:ext>
            </a:extLst>
          </p:cNvPr>
          <p:cNvCxnSpPr>
            <a:cxnSpLocks/>
          </p:cNvCxnSpPr>
          <p:nvPr/>
        </p:nvCxnSpPr>
        <p:spPr>
          <a:xfrm>
            <a:off x="15728330" y="4533497"/>
            <a:ext cx="0" cy="8135967"/>
          </a:xfrm>
          <a:prstGeom prst="line">
            <a:avLst/>
          </a:prstGeom>
          <a:ln w="63500" cap="sq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  <a:headEnd type="none"/>
            <a:tailEnd type="non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53A1580-54C9-8A42-8213-F666C96A664A}"/>
              </a:ext>
            </a:extLst>
          </p:cNvPr>
          <p:cNvCxnSpPr>
            <a:cxnSpLocks/>
            <a:stCxn id="32" idx="1"/>
            <a:endCxn id="32" idx="3"/>
          </p:cNvCxnSpPr>
          <p:nvPr/>
        </p:nvCxnSpPr>
        <p:spPr>
          <a:xfrm>
            <a:off x="1777902" y="8591457"/>
            <a:ext cx="20875621" cy="0"/>
          </a:xfrm>
          <a:prstGeom prst="line">
            <a:avLst/>
          </a:prstGeom>
          <a:ln w="63500" cap="sq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  <a:headEnd type="none"/>
            <a:tailEnd type="non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6665A7D9-C8E2-6946-A547-43B34986A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523412"/>
              </p:ext>
            </p:extLst>
          </p:nvPr>
        </p:nvGraphicFramePr>
        <p:xfrm>
          <a:off x="2220792" y="9562903"/>
          <a:ext cx="13033405" cy="2681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5" name="Rectangle 104">
            <a:extLst>
              <a:ext uri="{FF2B5EF4-FFF2-40B4-BE49-F238E27FC236}">
                <a16:creationId xmlns:a16="http://schemas.microsoft.com/office/drawing/2014/main" id="{DEC3521F-60D5-8241-A016-FFA831179AD8}"/>
              </a:ext>
            </a:extLst>
          </p:cNvPr>
          <p:cNvSpPr/>
          <p:nvPr/>
        </p:nvSpPr>
        <p:spPr>
          <a:xfrm>
            <a:off x="6427205" y="8903785"/>
            <a:ext cx="4509567" cy="283885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2000" spc="4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Sum of Costs &amp; Revenues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23A4814-2408-864D-8613-970121406241}"/>
              </a:ext>
            </a:extLst>
          </p:cNvPr>
          <p:cNvSpPr/>
          <p:nvPr/>
        </p:nvSpPr>
        <p:spPr>
          <a:xfrm>
            <a:off x="16843573" y="8907553"/>
            <a:ext cx="4509567" cy="283885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2000" spc="4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Contracts to Review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EFC99FA-146D-5647-9A6B-1B879FD00910}"/>
              </a:ext>
            </a:extLst>
          </p:cNvPr>
          <p:cNvSpPr/>
          <p:nvPr/>
        </p:nvSpPr>
        <p:spPr>
          <a:xfrm>
            <a:off x="16731161" y="11404692"/>
            <a:ext cx="2401143" cy="807639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16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rPr>
              <a:t>Contracts without </a:t>
            </a:r>
          </a:p>
          <a:p>
            <a:pPr algn="ctr"/>
            <a:r>
              <a:rPr lang="en-GB" sz="16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rPr>
              <a:t>milestones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95AFE8-5D68-1D4E-9E91-442A96D9F216}"/>
              </a:ext>
            </a:extLst>
          </p:cNvPr>
          <p:cNvGrpSpPr/>
          <p:nvPr/>
        </p:nvGrpSpPr>
        <p:grpSpPr>
          <a:xfrm>
            <a:off x="17142993" y="9646794"/>
            <a:ext cx="1562335" cy="1562335"/>
            <a:chOff x="17142993" y="9646794"/>
            <a:chExt cx="1562335" cy="1562335"/>
          </a:xfrm>
        </p:grpSpPr>
        <p:sp>
          <p:nvSpPr>
            <p:cNvPr id="107" name="Rectangle: Rounded Corners 22">
              <a:extLst>
                <a:ext uri="{FF2B5EF4-FFF2-40B4-BE49-F238E27FC236}">
                  <a16:creationId xmlns:a16="http://schemas.microsoft.com/office/drawing/2014/main" id="{1FAC2103-671A-E64C-8327-305B6EB7193A}"/>
                </a:ext>
              </a:extLst>
            </p:cNvPr>
            <p:cNvSpPr/>
            <p:nvPr/>
          </p:nvSpPr>
          <p:spPr>
            <a:xfrm>
              <a:off x="17142993" y="9646794"/>
              <a:ext cx="1562335" cy="1562335"/>
            </a:xfrm>
            <a:prstGeom prst="roundRect">
              <a:avLst>
                <a:gd name="adj" fmla="val 2007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bg1"/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19B001D-1C1E-4942-B3B5-3028AC114B94}"/>
                </a:ext>
              </a:extLst>
            </p:cNvPr>
            <p:cNvSpPr/>
            <p:nvPr/>
          </p:nvSpPr>
          <p:spPr>
            <a:xfrm>
              <a:off x="17420043" y="10047560"/>
              <a:ext cx="1008234" cy="760802"/>
            </a:xfrm>
            <a:prstGeom prst="rect">
              <a:avLst/>
            </a:prstGeom>
            <a:noFill/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GB" sz="7200" b="1" spc="40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4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A4F5FD-9F35-734C-A28E-76A03ADD8BE4}"/>
              </a:ext>
            </a:extLst>
          </p:cNvPr>
          <p:cNvSpPr/>
          <p:nvPr/>
        </p:nvSpPr>
        <p:spPr>
          <a:xfrm>
            <a:off x="19098359" y="11404692"/>
            <a:ext cx="2401143" cy="807639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16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rPr>
              <a:t>Contracts with</a:t>
            </a:r>
          </a:p>
          <a:p>
            <a:pPr algn="ctr"/>
            <a:r>
              <a:rPr lang="en-GB" sz="16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rPr>
              <a:t>milestones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0FADCB-FF1C-714E-8811-7726BDBE119E}"/>
              </a:ext>
            </a:extLst>
          </p:cNvPr>
          <p:cNvGrpSpPr/>
          <p:nvPr/>
        </p:nvGrpSpPr>
        <p:grpSpPr>
          <a:xfrm>
            <a:off x="19510191" y="9646794"/>
            <a:ext cx="1562335" cy="1562335"/>
            <a:chOff x="19510191" y="9646794"/>
            <a:chExt cx="1562335" cy="1562335"/>
          </a:xfrm>
        </p:grpSpPr>
        <p:sp>
          <p:nvSpPr>
            <p:cNvPr id="110" name="Rectangle: Rounded Corners 22">
              <a:extLst>
                <a:ext uri="{FF2B5EF4-FFF2-40B4-BE49-F238E27FC236}">
                  <a16:creationId xmlns:a16="http://schemas.microsoft.com/office/drawing/2014/main" id="{472A7065-A81B-0142-A709-BCDF5C02F7A9}"/>
                </a:ext>
              </a:extLst>
            </p:cNvPr>
            <p:cNvSpPr/>
            <p:nvPr/>
          </p:nvSpPr>
          <p:spPr>
            <a:xfrm>
              <a:off x="19510191" y="9646794"/>
              <a:ext cx="1562335" cy="1562335"/>
            </a:xfrm>
            <a:prstGeom prst="roundRect">
              <a:avLst>
                <a:gd name="adj" fmla="val 1691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bg1"/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93C8390-24A6-DF4F-9912-BABA42BD1E7E}"/>
                </a:ext>
              </a:extLst>
            </p:cNvPr>
            <p:cNvSpPr/>
            <p:nvPr/>
          </p:nvSpPr>
          <p:spPr>
            <a:xfrm>
              <a:off x="19787241" y="10047560"/>
              <a:ext cx="1008234" cy="760802"/>
            </a:xfrm>
            <a:prstGeom prst="rect">
              <a:avLst/>
            </a:prstGeom>
            <a:noFill/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GB" sz="7200" b="1" spc="40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F10DB-0EFB-6644-ADF4-58192CE51990}"/>
              </a:ext>
            </a:extLst>
          </p:cNvPr>
          <p:cNvGrpSpPr/>
          <p:nvPr/>
        </p:nvGrpSpPr>
        <p:grpSpPr>
          <a:xfrm>
            <a:off x="1777903" y="2433470"/>
            <a:ext cx="6748145" cy="1790222"/>
            <a:chOff x="1777903" y="2433470"/>
            <a:chExt cx="6748145" cy="1790222"/>
          </a:xfrm>
        </p:grpSpPr>
        <p:sp>
          <p:nvSpPr>
            <p:cNvPr id="15" name="Rectangle: Rounded Corners 22">
              <a:extLst>
                <a:ext uri="{FF2B5EF4-FFF2-40B4-BE49-F238E27FC236}">
                  <a16:creationId xmlns:a16="http://schemas.microsoft.com/office/drawing/2014/main" id="{AF83DD41-AB12-7F46-A945-E5B472348261}"/>
                </a:ext>
              </a:extLst>
            </p:cNvPr>
            <p:cNvSpPr/>
            <p:nvPr/>
          </p:nvSpPr>
          <p:spPr>
            <a:xfrm>
              <a:off x="1777903" y="2433470"/>
              <a:ext cx="6748145" cy="1790222"/>
            </a:xfrm>
            <a:prstGeom prst="roundRect">
              <a:avLst>
                <a:gd name="adj" fmla="val 5838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bg1"/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ACB9DAB-11A2-6E4A-8BE4-F2BC4CB4B667}"/>
                </a:ext>
              </a:extLst>
            </p:cNvPr>
            <p:cNvSpPr/>
            <p:nvPr/>
          </p:nvSpPr>
          <p:spPr>
            <a:xfrm>
              <a:off x="2394955" y="2788581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1080CE-41D2-2947-B547-69BAC357FEE6}"/>
                </a:ext>
              </a:extLst>
            </p:cNvPr>
            <p:cNvSpPr txBox="1"/>
            <p:nvPr/>
          </p:nvSpPr>
          <p:spPr>
            <a:xfrm>
              <a:off x="4055545" y="3485257"/>
              <a:ext cx="4002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  <a:latin typeface="Afacad" pitchFamily="2" charset="0"/>
                  <a:ea typeface="Open Sans Light" panose="020B0306030504020204" pitchFamily="34" charset="0"/>
                  <a:cs typeface="Afacad" pitchFamily="2" charset="0"/>
                </a:rPr>
                <a:t>Amount of Contracts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D4E0B7-DCC7-E54D-B702-1D5E7C5D8778}"/>
                </a:ext>
              </a:extLst>
            </p:cNvPr>
            <p:cNvSpPr txBox="1"/>
            <p:nvPr/>
          </p:nvSpPr>
          <p:spPr>
            <a:xfrm>
              <a:off x="4472043" y="2768331"/>
              <a:ext cx="3585600" cy="72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3600" b="1" dirty="0">
                  <a:solidFill>
                    <a:schemeClr val="bg1"/>
                  </a:solidFill>
                  <a:latin typeface="Afacad" pitchFamily="2" charset="0"/>
                  <a:ea typeface="Lato Heavy" panose="020F0502020204030203" pitchFamily="34" charset="0"/>
                  <a:cs typeface="Afacad" pitchFamily="2" charset="0"/>
                </a:rPr>
                <a:t>73</a:t>
              </a:r>
            </a:p>
          </p:txBody>
        </p:sp>
        <p:sp>
          <p:nvSpPr>
            <p:cNvPr id="114" name="Freeform 73">
              <a:extLst>
                <a:ext uri="{FF2B5EF4-FFF2-40B4-BE49-F238E27FC236}">
                  <a16:creationId xmlns:a16="http://schemas.microsoft.com/office/drawing/2014/main" id="{A70DB540-A40B-D046-A960-1AEB27EB4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6996" y="3141290"/>
              <a:ext cx="405177" cy="407581"/>
            </a:xfrm>
            <a:custGeom>
              <a:avLst/>
              <a:gdLst>
                <a:gd name="T0" fmla="*/ 38 w 185"/>
                <a:gd name="T1" fmla="*/ 51 h 186"/>
                <a:gd name="T2" fmla="*/ 88 w 185"/>
                <a:gd name="T3" fmla="*/ 51 h 186"/>
                <a:gd name="T4" fmla="*/ 92 w 185"/>
                <a:gd name="T5" fmla="*/ 46 h 186"/>
                <a:gd name="T6" fmla="*/ 88 w 185"/>
                <a:gd name="T7" fmla="*/ 42 h 186"/>
                <a:gd name="T8" fmla="*/ 38 w 185"/>
                <a:gd name="T9" fmla="*/ 42 h 186"/>
                <a:gd name="T10" fmla="*/ 33 w 185"/>
                <a:gd name="T11" fmla="*/ 46 h 186"/>
                <a:gd name="T12" fmla="*/ 38 w 185"/>
                <a:gd name="T13" fmla="*/ 51 h 186"/>
                <a:gd name="T14" fmla="*/ 38 w 185"/>
                <a:gd name="T15" fmla="*/ 76 h 186"/>
                <a:gd name="T16" fmla="*/ 147 w 185"/>
                <a:gd name="T17" fmla="*/ 76 h 186"/>
                <a:gd name="T18" fmla="*/ 151 w 185"/>
                <a:gd name="T19" fmla="*/ 72 h 186"/>
                <a:gd name="T20" fmla="*/ 147 w 185"/>
                <a:gd name="T21" fmla="*/ 67 h 186"/>
                <a:gd name="T22" fmla="*/ 38 w 185"/>
                <a:gd name="T23" fmla="*/ 67 h 186"/>
                <a:gd name="T24" fmla="*/ 33 w 185"/>
                <a:gd name="T25" fmla="*/ 72 h 186"/>
                <a:gd name="T26" fmla="*/ 38 w 185"/>
                <a:gd name="T27" fmla="*/ 76 h 186"/>
                <a:gd name="T28" fmla="*/ 177 w 185"/>
                <a:gd name="T29" fmla="*/ 0 h 186"/>
                <a:gd name="T30" fmla="*/ 8 w 185"/>
                <a:gd name="T31" fmla="*/ 0 h 186"/>
                <a:gd name="T32" fmla="*/ 0 w 185"/>
                <a:gd name="T33" fmla="*/ 8 h 186"/>
                <a:gd name="T34" fmla="*/ 0 w 185"/>
                <a:gd name="T35" fmla="*/ 143 h 186"/>
                <a:gd name="T36" fmla="*/ 33 w 185"/>
                <a:gd name="T37" fmla="*/ 177 h 186"/>
                <a:gd name="T38" fmla="*/ 42 w 185"/>
                <a:gd name="T39" fmla="*/ 186 h 186"/>
                <a:gd name="T40" fmla="*/ 177 w 185"/>
                <a:gd name="T41" fmla="*/ 186 h 186"/>
                <a:gd name="T42" fmla="*/ 185 w 185"/>
                <a:gd name="T43" fmla="*/ 177 h 186"/>
                <a:gd name="T44" fmla="*/ 185 w 185"/>
                <a:gd name="T45" fmla="*/ 8 h 186"/>
                <a:gd name="T46" fmla="*/ 177 w 185"/>
                <a:gd name="T47" fmla="*/ 0 h 186"/>
                <a:gd name="T48" fmla="*/ 42 w 185"/>
                <a:gd name="T49" fmla="*/ 173 h 186"/>
                <a:gd name="T50" fmla="*/ 12 w 185"/>
                <a:gd name="T51" fmla="*/ 143 h 186"/>
                <a:gd name="T52" fmla="*/ 42 w 185"/>
                <a:gd name="T53" fmla="*/ 143 h 186"/>
                <a:gd name="T54" fmla="*/ 42 w 185"/>
                <a:gd name="T55" fmla="*/ 173 h 186"/>
                <a:gd name="T56" fmla="*/ 177 w 185"/>
                <a:gd name="T57" fmla="*/ 177 h 186"/>
                <a:gd name="T58" fmla="*/ 50 w 185"/>
                <a:gd name="T59" fmla="*/ 177 h 186"/>
                <a:gd name="T60" fmla="*/ 50 w 185"/>
                <a:gd name="T61" fmla="*/ 139 h 186"/>
                <a:gd name="T62" fmla="*/ 46 w 185"/>
                <a:gd name="T63" fmla="*/ 135 h 186"/>
                <a:gd name="T64" fmla="*/ 8 w 185"/>
                <a:gd name="T65" fmla="*/ 135 h 186"/>
                <a:gd name="T66" fmla="*/ 8 w 185"/>
                <a:gd name="T67" fmla="*/ 8 h 186"/>
                <a:gd name="T68" fmla="*/ 177 w 185"/>
                <a:gd name="T69" fmla="*/ 8 h 186"/>
                <a:gd name="T70" fmla="*/ 177 w 185"/>
                <a:gd name="T71" fmla="*/ 177 h 186"/>
                <a:gd name="T72" fmla="*/ 38 w 185"/>
                <a:gd name="T73" fmla="*/ 101 h 186"/>
                <a:gd name="T74" fmla="*/ 122 w 185"/>
                <a:gd name="T75" fmla="*/ 101 h 186"/>
                <a:gd name="T76" fmla="*/ 126 w 185"/>
                <a:gd name="T77" fmla="*/ 97 h 186"/>
                <a:gd name="T78" fmla="*/ 122 w 185"/>
                <a:gd name="T79" fmla="*/ 93 h 186"/>
                <a:gd name="T80" fmla="*/ 38 w 185"/>
                <a:gd name="T81" fmla="*/ 93 h 186"/>
                <a:gd name="T82" fmla="*/ 33 w 185"/>
                <a:gd name="T83" fmla="*/ 97 h 186"/>
                <a:gd name="T84" fmla="*/ 38 w 185"/>
                <a:gd name="T85" fmla="*/ 10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5" h="186">
                  <a:moveTo>
                    <a:pt x="38" y="51"/>
                  </a:moveTo>
                  <a:cubicBezTo>
                    <a:pt x="88" y="51"/>
                    <a:pt x="88" y="51"/>
                    <a:pt x="88" y="51"/>
                  </a:cubicBezTo>
                  <a:cubicBezTo>
                    <a:pt x="90" y="51"/>
                    <a:pt x="92" y="49"/>
                    <a:pt x="92" y="46"/>
                  </a:cubicBezTo>
                  <a:cubicBezTo>
                    <a:pt x="92" y="44"/>
                    <a:pt x="90" y="42"/>
                    <a:pt x="8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5" y="42"/>
                    <a:pt x="33" y="44"/>
                    <a:pt x="33" y="46"/>
                  </a:cubicBezTo>
                  <a:cubicBezTo>
                    <a:pt x="33" y="49"/>
                    <a:pt x="35" y="51"/>
                    <a:pt x="38" y="51"/>
                  </a:cubicBezTo>
                  <a:close/>
                  <a:moveTo>
                    <a:pt x="38" y="76"/>
                  </a:moveTo>
                  <a:cubicBezTo>
                    <a:pt x="147" y="76"/>
                    <a:pt x="147" y="76"/>
                    <a:pt x="147" y="76"/>
                  </a:cubicBezTo>
                  <a:cubicBezTo>
                    <a:pt x="150" y="76"/>
                    <a:pt x="151" y="74"/>
                    <a:pt x="151" y="72"/>
                  </a:cubicBezTo>
                  <a:cubicBezTo>
                    <a:pt x="151" y="69"/>
                    <a:pt x="150" y="67"/>
                    <a:pt x="147" y="67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5" y="67"/>
                    <a:pt x="33" y="69"/>
                    <a:pt x="33" y="72"/>
                  </a:cubicBezTo>
                  <a:cubicBezTo>
                    <a:pt x="33" y="74"/>
                    <a:pt x="35" y="76"/>
                    <a:pt x="38" y="76"/>
                  </a:cubicBezTo>
                  <a:close/>
                  <a:moveTo>
                    <a:pt x="17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81" y="186"/>
                    <a:pt x="185" y="182"/>
                    <a:pt x="185" y="17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4"/>
                    <a:pt x="181" y="0"/>
                    <a:pt x="177" y="0"/>
                  </a:cubicBezTo>
                  <a:close/>
                  <a:moveTo>
                    <a:pt x="42" y="173"/>
                  </a:moveTo>
                  <a:cubicBezTo>
                    <a:pt x="12" y="143"/>
                    <a:pt x="12" y="143"/>
                    <a:pt x="12" y="143"/>
                  </a:cubicBezTo>
                  <a:cubicBezTo>
                    <a:pt x="42" y="143"/>
                    <a:pt x="42" y="143"/>
                    <a:pt x="42" y="143"/>
                  </a:cubicBezTo>
                  <a:lnTo>
                    <a:pt x="42" y="173"/>
                  </a:lnTo>
                  <a:close/>
                  <a:moveTo>
                    <a:pt x="177" y="177"/>
                  </a:moveTo>
                  <a:cubicBezTo>
                    <a:pt x="50" y="177"/>
                    <a:pt x="50" y="177"/>
                    <a:pt x="50" y="177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0" y="137"/>
                    <a:pt x="48" y="135"/>
                    <a:pt x="46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77" y="8"/>
                    <a:pt x="177" y="8"/>
                    <a:pt x="177" y="8"/>
                  </a:cubicBezTo>
                  <a:lnTo>
                    <a:pt x="177" y="177"/>
                  </a:lnTo>
                  <a:close/>
                  <a:moveTo>
                    <a:pt x="38" y="101"/>
                  </a:moveTo>
                  <a:cubicBezTo>
                    <a:pt x="122" y="101"/>
                    <a:pt x="122" y="101"/>
                    <a:pt x="122" y="101"/>
                  </a:cubicBezTo>
                  <a:cubicBezTo>
                    <a:pt x="124" y="101"/>
                    <a:pt x="126" y="99"/>
                    <a:pt x="126" y="97"/>
                  </a:cubicBezTo>
                  <a:cubicBezTo>
                    <a:pt x="126" y="95"/>
                    <a:pt x="124" y="93"/>
                    <a:pt x="122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5" y="93"/>
                    <a:pt x="33" y="95"/>
                    <a:pt x="33" y="97"/>
                  </a:cubicBezTo>
                  <a:cubicBezTo>
                    <a:pt x="33" y="99"/>
                    <a:pt x="35" y="101"/>
                    <a:pt x="38" y="101"/>
                  </a:cubicBezTo>
                  <a:close/>
                </a:path>
              </a:pathLst>
            </a:custGeom>
            <a:solidFill>
              <a:srgbClr val="ADAAA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2">
                    <a:lumMod val="5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0E404D-836E-8C4F-8FC7-A609CE5B0F2D}"/>
              </a:ext>
            </a:extLst>
          </p:cNvPr>
          <p:cNvGrpSpPr/>
          <p:nvPr/>
        </p:nvGrpSpPr>
        <p:grpSpPr>
          <a:xfrm>
            <a:off x="8841640" y="2433470"/>
            <a:ext cx="6748145" cy="1790222"/>
            <a:chOff x="8841640" y="2433470"/>
            <a:chExt cx="6748145" cy="1790222"/>
          </a:xfrm>
        </p:grpSpPr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4190DFD2-4E37-E045-82FE-570959122C38}"/>
                </a:ext>
              </a:extLst>
            </p:cNvPr>
            <p:cNvSpPr/>
            <p:nvPr/>
          </p:nvSpPr>
          <p:spPr>
            <a:xfrm>
              <a:off x="8841640" y="2433470"/>
              <a:ext cx="6748145" cy="1790222"/>
            </a:xfrm>
            <a:prstGeom prst="roundRect">
              <a:avLst>
                <a:gd name="adj" fmla="val 5838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bg1"/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BB3E7E-5EF9-6344-98A9-82ABFAC8916E}"/>
                </a:ext>
              </a:extLst>
            </p:cNvPr>
            <p:cNvSpPr/>
            <p:nvPr/>
          </p:nvSpPr>
          <p:spPr>
            <a:xfrm>
              <a:off x="9458692" y="2788581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bg2">
                    <a:lumMod val="5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9AC264-A030-A643-BD70-43FD5065DFA6}"/>
                </a:ext>
              </a:extLst>
            </p:cNvPr>
            <p:cNvSpPr txBox="1"/>
            <p:nvPr/>
          </p:nvSpPr>
          <p:spPr>
            <a:xfrm>
              <a:off x="11302889" y="3485257"/>
              <a:ext cx="3818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  <a:latin typeface="Afacad" pitchFamily="2" charset="0"/>
                  <a:ea typeface="Open Sans Light" panose="020B0306030504020204" pitchFamily="34" charset="0"/>
                  <a:cs typeface="Afacad" pitchFamily="2" charset="0"/>
                </a:rPr>
                <a:t>Revenues the Next 12 Months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4FBE6E-646D-C544-A7AB-5E45E7B4AF5B}"/>
                </a:ext>
              </a:extLst>
            </p:cNvPr>
            <p:cNvSpPr txBox="1"/>
            <p:nvPr/>
          </p:nvSpPr>
          <p:spPr>
            <a:xfrm>
              <a:off x="11535781" y="2768331"/>
              <a:ext cx="3585599" cy="72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3600" b="1" dirty="0">
                  <a:solidFill>
                    <a:schemeClr val="bg1"/>
                  </a:solidFill>
                  <a:latin typeface="Afacad" pitchFamily="2" charset="0"/>
                  <a:ea typeface="Lato Heavy" panose="020F0502020204030203" pitchFamily="34" charset="0"/>
                  <a:cs typeface="Afacad" pitchFamily="2" charset="0"/>
                </a:rPr>
                <a:t>$13.920K</a:t>
              </a:r>
            </a:p>
          </p:txBody>
        </p:sp>
        <p:sp>
          <p:nvSpPr>
            <p:cNvPr id="115" name="Freeform 245">
              <a:extLst>
                <a:ext uri="{FF2B5EF4-FFF2-40B4-BE49-F238E27FC236}">
                  <a16:creationId xmlns:a16="http://schemas.microsoft.com/office/drawing/2014/main" id="{44908945-2061-564F-BF0D-21091701DE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40824" y="3089258"/>
              <a:ext cx="510504" cy="508993"/>
            </a:xfrm>
            <a:custGeom>
              <a:avLst/>
              <a:gdLst>
                <a:gd name="T0" fmla="*/ 103 w 186"/>
                <a:gd name="T1" fmla="*/ 88 h 185"/>
                <a:gd name="T2" fmla="*/ 95 w 186"/>
                <a:gd name="T3" fmla="*/ 65 h 185"/>
                <a:gd name="T4" fmla="*/ 104 w 186"/>
                <a:gd name="T5" fmla="*/ 75 h 185"/>
                <a:gd name="T6" fmla="*/ 113 w 186"/>
                <a:gd name="T7" fmla="*/ 67 h 185"/>
                <a:gd name="T8" fmla="*/ 102 w 186"/>
                <a:gd name="T9" fmla="*/ 58 h 185"/>
                <a:gd name="T10" fmla="*/ 95 w 186"/>
                <a:gd name="T11" fmla="*/ 50 h 185"/>
                <a:gd name="T12" fmla="*/ 90 w 186"/>
                <a:gd name="T13" fmla="*/ 56 h 185"/>
                <a:gd name="T14" fmla="*/ 76 w 186"/>
                <a:gd name="T15" fmla="*/ 61 h 185"/>
                <a:gd name="T16" fmla="*/ 69 w 186"/>
                <a:gd name="T17" fmla="*/ 75 h 185"/>
                <a:gd name="T18" fmla="*/ 76 w 186"/>
                <a:gd name="T19" fmla="*/ 90 h 185"/>
                <a:gd name="T20" fmla="*/ 90 w 186"/>
                <a:gd name="T21" fmla="*/ 96 h 185"/>
                <a:gd name="T22" fmla="*/ 81 w 186"/>
                <a:gd name="T23" fmla="*/ 116 h 185"/>
                <a:gd name="T24" fmla="*/ 68 w 186"/>
                <a:gd name="T25" fmla="*/ 106 h 185"/>
                <a:gd name="T26" fmla="*/ 74 w 186"/>
                <a:gd name="T27" fmla="*/ 122 h 185"/>
                <a:gd name="T28" fmla="*/ 90 w 186"/>
                <a:gd name="T29" fmla="*/ 128 h 185"/>
                <a:gd name="T30" fmla="*/ 95 w 186"/>
                <a:gd name="T31" fmla="*/ 134 h 185"/>
                <a:gd name="T32" fmla="*/ 103 w 186"/>
                <a:gd name="T33" fmla="*/ 126 h 185"/>
                <a:gd name="T34" fmla="*/ 115 w 186"/>
                <a:gd name="T35" fmla="*/ 116 h 185"/>
                <a:gd name="T36" fmla="*/ 115 w 186"/>
                <a:gd name="T37" fmla="*/ 98 h 185"/>
                <a:gd name="T38" fmla="*/ 90 w 186"/>
                <a:gd name="T39" fmla="*/ 84 h 185"/>
                <a:gd name="T40" fmla="*/ 83 w 186"/>
                <a:gd name="T41" fmla="*/ 81 h 185"/>
                <a:gd name="T42" fmla="*/ 80 w 186"/>
                <a:gd name="T43" fmla="*/ 74 h 185"/>
                <a:gd name="T44" fmla="*/ 90 w 186"/>
                <a:gd name="T45" fmla="*/ 65 h 185"/>
                <a:gd name="T46" fmla="*/ 103 w 186"/>
                <a:gd name="T47" fmla="*/ 116 h 185"/>
                <a:gd name="T48" fmla="*/ 95 w 186"/>
                <a:gd name="T49" fmla="*/ 97 h 185"/>
                <a:gd name="T50" fmla="*/ 102 w 186"/>
                <a:gd name="T51" fmla="*/ 100 h 185"/>
                <a:gd name="T52" fmla="*/ 106 w 186"/>
                <a:gd name="T53" fmla="*/ 108 h 185"/>
                <a:gd name="T54" fmla="*/ 93 w 186"/>
                <a:gd name="T55" fmla="*/ 0 h 185"/>
                <a:gd name="T56" fmla="*/ 93 w 186"/>
                <a:gd name="T57" fmla="*/ 185 h 185"/>
                <a:gd name="T58" fmla="*/ 93 w 186"/>
                <a:gd name="T59" fmla="*/ 0 h 185"/>
                <a:gd name="T60" fmla="*/ 8 w 186"/>
                <a:gd name="T61" fmla="*/ 92 h 185"/>
                <a:gd name="T62" fmla="*/ 177 w 186"/>
                <a:gd name="T63" fmla="*/ 9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" h="185">
                  <a:moveTo>
                    <a:pt x="110" y="92"/>
                  </a:moveTo>
                  <a:cubicBezTo>
                    <a:pt x="108" y="90"/>
                    <a:pt x="105" y="89"/>
                    <a:pt x="103" y="88"/>
                  </a:cubicBezTo>
                  <a:cubicBezTo>
                    <a:pt x="100" y="87"/>
                    <a:pt x="98" y="86"/>
                    <a:pt x="95" y="8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9" y="65"/>
                    <a:pt x="100" y="66"/>
                    <a:pt x="102" y="68"/>
                  </a:cubicBezTo>
                  <a:cubicBezTo>
                    <a:pt x="103" y="69"/>
                    <a:pt x="104" y="72"/>
                    <a:pt x="104" y="75"/>
                  </a:cubicBezTo>
                  <a:cubicBezTo>
                    <a:pt x="115" y="75"/>
                    <a:pt x="115" y="75"/>
                    <a:pt x="115" y="75"/>
                  </a:cubicBezTo>
                  <a:cubicBezTo>
                    <a:pt x="115" y="72"/>
                    <a:pt x="114" y="69"/>
                    <a:pt x="113" y="67"/>
                  </a:cubicBezTo>
                  <a:cubicBezTo>
                    <a:pt x="112" y="64"/>
                    <a:pt x="111" y="63"/>
                    <a:pt x="109" y="61"/>
                  </a:cubicBezTo>
                  <a:cubicBezTo>
                    <a:pt x="107" y="59"/>
                    <a:pt x="105" y="58"/>
                    <a:pt x="102" y="58"/>
                  </a:cubicBezTo>
                  <a:cubicBezTo>
                    <a:pt x="100" y="57"/>
                    <a:pt x="98" y="56"/>
                    <a:pt x="95" y="56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7" y="56"/>
                    <a:pt x="85" y="57"/>
                    <a:pt x="82" y="58"/>
                  </a:cubicBezTo>
                  <a:cubicBezTo>
                    <a:pt x="80" y="58"/>
                    <a:pt x="78" y="60"/>
                    <a:pt x="76" y="61"/>
                  </a:cubicBezTo>
                  <a:cubicBezTo>
                    <a:pt x="74" y="63"/>
                    <a:pt x="72" y="65"/>
                    <a:pt x="71" y="67"/>
                  </a:cubicBezTo>
                  <a:cubicBezTo>
                    <a:pt x="70" y="69"/>
                    <a:pt x="69" y="72"/>
                    <a:pt x="69" y="75"/>
                  </a:cubicBezTo>
                  <a:cubicBezTo>
                    <a:pt x="69" y="79"/>
                    <a:pt x="70" y="82"/>
                    <a:pt x="71" y="84"/>
                  </a:cubicBezTo>
                  <a:cubicBezTo>
                    <a:pt x="72" y="86"/>
                    <a:pt x="74" y="88"/>
                    <a:pt x="76" y="90"/>
                  </a:cubicBezTo>
                  <a:cubicBezTo>
                    <a:pt x="78" y="91"/>
                    <a:pt x="80" y="93"/>
                    <a:pt x="83" y="94"/>
                  </a:cubicBezTo>
                  <a:cubicBezTo>
                    <a:pt x="85" y="95"/>
                    <a:pt x="87" y="95"/>
                    <a:pt x="90" y="96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5" y="119"/>
                    <a:pt x="83" y="118"/>
                    <a:pt x="81" y="116"/>
                  </a:cubicBezTo>
                  <a:cubicBezTo>
                    <a:pt x="79" y="113"/>
                    <a:pt x="78" y="110"/>
                    <a:pt x="79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9"/>
                    <a:pt x="68" y="112"/>
                    <a:pt x="69" y="115"/>
                  </a:cubicBezTo>
                  <a:cubicBezTo>
                    <a:pt x="71" y="118"/>
                    <a:pt x="72" y="120"/>
                    <a:pt x="74" y="122"/>
                  </a:cubicBezTo>
                  <a:cubicBezTo>
                    <a:pt x="76" y="124"/>
                    <a:pt x="78" y="125"/>
                    <a:pt x="81" y="126"/>
                  </a:cubicBezTo>
                  <a:cubicBezTo>
                    <a:pt x="84" y="127"/>
                    <a:pt x="86" y="128"/>
                    <a:pt x="90" y="128"/>
                  </a:cubicBezTo>
                  <a:cubicBezTo>
                    <a:pt x="90" y="134"/>
                    <a:pt x="90" y="134"/>
                    <a:pt x="90" y="134"/>
                  </a:cubicBezTo>
                  <a:cubicBezTo>
                    <a:pt x="95" y="134"/>
                    <a:pt x="95" y="134"/>
                    <a:pt x="95" y="134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98" y="128"/>
                    <a:pt x="100" y="127"/>
                    <a:pt x="103" y="126"/>
                  </a:cubicBezTo>
                  <a:cubicBezTo>
                    <a:pt x="106" y="125"/>
                    <a:pt x="108" y="124"/>
                    <a:pt x="110" y="122"/>
                  </a:cubicBezTo>
                  <a:cubicBezTo>
                    <a:pt x="112" y="121"/>
                    <a:pt x="114" y="118"/>
                    <a:pt x="115" y="116"/>
                  </a:cubicBezTo>
                  <a:cubicBezTo>
                    <a:pt x="116" y="113"/>
                    <a:pt x="116" y="110"/>
                    <a:pt x="116" y="106"/>
                  </a:cubicBezTo>
                  <a:cubicBezTo>
                    <a:pt x="116" y="103"/>
                    <a:pt x="116" y="100"/>
                    <a:pt x="115" y="98"/>
                  </a:cubicBezTo>
                  <a:cubicBezTo>
                    <a:pt x="113" y="95"/>
                    <a:pt x="112" y="93"/>
                    <a:pt x="110" y="92"/>
                  </a:cubicBezTo>
                  <a:close/>
                  <a:moveTo>
                    <a:pt x="90" y="84"/>
                  </a:moveTo>
                  <a:cubicBezTo>
                    <a:pt x="88" y="84"/>
                    <a:pt x="88" y="83"/>
                    <a:pt x="87" y="83"/>
                  </a:cubicBezTo>
                  <a:cubicBezTo>
                    <a:pt x="85" y="82"/>
                    <a:pt x="84" y="82"/>
                    <a:pt x="83" y="81"/>
                  </a:cubicBezTo>
                  <a:cubicBezTo>
                    <a:pt x="82" y="80"/>
                    <a:pt x="81" y="79"/>
                    <a:pt x="81" y="78"/>
                  </a:cubicBezTo>
                  <a:cubicBezTo>
                    <a:pt x="80" y="77"/>
                    <a:pt x="80" y="76"/>
                    <a:pt x="80" y="74"/>
                  </a:cubicBezTo>
                  <a:cubicBezTo>
                    <a:pt x="80" y="71"/>
                    <a:pt x="81" y="69"/>
                    <a:pt x="83" y="67"/>
                  </a:cubicBezTo>
                  <a:cubicBezTo>
                    <a:pt x="84" y="66"/>
                    <a:pt x="86" y="65"/>
                    <a:pt x="90" y="65"/>
                  </a:cubicBezTo>
                  <a:lnTo>
                    <a:pt x="90" y="84"/>
                  </a:lnTo>
                  <a:close/>
                  <a:moveTo>
                    <a:pt x="103" y="116"/>
                  </a:moveTo>
                  <a:cubicBezTo>
                    <a:pt x="100" y="118"/>
                    <a:pt x="99" y="119"/>
                    <a:pt x="95" y="119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97" y="97"/>
                    <a:pt x="97" y="98"/>
                    <a:pt x="99" y="98"/>
                  </a:cubicBezTo>
                  <a:cubicBezTo>
                    <a:pt x="100" y="99"/>
                    <a:pt x="101" y="100"/>
                    <a:pt x="102" y="100"/>
                  </a:cubicBezTo>
                  <a:cubicBezTo>
                    <a:pt x="103" y="101"/>
                    <a:pt x="104" y="102"/>
                    <a:pt x="105" y="103"/>
                  </a:cubicBezTo>
                  <a:cubicBezTo>
                    <a:pt x="105" y="105"/>
                    <a:pt x="106" y="106"/>
                    <a:pt x="106" y="108"/>
                  </a:cubicBezTo>
                  <a:cubicBezTo>
                    <a:pt x="106" y="112"/>
                    <a:pt x="105" y="115"/>
                    <a:pt x="103" y="116"/>
                  </a:cubicBezTo>
                  <a:close/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3" y="185"/>
                  </a:cubicBezTo>
                  <a:cubicBezTo>
                    <a:pt x="144" y="185"/>
                    <a:pt x="186" y="144"/>
                    <a:pt x="186" y="92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3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3" y="177"/>
                  </a:cubicBezTo>
                  <a:close/>
                </a:path>
              </a:pathLst>
            </a:custGeom>
            <a:solidFill>
              <a:srgbClr val="ADAAA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facad" pitchFamily="2" charset="0"/>
                <a:cs typeface="Afacad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42A636-9292-0C4F-917F-0CF9E3D2B4EF}"/>
              </a:ext>
            </a:extLst>
          </p:cNvPr>
          <p:cNvGrpSpPr/>
          <p:nvPr/>
        </p:nvGrpSpPr>
        <p:grpSpPr>
          <a:xfrm>
            <a:off x="15905378" y="2433470"/>
            <a:ext cx="6748145" cy="1790222"/>
            <a:chOff x="15905378" y="2433470"/>
            <a:chExt cx="6748145" cy="1790222"/>
          </a:xfrm>
        </p:grpSpPr>
        <p:sp>
          <p:nvSpPr>
            <p:cNvPr id="24" name="Rectangle: Rounded Corners 31">
              <a:extLst>
                <a:ext uri="{FF2B5EF4-FFF2-40B4-BE49-F238E27FC236}">
                  <a16:creationId xmlns:a16="http://schemas.microsoft.com/office/drawing/2014/main" id="{9191CBF1-6BE1-D24B-A075-BEB3163DC1FA}"/>
                </a:ext>
              </a:extLst>
            </p:cNvPr>
            <p:cNvSpPr/>
            <p:nvPr/>
          </p:nvSpPr>
          <p:spPr>
            <a:xfrm>
              <a:off x="15905378" y="2433470"/>
              <a:ext cx="6748145" cy="1790222"/>
            </a:xfrm>
            <a:prstGeom prst="roundRect">
              <a:avLst>
                <a:gd name="adj" fmla="val 5838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bg1"/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D0ECDD2-7F2E-8546-8524-A6B606E840F2}"/>
                </a:ext>
              </a:extLst>
            </p:cNvPr>
            <p:cNvSpPr/>
            <p:nvPr/>
          </p:nvSpPr>
          <p:spPr>
            <a:xfrm>
              <a:off x="16522429" y="2788581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bg1"/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674737-F65E-1249-8A8D-85538DAE2648}"/>
                </a:ext>
              </a:extLst>
            </p:cNvPr>
            <p:cNvSpPr txBox="1"/>
            <p:nvPr/>
          </p:nvSpPr>
          <p:spPr>
            <a:xfrm>
              <a:off x="18283926" y="3485257"/>
              <a:ext cx="3901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  <a:latin typeface="Afacad" pitchFamily="2" charset="0"/>
                  <a:ea typeface="Open Sans Light" panose="020B0306030504020204" pitchFamily="34" charset="0"/>
                  <a:cs typeface="Afacad" pitchFamily="2" charset="0"/>
                </a:rPr>
                <a:t>Cost the Next 12 Months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35597E-1181-634D-8ECE-E421E0F8EBC8}"/>
                </a:ext>
              </a:extLst>
            </p:cNvPr>
            <p:cNvSpPr txBox="1"/>
            <p:nvPr/>
          </p:nvSpPr>
          <p:spPr>
            <a:xfrm>
              <a:off x="18599518" y="2768331"/>
              <a:ext cx="3585599" cy="72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3600" b="1" dirty="0">
                  <a:solidFill>
                    <a:schemeClr val="bg1"/>
                  </a:solidFill>
                  <a:latin typeface="Afacad" pitchFamily="2" charset="0"/>
                  <a:ea typeface="Lato Heavy" panose="020F0502020204030203" pitchFamily="34" charset="0"/>
                  <a:cs typeface="Afacad" pitchFamily="2" charset="0"/>
                </a:rPr>
                <a:t>$35.750K</a:t>
              </a:r>
            </a:p>
          </p:txBody>
        </p:sp>
        <p:sp>
          <p:nvSpPr>
            <p:cNvPr id="116" name="Freeform 484">
              <a:extLst>
                <a:ext uri="{FF2B5EF4-FFF2-40B4-BE49-F238E27FC236}">
                  <a16:creationId xmlns:a16="http://schemas.microsoft.com/office/drawing/2014/main" id="{A164EC5F-11E6-504C-A6AE-5272B184F1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67453" y="3141290"/>
              <a:ext cx="379378" cy="379378"/>
            </a:xfrm>
            <a:custGeom>
              <a:avLst/>
              <a:gdLst>
                <a:gd name="T0" fmla="*/ 9 w 186"/>
                <a:gd name="T1" fmla="*/ 84 h 186"/>
                <a:gd name="T2" fmla="*/ 127 w 186"/>
                <a:gd name="T3" fmla="*/ 84 h 186"/>
                <a:gd name="T4" fmla="*/ 135 w 186"/>
                <a:gd name="T5" fmla="*/ 76 h 186"/>
                <a:gd name="T6" fmla="*/ 135 w 186"/>
                <a:gd name="T7" fmla="*/ 59 h 186"/>
                <a:gd name="T8" fmla="*/ 127 w 186"/>
                <a:gd name="T9" fmla="*/ 51 h 186"/>
                <a:gd name="T10" fmla="*/ 9 w 186"/>
                <a:gd name="T11" fmla="*/ 51 h 186"/>
                <a:gd name="T12" fmla="*/ 0 w 186"/>
                <a:gd name="T13" fmla="*/ 59 h 186"/>
                <a:gd name="T14" fmla="*/ 0 w 186"/>
                <a:gd name="T15" fmla="*/ 76 h 186"/>
                <a:gd name="T16" fmla="*/ 9 w 186"/>
                <a:gd name="T17" fmla="*/ 84 h 186"/>
                <a:gd name="T18" fmla="*/ 9 w 186"/>
                <a:gd name="T19" fmla="*/ 59 h 186"/>
                <a:gd name="T20" fmla="*/ 127 w 186"/>
                <a:gd name="T21" fmla="*/ 59 h 186"/>
                <a:gd name="T22" fmla="*/ 127 w 186"/>
                <a:gd name="T23" fmla="*/ 76 h 186"/>
                <a:gd name="T24" fmla="*/ 9 w 186"/>
                <a:gd name="T25" fmla="*/ 76 h 186"/>
                <a:gd name="T26" fmla="*/ 9 w 186"/>
                <a:gd name="T27" fmla="*/ 59 h 186"/>
                <a:gd name="T28" fmla="*/ 177 w 186"/>
                <a:gd name="T29" fmla="*/ 0 h 186"/>
                <a:gd name="T30" fmla="*/ 9 w 186"/>
                <a:gd name="T31" fmla="*/ 0 h 186"/>
                <a:gd name="T32" fmla="*/ 0 w 186"/>
                <a:gd name="T33" fmla="*/ 9 h 186"/>
                <a:gd name="T34" fmla="*/ 0 w 186"/>
                <a:gd name="T35" fmla="*/ 25 h 186"/>
                <a:gd name="T36" fmla="*/ 9 w 186"/>
                <a:gd name="T37" fmla="*/ 34 h 186"/>
                <a:gd name="T38" fmla="*/ 177 w 186"/>
                <a:gd name="T39" fmla="*/ 34 h 186"/>
                <a:gd name="T40" fmla="*/ 186 w 186"/>
                <a:gd name="T41" fmla="*/ 25 h 186"/>
                <a:gd name="T42" fmla="*/ 186 w 186"/>
                <a:gd name="T43" fmla="*/ 9 h 186"/>
                <a:gd name="T44" fmla="*/ 177 w 186"/>
                <a:gd name="T45" fmla="*/ 0 h 186"/>
                <a:gd name="T46" fmla="*/ 177 w 186"/>
                <a:gd name="T47" fmla="*/ 25 h 186"/>
                <a:gd name="T48" fmla="*/ 9 w 186"/>
                <a:gd name="T49" fmla="*/ 25 h 186"/>
                <a:gd name="T50" fmla="*/ 9 w 186"/>
                <a:gd name="T51" fmla="*/ 9 h 186"/>
                <a:gd name="T52" fmla="*/ 177 w 186"/>
                <a:gd name="T53" fmla="*/ 9 h 186"/>
                <a:gd name="T54" fmla="*/ 177 w 186"/>
                <a:gd name="T55" fmla="*/ 25 h 186"/>
                <a:gd name="T56" fmla="*/ 177 w 186"/>
                <a:gd name="T57" fmla="*/ 101 h 186"/>
                <a:gd name="T58" fmla="*/ 9 w 186"/>
                <a:gd name="T59" fmla="*/ 101 h 186"/>
                <a:gd name="T60" fmla="*/ 0 w 186"/>
                <a:gd name="T61" fmla="*/ 110 h 186"/>
                <a:gd name="T62" fmla="*/ 0 w 186"/>
                <a:gd name="T63" fmla="*/ 127 h 186"/>
                <a:gd name="T64" fmla="*/ 9 w 186"/>
                <a:gd name="T65" fmla="*/ 135 h 186"/>
                <a:gd name="T66" fmla="*/ 177 w 186"/>
                <a:gd name="T67" fmla="*/ 135 h 186"/>
                <a:gd name="T68" fmla="*/ 186 w 186"/>
                <a:gd name="T69" fmla="*/ 127 h 186"/>
                <a:gd name="T70" fmla="*/ 186 w 186"/>
                <a:gd name="T71" fmla="*/ 110 h 186"/>
                <a:gd name="T72" fmla="*/ 177 w 186"/>
                <a:gd name="T73" fmla="*/ 101 h 186"/>
                <a:gd name="T74" fmla="*/ 177 w 186"/>
                <a:gd name="T75" fmla="*/ 127 h 186"/>
                <a:gd name="T76" fmla="*/ 9 w 186"/>
                <a:gd name="T77" fmla="*/ 127 h 186"/>
                <a:gd name="T78" fmla="*/ 9 w 186"/>
                <a:gd name="T79" fmla="*/ 110 h 186"/>
                <a:gd name="T80" fmla="*/ 177 w 186"/>
                <a:gd name="T81" fmla="*/ 110 h 186"/>
                <a:gd name="T82" fmla="*/ 177 w 186"/>
                <a:gd name="T83" fmla="*/ 127 h 186"/>
                <a:gd name="T84" fmla="*/ 127 w 186"/>
                <a:gd name="T85" fmla="*/ 152 h 186"/>
                <a:gd name="T86" fmla="*/ 9 w 186"/>
                <a:gd name="T87" fmla="*/ 152 h 186"/>
                <a:gd name="T88" fmla="*/ 0 w 186"/>
                <a:gd name="T89" fmla="*/ 160 h 186"/>
                <a:gd name="T90" fmla="*/ 0 w 186"/>
                <a:gd name="T91" fmla="*/ 177 h 186"/>
                <a:gd name="T92" fmla="*/ 9 w 186"/>
                <a:gd name="T93" fmla="*/ 186 h 186"/>
                <a:gd name="T94" fmla="*/ 127 w 186"/>
                <a:gd name="T95" fmla="*/ 186 h 186"/>
                <a:gd name="T96" fmla="*/ 135 w 186"/>
                <a:gd name="T97" fmla="*/ 177 h 186"/>
                <a:gd name="T98" fmla="*/ 135 w 186"/>
                <a:gd name="T99" fmla="*/ 160 h 186"/>
                <a:gd name="T100" fmla="*/ 127 w 186"/>
                <a:gd name="T101" fmla="*/ 152 h 186"/>
                <a:gd name="T102" fmla="*/ 127 w 186"/>
                <a:gd name="T103" fmla="*/ 177 h 186"/>
                <a:gd name="T104" fmla="*/ 9 w 186"/>
                <a:gd name="T105" fmla="*/ 177 h 186"/>
                <a:gd name="T106" fmla="*/ 9 w 186"/>
                <a:gd name="T107" fmla="*/ 160 h 186"/>
                <a:gd name="T108" fmla="*/ 127 w 186"/>
                <a:gd name="T109" fmla="*/ 160 h 186"/>
                <a:gd name="T110" fmla="*/ 127 w 186"/>
                <a:gd name="T111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6" h="186">
                  <a:moveTo>
                    <a:pt x="9" y="84"/>
                  </a:moveTo>
                  <a:cubicBezTo>
                    <a:pt x="127" y="84"/>
                    <a:pt x="127" y="84"/>
                    <a:pt x="127" y="84"/>
                  </a:cubicBezTo>
                  <a:cubicBezTo>
                    <a:pt x="131" y="84"/>
                    <a:pt x="135" y="81"/>
                    <a:pt x="135" y="76"/>
                  </a:cubicBezTo>
                  <a:cubicBezTo>
                    <a:pt x="135" y="59"/>
                    <a:pt x="135" y="59"/>
                    <a:pt x="135" y="59"/>
                  </a:cubicBezTo>
                  <a:cubicBezTo>
                    <a:pt x="135" y="55"/>
                    <a:pt x="131" y="51"/>
                    <a:pt x="127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0" y="55"/>
                    <a:pt x="0" y="5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4" y="84"/>
                    <a:pt x="9" y="84"/>
                  </a:cubicBezTo>
                  <a:close/>
                  <a:moveTo>
                    <a:pt x="9" y="59"/>
                  </a:moveTo>
                  <a:cubicBezTo>
                    <a:pt x="127" y="59"/>
                    <a:pt x="127" y="59"/>
                    <a:pt x="127" y="59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9" y="76"/>
                    <a:pt x="9" y="76"/>
                    <a:pt x="9" y="76"/>
                  </a:cubicBezTo>
                  <a:lnTo>
                    <a:pt x="9" y="59"/>
                  </a:lnTo>
                  <a:close/>
                  <a:moveTo>
                    <a:pt x="17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182" y="34"/>
                    <a:pt x="186" y="30"/>
                    <a:pt x="186" y="25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4"/>
                    <a:pt x="182" y="0"/>
                    <a:pt x="177" y="0"/>
                  </a:cubicBezTo>
                  <a:close/>
                  <a:moveTo>
                    <a:pt x="177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77" y="9"/>
                    <a:pt x="177" y="9"/>
                    <a:pt x="177" y="9"/>
                  </a:cubicBezTo>
                  <a:lnTo>
                    <a:pt x="177" y="25"/>
                  </a:lnTo>
                  <a:close/>
                  <a:moveTo>
                    <a:pt x="177" y="101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4" y="101"/>
                    <a:pt x="0" y="105"/>
                    <a:pt x="0" y="11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1"/>
                    <a:pt x="4" y="135"/>
                    <a:pt x="9" y="135"/>
                  </a:cubicBezTo>
                  <a:cubicBezTo>
                    <a:pt x="177" y="135"/>
                    <a:pt x="177" y="135"/>
                    <a:pt x="177" y="135"/>
                  </a:cubicBezTo>
                  <a:cubicBezTo>
                    <a:pt x="182" y="135"/>
                    <a:pt x="186" y="131"/>
                    <a:pt x="186" y="127"/>
                  </a:cubicBezTo>
                  <a:cubicBezTo>
                    <a:pt x="186" y="110"/>
                    <a:pt x="186" y="110"/>
                    <a:pt x="186" y="110"/>
                  </a:cubicBezTo>
                  <a:cubicBezTo>
                    <a:pt x="186" y="105"/>
                    <a:pt x="182" y="101"/>
                    <a:pt x="177" y="101"/>
                  </a:cubicBezTo>
                  <a:close/>
                  <a:moveTo>
                    <a:pt x="177" y="127"/>
                  </a:moveTo>
                  <a:cubicBezTo>
                    <a:pt x="9" y="127"/>
                    <a:pt x="9" y="127"/>
                    <a:pt x="9" y="127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177" y="110"/>
                    <a:pt x="177" y="110"/>
                    <a:pt x="177" y="110"/>
                  </a:cubicBezTo>
                  <a:lnTo>
                    <a:pt x="177" y="127"/>
                  </a:lnTo>
                  <a:close/>
                  <a:moveTo>
                    <a:pt x="127" y="152"/>
                  </a:moveTo>
                  <a:cubicBezTo>
                    <a:pt x="9" y="152"/>
                    <a:pt x="9" y="152"/>
                    <a:pt x="9" y="152"/>
                  </a:cubicBezTo>
                  <a:cubicBezTo>
                    <a:pt x="4" y="152"/>
                    <a:pt x="0" y="156"/>
                    <a:pt x="0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82"/>
                    <a:pt x="4" y="186"/>
                    <a:pt x="9" y="186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31" y="186"/>
                    <a:pt x="135" y="182"/>
                    <a:pt x="135" y="17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35" y="156"/>
                    <a:pt x="131" y="152"/>
                    <a:pt x="127" y="152"/>
                  </a:cubicBezTo>
                  <a:close/>
                  <a:moveTo>
                    <a:pt x="127" y="177"/>
                  </a:moveTo>
                  <a:cubicBezTo>
                    <a:pt x="9" y="177"/>
                    <a:pt x="9" y="177"/>
                    <a:pt x="9" y="177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127" y="160"/>
                    <a:pt x="127" y="160"/>
                    <a:pt x="127" y="160"/>
                  </a:cubicBezTo>
                  <a:lnTo>
                    <a:pt x="127" y="177"/>
                  </a:lnTo>
                  <a:close/>
                </a:path>
              </a:pathLst>
            </a:custGeom>
            <a:solidFill>
              <a:srgbClr val="ADAAA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facad" pitchFamily="2" charset="0"/>
                <a:cs typeface="Afacad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FA8CE6-B3DA-4ADC-8CAE-CED39AF70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682" y="82366"/>
            <a:ext cx="1682499" cy="1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44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Graphic spid="36" grpId="0">
        <p:bldAsOne/>
      </p:bldGraphic>
      <p:bldP spid="57" grpId="0"/>
      <p:bldP spid="59" grpId="0"/>
      <p:bldGraphic spid="60" grpId="0">
        <p:bldAsOne/>
      </p:bldGraphic>
      <p:bldP spid="74" grpId="0"/>
      <p:bldP spid="76" grpId="0"/>
      <p:bldGraphic spid="77" grpId="0">
        <p:bldAsOne/>
      </p:bldGraphic>
      <p:bldP spid="91" grpId="0"/>
      <p:bldGraphic spid="104" grpId="0">
        <p:bldAsOne/>
      </p:bldGraphic>
      <p:bldP spid="105" grpId="0"/>
      <p:bldP spid="106" grpId="0"/>
      <p:bldP spid="108" grpId="0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45">
            <a:extLst>
              <a:ext uri="{FF2B5EF4-FFF2-40B4-BE49-F238E27FC236}">
                <a16:creationId xmlns:a16="http://schemas.microsoft.com/office/drawing/2014/main" id="{89295189-F622-E948-BE8D-6522CEAEF86A}"/>
              </a:ext>
            </a:extLst>
          </p:cNvPr>
          <p:cNvSpPr/>
          <p:nvPr/>
        </p:nvSpPr>
        <p:spPr>
          <a:xfrm>
            <a:off x="1777903" y="2253992"/>
            <a:ext cx="8280497" cy="5125057"/>
          </a:xfrm>
          <a:prstGeom prst="roundRect">
            <a:avLst>
              <a:gd name="adj" fmla="val 8291"/>
            </a:avLst>
          </a:prstGeom>
          <a:solidFill>
            <a:schemeClr val="bg1"/>
          </a:solidFill>
          <a:ln w="19050">
            <a:solidFill>
              <a:srgbClr val="D9D9D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1A04BC-5220-5942-8A00-5C291A12F84F}"/>
              </a:ext>
            </a:extLst>
          </p:cNvPr>
          <p:cNvSpPr txBox="1"/>
          <p:nvPr/>
        </p:nvSpPr>
        <p:spPr>
          <a:xfrm>
            <a:off x="1777903" y="1131101"/>
            <a:ext cx="15669982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25583" hangingPunct="0">
              <a:defRPr/>
            </a:pPr>
            <a:r>
              <a:rPr lang="en-US" sz="3800" b="1" kern="0" dirty="0">
                <a:solidFill>
                  <a:schemeClr val="bg2">
                    <a:lumMod val="10000"/>
                  </a:schemeClr>
                </a:solidFill>
                <a:latin typeface="Lexend Deca" pitchFamily="2" charset="0"/>
                <a:ea typeface="Helvetica Neue"/>
                <a:cs typeface="Afacad" pitchFamily="2" charset="0"/>
                <a:sym typeface="Helvetica Neue"/>
              </a:rPr>
              <a:t>Sales Growth &amp; Profit Margin  KPI Dashboard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9A65EC-5FDD-8042-98BE-595D1D8BA57F}"/>
              </a:ext>
            </a:extLst>
          </p:cNvPr>
          <p:cNvGrpSpPr/>
          <p:nvPr/>
        </p:nvGrpSpPr>
        <p:grpSpPr>
          <a:xfrm>
            <a:off x="1777903" y="2242311"/>
            <a:ext cx="8280497" cy="1090006"/>
            <a:chOff x="1777903" y="2242311"/>
            <a:chExt cx="8280497" cy="1090006"/>
          </a:xfrm>
        </p:grpSpPr>
        <p:sp>
          <p:nvSpPr>
            <p:cNvPr id="20" name="Rectangle: Rounded Corners 45">
              <a:extLst>
                <a:ext uri="{FF2B5EF4-FFF2-40B4-BE49-F238E27FC236}">
                  <a16:creationId xmlns:a16="http://schemas.microsoft.com/office/drawing/2014/main" id="{68BD05F4-A375-684E-A6C1-529F11486266}"/>
                </a:ext>
              </a:extLst>
            </p:cNvPr>
            <p:cNvSpPr/>
            <p:nvPr/>
          </p:nvSpPr>
          <p:spPr>
            <a:xfrm>
              <a:off x="1777903" y="2242311"/>
              <a:ext cx="8280497" cy="1090006"/>
            </a:xfrm>
            <a:prstGeom prst="round2SameRect">
              <a:avLst>
                <a:gd name="adj1" fmla="val 33719"/>
                <a:gd name="adj2" fmla="val 0"/>
              </a:avLst>
            </a:prstGeom>
            <a:solidFill>
              <a:srgbClr val="D9D9D9"/>
            </a:solidFill>
            <a:ln w="19050">
              <a:solidFill>
                <a:srgbClr val="D9D9D9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E5D995-926A-FB4B-BB95-C37C11DA7B7E}"/>
                </a:ext>
              </a:extLst>
            </p:cNvPr>
            <p:cNvSpPr txBox="1"/>
            <p:nvPr/>
          </p:nvSpPr>
          <p:spPr>
            <a:xfrm>
              <a:off x="2385187" y="2584190"/>
              <a:ext cx="70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828800" hangingPunct="1"/>
              <a:r>
                <a:rPr lang="en-IN" sz="2000" b="1" kern="120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Monthly Sales Growth</a:t>
              </a:r>
            </a:p>
          </p:txBody>
        </p:sp>
      </p:grpSp>
      <p:graphicFrame>
        <p:nvGraphicFramePr>
          <p:cNvPr id="21" name="Chart Placeholder 13">
            <a:extLst>
              <a:ext uri="{FF2B5EF4-FFF2-40B4-BE49-F238E27FC236}">
                <a16:creationId xmlns:a16="http://schemas.microsoft.com/office/drawing/2014/main" id="{7BA0130A-C429-DE4C-936E-1AB5F6AFA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868965"/>
              </p:ext>
            </p:extLst>
          </p:nvPr>
        </p:nvGraphicFramePr>
        <p:xfrm>
          <a:off x="1777903" y="3011490"/>
          <a:ext cx="8280497" cy="3937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97AA2C8-73F9-EF4B-8C64-E98451C39EFC}"/>
              </a:ext>
            </a:extLst>
          </p:cNvPr>
          <p:cNvSpPr txBox="1"/>
          <p:nvPr/>
        </p:nvSpPr>
        <p:spPr>
          <a:xfrm>
            <a:off x="2913545" y="6963414"/>
            <a:ext cx="5537417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2438522">
              <a:lnSpc>
                <a:spcPct val="100000"/>
              </a:lnSpc>
              <a:defRPr sz="2800" b="1" cap="all" spc="40">
                <a:solidFill>
                  <a:srgbClr val="2E2E2E"/>
                </a:solidFill>
                <a:latin typeface="+mj-lt"/>
                <a:cs typeface="+mj-cs"/>
              </a:defRPr>
            </a:lvl1pPr>
          </a:lstStyle>
          <a:p>
            <a:pPr algn="ctr"/>
            <a:r>
              <a:rPr lang="en-GB" sz="1600" b="0" cap="none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Accumulated revenue |12 months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838F31-768F-9D42-B041-7C1C3122BADA}"/>
              </a:ext>
            </a:extLst>
          </p:cNvPr>
          <p:cNvSpPr txBox="1"/>
          <p:nvPr/>
        </p:nvSpPr>
        <p:spPr>
          <a:xfrm>
            <a:off x="2080691" y="3693734"/>
            <a:ext cx="3073200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2438522">
              <a:lnSpc>
                <a:spcPct val="100000"/>
              </a:lnSpc>
              <a:defRPr sz="2800" b="1" cap="all" spc="40">
                <a:solidFill>
                  <a:srgbClr val="2E2E2E"/>
                </a:solidFill>
                <a:latin typeface="+mj-lt"/>
                <a:cs typeface="+mj-cs"/>
              </a:defRPr>
            </a:lvl1pPr>
          </a:lstStyle>
          <a:p>
            <a:pPr algn="ctr"/>
            <a:r>
              <a:rPr lang="en-GB" sz="1800" b="0" cap="none" dirty="0">
                <a:solidFill>
                  <a:schemeClr val="bg2">
                    <a:lumMod val="50000"/>
                  </a:schemeClr>
                </a:solidFill>
                <a:latin typeface="Afacad" pitchFamily="2" charset="0"/>
                <a:cs typeface="Afacad" pitchFamily="2" charset="0"/>
              </a:rPr>
              <a:t>Target Sales Growth </a:t>
            </a:r>
          </a:p>
        </p:txBody>
      </p:sp>
      <p:sp>
        <p:nvSpPr>
          <p:cNvPr id="27" name="Rectangle: Rounded Corners 45">
            <a:extLst>
              <a:ext uri="{FF2B5EF4-FFF2-40B4-BE49-F238E27FC236}">
                <a16:creationId xmlns:a16="http://schemas.microsoft.com/office/drawing/2014/main" id="{58D2AB4B-B37A-C540-BC91-B115D6197C7F}"/>
              </a:ext>
            </a:extLst>
          </p:cNvPr>
          <p:cNvSpPr/>
          <p:nvPr/>
        </p:nvSpPr>
        <p:spPr>
          <a:xfrm>
            <a:off x="2737372" y="4167002"/>
            <a:ext cx="1759838" cy="8130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8C1AC9-B078-3448-8DEE-421645E9C4C1}"/>
              </a:ext>
            </a:extLst>
          </p:cNvPr>
          <p:cNvSpPr txBox="1"/>
          <p:nvPr/>
        </p:nvSpPr>
        <p:spPr>
          <a:xfrm>
            <a:off x="2800047" y="4327303"/>
            <a:ext cx="1634488" cy="4924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2438522">
              <a:lnSpc>
                <a:spcPct val="100000"/>
              </a:lnSpc>
              <a:defRPr sz="2800" b="1" cap="all" spc="40">
                <a:solidFill>
                  <a:srgbClr val="2E2E2E"/>
                </a:solidFill>
                <a:latin typeface="+mj-lt"/>
                <a:cs typeface="+mj-cs"/>
              </a:defRPr>
            </a:lvl1pPr>
          </a:lstStyle>
          <a:p>
            <a:pPr algn="ctr"/>
            <a:r>
              <a:rPr lang="en-GB" sz="3200" cap="none" dirty="0">
                <a:solidFill>
                  <a:schemeClr val="bg2">
                    <a:lumMod val="50000"/>
                  </a:schemeClr>
                </a:solidFill>
                <a:latin typeface="Afacad" pitchFamily="2" charset="0"/>
                <a:cs typeface="Afacad" pitchFamily="2" charset="0"/>
              </a:rPr>
              <a:t>13%</a:t>
            </a:r>
          </a:p>
        </p:txBody>
      </p:sp>
      <p:sp>
        <p:nvSpPr>
          <p:cNvPr id="29" name="Rectangle: Rounded Corners 45">
            <a:extLst>
              <a:ext uri="{FF2B5EF4-FFF2-40B4-BE49-F238E27FC236}">
                <a16:creationId xmlns:a16="http://schemas.microsoft.com/office/drawing/2014/main" id="{86E4D0DD-904E-9C43-AE39-8DCAE5A832CF}"/>
              </a:ext>
            </a:extLst>
          </p:cNvPr>
          <p:cNvSpPr/>
          <p:nvPr/>
        </p:nvSpPr>
        <p:spPr>
          <a:xfrm>
            <a:off x="10391212" y="2253992"/>
            <a:ext cx="12216473" cy="5125057"/>
          </a:xfrm>
          <a:prstGeom prst="roundRect">
            <a:avLst>
              <a:gd name="adj" fmla="val 8291"/>
            </a:avLst>
          </a:prstGeom>
          <a:solidFill>
            <a:schemeClr val="bg1"/>
          </a:solidFill>
          <a:ln w="19050">
            <a:solidFill>
              <a:srgbClr val="D9D9D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21B3DF-35EF-0545-B896-C4512467A8FA}"/>
              </a:ext>
            </a:extLst>
          </p:cNvPr>
          <p:cNvGrpSpPr/>
          <p:nvPr/>
        </p:nvGrpSpPr>
        <p:grpSpPr>
          <a:xfrm>
            <a:off x="10391212" y="2242311"/>
            <a:ext cx="12216473" cy="1090006"/>
            <a:chOff x="10391212" y="2242311"/>
            <a:chExt cx="12216473" cy="1090006"/>
          </a:xfrm>
        </p:grpSpPr>
        <p:sp>
          <p:nvSpPr>
            <p:cNvPr id="30" name="Rectangle: Rounded Corners 45">
              <a:extLst>
                <a:ext uri="{FF2B5EF4-FFF2-40B4-BE49-F238E27FC236}">
                  <a16:creationId xmlns:a16="http://schemas.microsoft.com/office/drawing/2014/main" id="{7F96A1D7-B2A3-464E-BDD5-97521C6155CF}"/>
                </a:ext>
              </a:extLst>
            </p:cNvPr>
            <p:cNvSpPr/>
            <p:nvPr/>
          </p:nvSpPr>
          <p:spPr>
            <a:xfrm>
              <a:off x="10391212" y="2242311"/>
              <a:ext cx="12216473" cy="1090006"/>
            </a:xfrm>
            <a:prstGeom prst="round2SameRect">
              <a:avLst>
                <a:gd name="adj1" fmla="val 33719"/>
                <a:gd name="adj2" fmla="val 0"/>
              </a:avLst>
            </a:prstGeom>
            <a:solidFill>
              <a:srgbClr val="D9D9D9"/>
            </a:solidFill>
            <a:ln w="19050">
              <a:solidFill>
                <a:srgbClr val="D9D9D9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E5BA67-BCB0-CD44-8F97-89E1BDFD7CD8}"/>
                </a:ext>
              </a:extLst>
            </p:cNvPr>
            <p:cNvSpPr txBox="1"/>
            <p:nvPr/>
          </p:nvSpPr>
          <p:spPr>
            <a:xfrm>
              <a:off x="10998495" y="2584190"/>
              <a:ext cx="11001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828800" hangingPunct="1"/>
              <a:r>
                <a:rPr lang="en-IN" sz="2000" b="1" kern="120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Net Profit Margin | 2016 vs 2017</a:t>
              </a:r>
            </a:p>
          </p:txBody>
        </p:sp>
      </p:grpSp>
      <p:graphicFrame>
        <p:nvGraphicFramePr>
          <p:cNvPr id="37" name="Content Placeholder 5">
            <a:extLst>
              <a:ext uri="{FF2B5EF4-FFF2-40B4-BE49-F238E27FC236}">
                <a16:creationId xmlns:a16="http://schemas.microsoft.com/office/drawing/2014/main" id="{DFBC3223-C274-EA41-A7CA-F4133B706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595839"/>
              </p:ext>
            </p:extLst>
          </p:nvPr>
        </p:nvGraphicFramePr>
        <p:xfrm>
          <a:off x="10530695" y="3489687"/>
          <a:ext cx="11913685" cy="3728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Rectangle: Rounded Corners 45">
            <a:extLst>
              <a:ext uri="{FF2B5EF4-FFF2-40B4-BE49-F238E27FC236}">
                <a16:creationId xmlns:a16="http://schemas.microsoft.com/office/drawing/2014/main" id="{782960A3-A278-3949-B22D-E9FE69D62F88}"/>
              </a:ext>
            </a:extLst>
          </p:cNvPr>
          <p:cNvSpPr/>
          <p:nvPr/>
        </p:nvSpPr>
        <p:spPr>
          <a:xfrm>
            <a:off x="1777903" y="7752147"/>
            <a:ext cx="8280497" cy="5125057"/>
          </a:xfrm>
          <a:prstGeom prst="roundRect">
            <a:avLst>
              <a:gd name="adj" fmla="val 8291"/>
            </a:avLst>
          </a:prstGeom>
          <a:solidFill>
            <a:schemeClr val="bg1"/>
          </a:solidFill>
          <a:ln w="19050">
            <a:solidFill>
              <a:srgbClr val="D9D9D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FD1130-B48B-574E-BD8F-BEFBE879DE08}"/>
              </a:ext>
            </a:extLst>
          </p:cNvPr>
          <p:cNvGrpSpPr/>
          <p:nvPr/>
        </p:nvGrpSpPr>
        <p:grpSpPr>
          <a:xfrm>
            <a:off x="1777903" y="7740466"/>
            <a:ext cx="8280497" cy="1090006"/>
            <a:chOff x="1777903" y="7740466"/>
            <a:chExt cx="8280497" cy="1090006"/>
          </a:xfrm>
        </p:grpSpPr>
        <p:sp>
          <p:nvSpPr>
            <p:cNvPr id="39" name="Rectangle: Rounded Corners 45">
              <a:extLst>
                <a:ext uri="{FF2B5EF4-FFF2-40B4-BE49-F238E27FC236}">
                  <a16:creationId xmlns:a16="http://schemas.microsoft.com/office/drawing/2014/main" id="{7CD8D790-C6FD-0342-A64B-861835BD12A4}"/>
                </a:ext>
              </a:extLst>
            </p:cNvPr>
            <p:cNvSpPr/>
            <p:nvPr/>
          </p:nvSpPr>
          <p:spPr>
            <a:xfrm>
              <a:off x="1777903" y="7740466"/>
              <a:ext cx="8280497" cy="1090006"/>
            </a:xfrm>
            <a:prstGeom prst="round2SameRect">
              <a:avLst>
                <a:gd name="adj1" fmla="val 33719"/>
                <a:gd name="adj2" fmla="val 0"/>
              </a:avLst>
            </a:prstGeom>
            <a:solidFill>
              <a:srgbClr val="D9D9D9"/>
            </a:solidFill>
            <a:ln w="19050">
              <a:solidFill>
                <a:srgbClr val="D9D9D9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9F0B92-542C-2045-9187-5B52DE4E4E56}"/>
                </a:ext>
              </a:extLst>
            </p:cNvPr>
            <p:cNvSpPr txBox="1"/>
            <p:nvPr/>
          </p:nvSpPr>
          <p:spPr>
            <a:xfrm>
              <a:off x="2385187" y="8082345"/>
              <a:ext cx="7065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828800" hangingPunct="1"/>
              <a:r>
                <a:rPr lang="en-IN" sz="2000" b="1" kern="120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Average Revenue Per Unit</a:t>
              </a:r>
            </a:p>
          </p:txBody>
        </p:sp>
      </p:grpSp>
      <p:sp>
        <p:nvSpPr>
          <p:cNvPr id="47" name="Rectangle: Rounded Corners 45">
            <a:extLst>
              <a:ext uri="{FF2B5EF4-FFF2-40B4-BE49-F238E27FC236}">
                <a16:creationId xmlns:a16="http://schemas.microsoft.com/office/drawing/2014/main" id="{B58B291C-ABAA-CD41-8F4F-51CDD050D746}"/>
              </a:ext>
            </a:extLst>
          </p:cNvPr>
          <p:cNvSpPr/>
          <p:nvPr/>
        </p:nvSpPr>
        <p:spPr>
          <a:xfrm>
            <a:off x="10391212" y="7752147"/>
            <a:ext cx="12216473" cy="5125057"/>
          </a:xfrm>
          <a:prstGeom prst="roundRect">
            <a:avLst>
              <a:gd name="adj" fmla="val 8291"/>
            </a:avLst>
          </a:prstGeom>
          <a:solidFill>
            <a:schemeClr val="bg1"/>
          </a:solidFill>
          <a:ln w="19050">
            <a:solidFill>
              <a:srgbClr val="D9D9D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691EAB-6D8F-FA40-A2DB-B1830FA0B036}"/>
              </a:ext>
            </a:extLst>
          </p:cNvPr>
          <p:cNvGrpSpPr/>
          <p:nvPr/>
        </p:nvGrpSpPr>
        <p:grpSpPr>
          <a:xfrm>
            <a:off x="10391212" y="7740466"/>
            <a:ext cx="12216473" cy="1090006"/>
            <a:chOff x="10391212" y="7740466"/>
            <a:chExt cx="12216473" cy="1090006"/>
          </a:xfrm>
        </p:grpSpPr>
        <p:sp>
          <p:nvSpPr>
            <p:cNvPr id="48" name="Rectangle: Rounded Corners 45">
              <a:extLst>
                <a:ext uri="{FF2B5EF4-FFF2-40B4-BE49-F238E27FC236}">
                  <a16:creationId xmlns:a16="http://schemas.microsoft.com/office/drawing/2014/main" id="{AF522DF8-E08E-2C4B-95DA-64C2E04B737F}"/>
                </a:ext>
              </a:extLst>
            </p:cNvPr>
            <p:cNvSpPr/>
            <p:nvPr/>
          </p:nvSpPr>
          <p:spPr>
            <a:xfrm>
              <a:off x="10391212" y="7740466"/>
              <a:ext cx="12216473" cy="1090006"/>
            </a:xfrm>
            <a:prstGeom prst="round2SameRect">
              <a:avLst>
                <a:gd name="adj1" fmla="val 33719"/>
                <a:gd name="adj2" fmla="val 0"/>
              </a:avLst>
            </a:prstGeom>
            <a:solidFill>
              <a:srgbClr val="D9D9D9"/>
            </a:solidFill>
            <a:ln w="19050">
              <a:solidFill>
                <a:srgbClr val="D9D9D9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3D7D98-493F-7A45-AF78-B8CA1E706D45}"/>
                </a:ext>
              </a:extLst>
            </p:cNvPr>
            <p:cNvSpPr txBox="1"/>
            <p:nvPr/>
          </p:nvSpPr>
          <p:spPr>
            <a:xfrm>
              <a:off x="10998495" y="8082345"/>
              <a:ext cx="11001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828800" hangingPunct="1"/>
              <a:r>
                <a:rPr lang="en-IN" sz="2000" b="1" kern="120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Sales Per Rep (6 Months)</a:t>
              </a:r>
            </a:p>
          </p:txBody>
        </p:sp>
      </p:grpSp>
      <p:sp>
        <p:nvSpPr>
          <p:cNvPr id="51" name="Rectangle: Rounded Corners 45">
            <a:extLst>
              <a:ext uri="{FF2B5EF4-FFF2-40B4-BE49-F238E27FC236}">
                <a16:creationId xmlns:a16="http://schemas.microsoft.com/office/drawing/2014/main" id="{5F55B548-A8A3-B047-9A6A-497FFEEA3E42}"/>
              </a:ext>
            </a:extLst>
          </p:cNvPr>
          <p:cNvSpPr/>
          <p:nvPr/>
        </p:nvSpPr>
        <p:spPr>
          <a:xfrm>
            <a:off x="6711691" y="9282713"/>
            <a:ext cx="2497343" cy="813046"/>
          </a:xfrm>
          <a:prstGeom prst="roundRect">
            <a:avLst>
              <a:gd name="adj" fmla="val 50000"/>
            </a:avLst>
          </a:prstGeom>
          <a:solidFill>
            <a:srgbClr val="94C5EA"/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A6B669-2981-2547-8A6C-27E17FE8E616}"/>
              </a:ext>
            </a:extLst>
          </p:cNvPr>
          <p:cNvSpPr txBox="1"/>
          <p:nvPr/>
        </p:nvSpPr>
        <p:spPr>
          <a:xfrm>
            <a:off x="7143118" y="9443015"/>
            <a:ext cx="1634488" cy="4924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2438522">
              <a:lnSpc>
                <a:spcPct val="100000"/>
              </a:lnSpc>
              <a:defRPr sz="2800" b="1" cap="all" spc="40">
                <a:solidFill>
                  <a:srgbClr val="2E2E2E"/>
                </a:solidFill>
                <a:latin typeface="+mj-lt"/>
                <a:cs typeface="+mj-cs"/>
              </a:defRPr>
            </a:lvl1pPr>
          </a:lstStyle>
          <a:p>
            <a:pPr algn="ctr"/>
            <a:r>
              <a:rPr lang="en-GB" sz="3200" cap="none" dirty="0">
                <a:solidFill>
                  <a:schemeClr val="bg1"/>
                </a:solidFill>
                <a:latin typeface="Afacad" pitchFamily="2" charset="0"/>
                <a:cs typeface="Afacad" pitchFamily="2" charset="0"/>
              </a:rPr>
              <a:t>$110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D202A3-A103-7740-BEBB-D21FEE14C88D}"/>
              </a:ext>
            </a:extLst>
          </p:cNvPr>
          <p:cNvSpPr txBox="1"/>
          <p:nvPr/>
        </p:nvSpPr>
        <p:spPr>
          <a:xfrm>
            <a:off x="2608594" y="9508459"/>
            <a:ext cx="3993429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2438522">
              <a:lnSpc>
                <a:spcPct val="100000"/>
              </a:lnSpc>
              <a:defRPr sz="2800" b="1" cap="all" spc="40">
                <a:solidFill>
                  <a:srgbClr val="2E2E2E"/>
                </a:solidFill>
                <a:latin typeface="+mj-lt"/>
                <a:cs typeface="+mj-cs"/>
              </a:defRPr>
            </a:lvl1pPr>
          </a:lstStyle>
          <a:p>
            <a:r>
              <a:rPr lang="en-GB" sz="2000" b="0" cap="none" dirty="0">
                <a:solidFill>
                  <a:schemeClr val="bg2">
                    <a:lumMod val="50000"/>
                  </a:schemeClr>
                </a:solidFill>
                <a:latin typeface="Afacad" pitchFamily="2" charset="0"/>
                <a:cs typeface="Afacad" pitchFamily="2" charset="0"/>
              </a:rPr>
              <a:t>Customer Lifetime Value</a:t>
            </a:r>
          </a:p>
        </p:txBody>
      </p:sp>
      <p:sp>
        <p:nvSpPr>
          <p:cNvPr id="56" name="Rectangle: Rounded Corners 45">
            <a:extLst>
              <a:ext uri="{FF2B5EF4-FFF2-40B4-BE49-F238E27FC236}">
                <a16:creationId xmlns:a16="http://schemas.microsoft.com/office/drawing/2014/main" id="{D3182B5F-A61E-9545-A1B0-7283C0A3F4C5}"/>
              </a:ext>
            </a:extLst>
          </p:cNvPr>
          <p:cNvSpPr/>
          <p:nvPr/>
        </p:nvSpPr>
        <p:spPr>
          <a:xfrm>
            <a:off x="6711691" y="10457474"/>
            <a:ext cx="2497343" cy="813046"/>
          </a:xfrm>
          <a:prstGeom prst="roundRect">
            <a:avLst>
              <a:gd name="adj" fmla="val 50000"/>
            </a:avLst>
          </a:prstGeom>
          <a:solidFill>
            <a:srgbClr val="94C5EA"/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910DA2-6DBD-B143-A40F-3F168320E12E}"/>
              </a:ext>
            </a:extLst>
          </p:cNvPr>
          <p:cNvSpPr txBox="1"/>
          <p:nvPr/>
        </p:nvSpPr>
        <p:spPr>
          <a:xfrm>
            <a:off x="7143118" y="10617776"/>
            <a:ext cx="1634488" cy="4924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2438522">
              <a:lnSpc>
                <a:spcPct val="100000"/>
              </a:lnSpc>
              <a:defRPr sz="2800" b="1" cap="all" spc="40">
                <a:solidFill>
                  <a:srgbClr val="2E2E2E"/>
                </a:solidFill>
                <a:latin typeface="+mj-lt"/>
                <a:cs typeface="+mj-cs"/>
              </a:defRPr>
            </a:lvl1pPr>
          </a:lstStyle>
          <a:p>
            <a:pPr algn="ctr"/>
            <a:r>
              <a:rPr lang="en-GB" sz="3200" cap="none" dirty="0">
                <a:solidFill>
                  <a:schemeClr val="bg1"/>
                </a:solidFill>
                <a:latin typeface="Afacad" pitchFamily="2" charset="0"/>
                <a:cs typeface="Afacad" pitchFamily="2" charset="0"/>
              </a:rPr>
              <a:t>$200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D7EDA7-2F3F-8B48-8CC1-2ACA5CE994AF}"/>
              </a:ext>
            </a:extLst>
          </p:cNvPr>
          <p:cNvSpPr txBox="1"/>
          <p:nvPr/>
        </p:nvSpPr>
        <p:spPr>
          <a:xfrm>
            <a:off x="2608594" y="10683220"/>
            <a:ext cx="3993429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2438522">
              <a:lnSpc>
                <a:spcPct val="100000"/>
              </a:lnSpc>
              <a:defRPr sz="2800" b="1" cap="all" spc="40">
                <a:solidFill>
                  <a:srgbClr val="2E2E2E"/>
                </a:solidFill>
                <a:latin typeface="+mj-lt"/>
                <a:cs typeface="+mj-cs"/>
              </a:defRPr>
            </a:lvl1pPr>
          </a:lstStyle>
          <a:p>
            <a:r>
              <a:rPr lang="en-GB" sz="2000" b="0" cap="none" dirty="0">
                <a:solidFill>
                  <a:schemeClr val="bg2">
                    <a:lumMod val="50000"/>
                  </a:schemeClr>
                </a:solidFill>
                <a:latin typeface="Afacad" pitchFamily="2" charset="0"/>
                <a:cs typeface="Afacad" pitchFamily="2" charset="0"/>
              </a:rPr>
              <a:t>Customer Acquisition Cost</a:t>
            </a:r>
          </a:p>
        </p:txBody>
      </p:sp>
      <p:sp>
        <p:nvSpPr>
          <p:cNvPr id="59" name="Rectangle: Rounded Corners 45">
            <a:extLst>
              <a:ext uri="{FF2B5EF4-FFF2-40B4-BE49-F238E27FC236}">
                <a16:creationId xmlns:a16="http://schemas.microsoft.com/office/drawing/2014/main" id="{732993C3-6438-7D42-AB68-3328F805067A}"/>
              </a:ext>
            </a:extLst>
          </p:cNvPr>
          <p:cNvSpPr/>
          <p:nvPr/>
        </p:nvSpPr>
        <p:spPr>
          <a:xfrm>
            <a:off x="6711691" y="11632235"/>
            <a:ext cx="2497343" cy="813046"/>
          </a:xfrm>
          <a:prstGeom prst="roundRect">
            <a:avLst>
              <a:gd name="adj" fmla="val 50000"/>
            </a:avLst>
          </a:prstGeom>
          <a:solidFill>
            <a:srgbClr val="94C5EA"/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9C9A76-0D5B-1E4E-979F-22477BEE5546}"/>
              </a:ext>
            </a:extLst>
          </p:cNvPr>
          <p:cNvSpPr txBox="1"/>
          <p:nvPr/>
        </p:nvSpPr>
        <p:spPr>
          <a:xfrm>
            <a:off x="7143118" y="11792537"/>
            <a:ext cx="1634488" cy="4924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2438522">
              <a:lnSpc>
                <a:spcPct val="100000"/>
              </a:lnSpc>
              <a:defRPr sz="2800" b="1" cap="all" spc="40">
                <a:solidFill>
                  <a:srgbClr val="2E2E2E"/>
                </a:solidFill>
                <a:latin typeface="+mj-lt"/>
                <a:cs typeface="+mj-cs"/>
              </a:defRPr>
            </a:lvl1pPr>
          </a:lstStyle>
          <a:p>
            <a:pPr algn="ctr"/>
            <a:r>
              <a:rPr lang="en-GB" sz="3200" cap="none" dirty="0">
                <a:solidFill>
                  <a:schemeClr val="bg1"/>
                </a:solidFill>
                <a:latin typeface="Afacad" pitchFamily="2" charset="0"/>
                <a:cs typeface="Afacad" pitchFamily="2" charset="0"/>
              </a:rPr>
              <a:t>$250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402546-4558-384D-AAA0-925F124E431A}"/>
              </a:ext>
            </a:extLst>
          </p:cNvPr>
          <p:cNvSpPr txBox="1"/>
          <p:nvPr/>
        </p:nvSpPr>
        <p:spPr>
          <a:xfrm>
            <a:off x="2608594" y="11900258"/>
            <a:ext cx="3993429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2438522">
              <a:lnSpc>
                <a:spcPct val="100000"/>
              </a:lnSpc>
              <a:defRPr sz="2800" b="1" cap="all" spc="40">
                <a:solidFill>
                  <a:srgbClr val="2E2E2E"/>
                </a:solidFill>
                <a:latin typeface="+mj-lt"/>
                <a:cs typeface="+mj-cs"/>
              </a:defRPr>
            </a:lvl1pPr>
          </a:lstStyle>
          <a:p>
            <a:r>
              <a:rPr lang="en-GB" sz="2000" b="0" cap="none" dirty="0">
                <a:solidFill>
                  <a:schemeClr val="bg2">
                    <a:lumMod val="50000"/>
                  </a:schemeClr>
                </a:solidFill>
                <a:latin typeface="Afacad" pitchFamily="2" charset="0"/>
                <a:cs typeface="Afacad" pitchFamily="2" charset="0"/>
              </a:rPr>
              <a:t>Total Generated Cost</a:t>
            </a:r>
          </a:p>
        </p:txBody>
      </p:sp>
      <p:graphicFrame>
        <p:nvGraphicFramePr>
          <p:cNvPr id="62" name="Content Placeholder 5">
            <a:extLst>
              <a:ext uri="{FF2B5EF4-FFF2-40B4-BE49-F238E27FC236}">
                <a16:creationId xmlns:a16="http://schemas.microsoft.com/office/drawing/2014/main" id="{65933AD1-03CF-BB41-8FED-35362792C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856257"/>
              </p:ext>
            </p:extLst>
          </p:nvPr>
        </p:nvGraphicFramePr>
        <p:xfrm>
          <a:off x="10596692" y="9057758"/>
          <a:ext cx="11847687" cy="3559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D7FE1F1-F227-5785-082C-6C029E5E5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682" y="82366"/>
            <a:ext cx="1682499" cy="1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210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48C6CB2-40B3-994C-BA3D-908B481F0E64}"/>
              </a:ext>
            </a:extLst>
          </p:cNvPr>
          <p:cNvSpPr/>
          <p:nvPr/>
        </p:nvSpPr>
        <p:spPr>
          <a:xfrm>
            <a:off x="0" y="5375565"/>
            <a:ext cx="24385588" cy="8342024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20000"/>
                  <a:lumOff val="80000"/>
                </a:schemeClr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Afacad" pitchFamily="2" charset="0"/>
              <a:cs typeface="Afacad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37D6C0-6A62-7246-A3FA-33F91C35D708}"/>
              </a:ext>
            </a:extLst>
          </p:cNvPr>
          <p:cNvSpPr txBox="1"/>
          <p:nvPr/>
        </p:nvSpPr>
        <p:spPr>
          <a:xfrm>
            <a:off x="1777903" y="1131101"/>
            <a:ext cx="15669982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25583" hangingPunct="0">
              <a:defRPr/>
            </a:pPr>
            <a:r>
              <a:rPr lang="en-US" sz="3800" b="1" kern="0" dirty="0">
                <a:solidFill>
                  <a:schemeClr val="bg2">
                    <a:lumMod val="10000"/>
                  </a:schemeClr>
                </a:solidFill>
                <a:latin typeface="Lexend Deca" pitchFamily="2" charset="0"/>
                <a:ea typeface="Helvetica Neue"/>
                <a:cs typeface="Afacad" pitchFamily="2" charset="0"/>
                <a:sym typeface="Helvetica Neue"/>
              </a:rPr>
              <a:t>Project Development Task KPI Dashboard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71D073-9B85-3F40-B8B0-A156DBBEF8A8}"/>
              </a:ext>
            </a:extLst>
          </p:cNvPr>
          <p:cNvGrpSpPr/>
          <p:nvPr/>
        </p:nvGrpSpPr>
        <p:grpSpPr>
          <a:xfrm>
            <a:off x="1777903" y="2426851"/>
            <a:ext cx="4994223" cy="1353267"/>
            <a:chOff x="1777903" y="2426851"/>
            <a:chExt cx="4994223" cy="1353267"/>
          </a:xfrm>
        </p:grpSpPr>
        <p:sp>
          <p:nvSpPr>
            <p:cNvPr id="10" name="Rectangle: Rounded Corners 45">
              <a:extLst>
                <a:ext uri="{FF2B5EF4-FFF2-40B4-BE49-F238E27FC236}">
                  <a16:creationId xmlns:a16="http://schemas.microsoft.com/office/drawing/2014/main" id="{A0175ACA-B87C-4844-890C-3318093343CB}"/>
                </a:ext>
              </a:extLst>
            </p:cNvPr>
            <p:cNvSpPr/>
            <p:nvPr/>
          </p:nvSpPr>
          <p:spPr>
            <a:xfrm>
              <a:off x="1777903" y="2426851"/>
              <a:ext cx="4994223" cy="1353267"/>
            </a:xfrm>
            <a:prstGeom prst="roundRect">
              <a:avLst>
                <a:gd name="adj" fmla="val 11735"/>
              </a:avLst>
            </a:prstGeom>
            <a:solidFill>
              <a:schemeClr val="bg1">
                <a:alpha val="20000"/>
              </a:schemeClr>
            </a:solidFill>
            <a:ln w="19050">
              <a:solidFill>
                <a:srgbClr val="D9D9D9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5DA09B-D4F8-0A4C-97E3-DE7E78603C6A}"/>
                </a:ext>
              </a:extLst>
            </p:cNvPr>
            <p:cNvSpPr txBox="1"/>
            <p:nvPr/>
          </p:nvSpPr>
          <p:spPr>
            <a:xfrm>
              <a:off x="4892270" y="2736983"/>
              <a:ext cx="1630221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/>
              <a:r>
                <a:rPr lang="en-GB" sz="4800" b="1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23%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552D4D-1F5D-3046-92D4-F21D49B3B25D}"/>
                </a:ext>
              </a:extLst>
            </p:cNvPr>
            <p:cNvSpPr txBox="1"/>
            <p:nvPr/>
          </p:nvSpPr>
          <p:spPr>
            <a:xfrm>
              <a:off x="2245881" y="2716329"/>
              <a:ext cx="2260936" cy="72776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pPr>
                <a:lnSpc>
                  <a:spcPts val="2880"/>
                </a:lnSpc>
              </a:pPr>
              <a:r>
                <a:rPr lang="en-GB" sz="20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System </a:t>
              </a:r>
            </a:p>
            <a:p>
              <a:pPr>
                <a:lnSpc>
                  <a:spcPts val="2880"/>
                </a:lnSpc>
              </a:pPr>
              <a:r>
                <a:rPr lang="en-GB" sz="20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Activity Build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B18D8D-51A1-0844-8C08-FB89021AD7AE}"/>
              </a:ext>
            </a:extLst>
          </p:cNvPr>
          <p:cNvGrpSpPr/>
          <p:nvPr/>
        </p:nvGrpSpPr>
        <p:grpSpPr>
          <a:xfrm>
            <a:off x="7042556" y="2426851"/>
            <a:ext cx="4994223" cy="1353267"/>
            <a:chOff x="7042556" y="2426851"/>
            <a:chExt cx="4994223" cy="1353267"/>
          </a:xfrm>
        </p:grpSpPr>
        <p:sp>
          <p:nvSpPr>
            <p:cNvPr id="25" name="Rectangle: Rounded Corners 45">
              <a:extLst>
                <a:ext uri="{FF2B5EF4-FFF2-40B4-BE49-F238E27FC236}">
                  <a16:creationId xmlns:a16="http://schemas.microsoft.com/office/drawing/2014/main" id="{F0C2D464-5E26-9F41-BB2C-D8A662145DE3}"/>
                </a:ext>
              </a:extLst>
            </p:cNvPr>
            <p:cNvSpPr/>
            <p:nvPr/>
          </p:nvSpPr>
          <p:spPr>
            <a:xfrm>
              <a:off x="7042556" y="2426851"/>
              <a:ext cx="4994223" cy="1353267"/>
            </a:xfrm>
            <a:prstGeom prst="roundRect">
              <a:avLst>
                <a:gd name="adj" fmla="val 11735"/>
              </a:avLst>
            </a:prstGeom>
            <a:solidFill>
              <a:schemeClr val="bg1">
                <a:alpha val="20000"/>
              </a:schemeClr>
            </a:solidFill>
            <a:ln w="19050">
              <a:solidFill>
                <a:srgbClr val="D9D9D9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370CF1-ADF8-2E4D-9FAE-C5F8EBE6CEDB}"/>
                </a:ext>
              </a:extLst>
            </p:cNvPr>
            <p:cNvSpPr txBox="1"/>
            <p:nvPr/>
          </p:nvSpPr>
          <p:spPr>
            <a:xfrm>
              <a:off x="10156923" y="2736983"/>
              <a:ext cx="1630221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/>
              <a:r>
                <a:rPr lang="en-GB" sz="4800" b="1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65%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AC08DA-6980-E341-81AE-0977D2ABB1C9}"/>
                </a:ext>
              </a:extLst>
            </p:cNvPr>
            <p:cNvSpPr txBox="1"/>
            <p:nvPr/>
          </p:nvSpPr>
          <p:spPr>
            <a:xfrm>
              <a:off x="7510534" y="2716329"/>
              <a:ext cx="2260936" cy="72776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pPr>
                <a:lnSpc>
                  <a:spcPts val="2880"/>
                </a:lnSpc>
              </a:pPr>
              <a:r>
                <a:rPr lang="en-GB" sz="20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Interface </a:t>
              </a:r>
            </a:p>
            <a:p>
              <a:pPr>
                <a:lnSpc>
                  <a:spcPts val="2880"/>
                </a:lnSpc>
              </a:pPr>
              <a:r>
                <a:rPr lang="en-GB" sz="20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Activity Build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82E4CD-42CC-DB4F-91A6-3048F9832144}"/>
              </a:ext>
            </a:extLst>
          </p:cNvPr>
          <p:cNvGrpSpPr/>
          <p:nvPr/>
        </p:nvGrpSpPr>
        <p:grpSpPr>
          <a:xfrm>
            <a:off x="12307210" y="2426851"/>
            <a:ext cx="4994223" cy="1353267"/>
            <a:chOff x="12307210" y="2426851"/>
            <a:chExt cx="4994223" cy="1353267"/>
          </a:xfrm>
        </p:grpSpPr>
        <p:sp>
          <p:nvSpPr>
            <p:cNvPr id="29" name="Rectangle: Rounded Corners 45">
              <a:extLst>
                <a:ext uri="{FF2B5EF4-FFF2-40B4-BE49-F238E27FC236}">
                  <a16:creationId xmlns:a16="http://schemas.microsoft.com/office/drawing/2014/main" id="{235E7543-38DB-0E40-A899-E8BA08DF4E52}"/>
                </a:ext>
              </a:extLst>
            </p:cNvPr>
            <p:cNvSpPr/>
            <p:nvPr/>
          </p:nvSpPr>
          <p:spPr>
            <a:xfrm>
              <a:off x="12307210" y="2426851"/>
              <a:ext cx="4994223" cy="1353267"/>
            </a:xfrm>
            <a:prstGeom prst="roundRect">
              <a:avLst>
                <a:gd name="adj" fmla="val 11735"/>
              </a:avLst>
            </a:prstGeom>
            <a:solidFill>
              <a:schemeClr val="bg1">
                <a:alpha val="20000"/>
              </a:schemeClr>
            </a:solidFill>
            <a:ln w="19050">
              <a:solidFill>
                <a:srgbClr val="D9D9D9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9CE124-A47B-2E4A-96BC-86A0293E522C}"/>
                </a:ext>
              </a:extLst>
            </p:cNvPr>
            <p:cNvSpPr txBox="1"/>
            <p:nvPr/>
          </p:nvSpPr>
          <p:spPr>
            <a:xfrm>
              <a:off x="15421577" y="2736983"/>
              <a:ext cx="1630221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/>
              <a:r>
                <a:rPr lang="en-GB" sz="4800" b="1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81%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DD36AE-80F7-8349-ACE5-E00EE1881447}"/>
                </a:ext>
              </a:extLst>
            </p:cNvPr>
            <p:cNvSpPr txBox="1"/>
            <p:nvPr/>
          </p:nvSpPr>
          <p:spPr>
            <a:xfrm>
              <a:off x="12775186" y="2716329"/>
              <a:ext cx="2586645" cy="72776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pPr>
                <a:lnSpc>
                  <a:spcPts val="2880"/>
                </a:lnSpc>
              </a:pPr>
              <a:r>
                <a:rPr lang="en-GB" sz="20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Quality </a:t>
              </a:r>
            </a:p>
            <a:p>
              <a:pPr>
                <a:lnSpc>
                  <a:spcPts val="2880"/>
                </a:lnSpc>
              </a:pPr>
              <a:r>
                <a:rPr lang="en-GB" sz="20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Standards Prep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28364A-7FB7-CA46-B7D6-9E9AB576F1AF}"/>
              </a:ext>
            </a:extLst>
          </p:cNvPr>
          <p:cNvGrpSpPr/>
          <p:nvPr/>
        </p:nvGrpSpPr>
        <p:grpSpPr>
          <a:xfrm>
            <a:off x="17571863" y="2426851"/>
            <a:ext cx="4994223" cy="1353267"/>
            <a:chOff x="17571863" y="2426851"/>
            <a:chExt cx="4994223" cy="1353267"/>
          </a:xfrm>
        </p:grpSpPr>
        <p:sp>
          <p:nvSpPr>
            <p:cNvPr id="32" name="Rectangle: Rounded Corners 45">
              <a:extLst>
                <a:ext uri="{FF2B5EF4-FFF2-40B4-BE49-F238E27FC236}">
                  <a16:creationId xmlns:a16="http://schemas.microsoft.com/office/drawing/2014/main" id="{30574CEF-CF76-A346-8E67-BA7B2404ABCA}"/>
                </a:ext>
              </a:extLst>
            </p:cNvPr>
            <p:cNvSpPr/>
            <p:nvPr/>
          </p:nvSpPr>
          <p:spPr>
            <a:xfrm>
              <a:off x="17571863" y="2426851"/>
              <a:ext cx="4994223" cy="1353267"/>
            </a:xfrm>
            <a:prstGeom prst="roundRect">
              <a:avLst>
                <a:gd name="adj" fmla="val 11735"/>
              </a:avLst>
            </a:prstGeom>
            <a:solidFill>
              <a:schemeClr val="bg1">
                <a:alpha val="20000"/>
              </a:schemeClr>
            </a:solidFill>
            <a:ln w="19050">
              <a:solidFill>
                <a:srgbClr val="D9D9D9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F39586-D2DB-7846-97C1-52FDD62FEF42}"/>
                </a:ext>
              </a:extLst>
            </p:cNvPr>
            <p:cNvSpPr txBox="1"/>
            <p:nvPr/>
          </p:nvSpPr>
          <p:spPr>
            <a:xfrm>
              <a:off x="20623786" y="2736983"/>
              <a:ext cx="1630221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/>
              <a:r>
                <a:rPr lang="en-GB" sz="4800" b="1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12%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1B11E7-C25B-BE4F-AF52-F81BBF22C3D8}"/>
                </a:ext>
              </a:extLst>
            </p:cNvPr>
            <p:cNvSpPr txBox="1"/>
            <p:nvPr/>
          </p:nvSpPr>
          <p:spPr>
            <a:xfrm>
              <a:off x="18039840" y="2716329"/>
              <a:ext cx="2586645" cy="72776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pPr>
                <a:lnSpc>
                  <a:spcPts val="2880"/>
                </a:lnSpc>
              </a:pPr>
              <a:r>
                <a:rPr lang="en-GB" sz="20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Activity </a:t>
              </a:r>
            </a:p>
            <a:p>
              <a:pPr>
                <a:lnSpc>
                  <a:spcPts val="2880"/>
                </a:lnSpc>
              </a:pPr>
              <a:r>
                <a:rPr lang="en-GB" sz="20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Interface Testing</a:t>
              </a:r>
            </a:p>
          </p:txBody>
        </p:sp>
      </p:grp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9771027-1D08-AB48-BACD-2AC0F0421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8830"/>
              </p:ext>
            </p:extLst>
          </p:nvPr>
        </p:nvGraphicFramePr>
        <p:xfrm>
          <a:off x="1777902" y="8580232"/>
          <a:ext cx="20788187" cy="423406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81894">
                  <a:extLst>
                    <a:ext uri="{9D8B030D-6E8A-4147-A177-3AD203B41FA5}">
                      <a16:colId xmlns:a16="http://schemas.microsoft.com/office/drawing/2014/main" val="3688748897"/>
                    </a:ext>
                  </a:extLst>
                </a:gridCol>
                <a:gridCol w="3314004">
                  <a:extLst>
                    <a:ext uri="{9D8B030D-6E8A-4147-A177-3AD203B41FA5}">
                      <a16:colId xmlns:a16="http://schemas.microsoft.com/office/drawing/2014/main" val="3693596629"/>
                    </a:ext>
                  </a:extLst>
                </a:gridCol>
                <a:gridCol w="2389257">
                  <a:extLst>
                    <a:ext uri="{9D8B030D-6E8A-4147-A177-3AD203B41FA5}">
                      <a16:colId xmlns:a16="http://schemas.microsoft.com/office/drawing/2014/main" val="4107453765"/>
                    </a:ext>
                  </a:extLst>
                </a:gridCol>
                <a:gridCol w="1158586">
                  <a:extLst>
                    <a:ext uri="{9D8B030D-6E8A-4147-A177-3AD203B41FA5}">
                      <a16:colId xmlns:a16="http://schemas.microsoft.com/office/drawing/2014/main" val="2913135027"/>
                    </a:ext>
                  </a:extLst>
                </a:gridCol>
                <a:gridCol w="1158586">
                  <a:extLst>
                    <a:ext uri="{9D8B030D-6E8A-4147-A177-3AD203B41FA5}">
                      <a16:colId xmlns:a16="http://schemas.microsoft.com/office/drawing/2014/main" val="2023421743"/>
                    </a:ext>
                  </a:extLst>
                </a:gridCol>
                <a:gridCol w="1158586">
                  <a:extLst>
                    <a:ext uri="{9D8B030D-6E8A-4147-A177-3AD203B41FA5}">
                      <a16:colId xmlns:a16="http://schemas.microsoft.com/office/drawing/2014/main" val="2966825884"/>
                    </a:ext>
                  </a:extLst>
                </a:gridCol>
                <a:gridCol w="1158586">
                  <a:extLst>
                    <a:ext uri="{9D8B030D-6E8A-4147-A177-3AD203B41FA5}">
                      <a16:colId xmlns:a16="http://schemas.microsoft.com/office/drawing/2014/main" val="440942266"/>
                    </a:ext>
                  </a:extLst>
                </a:gridCol>
                <a:gridCol w="1158586">
                  <a:extLst>
                    <a:ext uri="{9D8B030D-6E8A-4147-A177-3AD203B41FA5}">
                      <a16:colId xmlns:a16="http://schemas.microsoft.com/office/drawing/2014/main" val="3472058057"/>
                    </a:ext>
                  </a:extLst>
                </a:gridCol>
                <a:gridCol w="1158586">
                  <a:extLst>
                    <a:ext uri="{9D8B030D-6E8A-4147-A177-3AD203B41FA5}">
                      <a16:colId xmlns:a16="http://schemas.microsoft.com/office/drawing/2014/main" val="4016659717"/>
                    </a:ext>
                  </a:extLst>
                </a:gridCol>
                <a:gridCol w="1158586">
                  <a:extLst>
                    <a:ext uri="{9D8B030D-6E8A-4147-A177-3AD203B41FA5}">
                      <a16:colId xmlns:a16="http://schemas.microsoft.com/office/drawing/2014/main" val="2785498773"/>
                    </a:ext>
                  </a:extLst>
                </a:gridCol>
                <a:gridCol w="1158586">
                  <a:extLst>
                    <a:ext uri="{9D8B030D-6E8A-4147-A177-3AD203B41FA5}">
                      <a16:colId xmlns:a16="http://schemas.microsoft.com/office/drawing/2014/main" val="1260426046"/>
                    </a:ext>
                  </a:extLst>
                </a:gridCol>
                <a:gridCol w="1158586">
                  <a:extLst>
                    <a:ext uri="{9D8B030D-6E8A-4147-A177-3AD203B41FA5}">
                      <a16:colId xmlns:a16="http://schemas.microsoft.com/office/drawing/2014/main" val="2864557144"/>
                    </a:ext>
                  </a:extLst>
                </a:gridCol>
                <a:gridCol w="1158586">
                  <a:extLst>
                    <a:ext uri="{9D8B030D-6E8A-4147-A177-3AD203B41FA5}">
                      <a16:colId xmlns:a16="http://schemas.microsoft.com/office/drawing/2014/main" val="349510903"/>
                    </a:ext>
                  </a:extLst>
                </a:gridCol>
                <a:gridCol w="1158586">
                  <a:extLst>
                    <a:ext uri="{9D8B030D-6E8A-4147-A177-3AD203B41FA5}">
                      <a16:colId xmlns:a16="http://schemas.microsoft.com/office/drawing/2014/main" val="2607830032"/>
                    </a:ext>
                  </a:extLst>
                </a:gridCol>
                <a:gridCol w="1158586">
                  <a:extLst>
                    <a:ext uri="{9D8B030D-6E8A-4147-A177-3AD203B41FA5}">
                      <a16:colId xmlns:a16="http://schemas.microsoft.com/office/drawing/2014/main" val="176334842"/>
                    </a:ext>
                  </a:extLst>
                </a:gridCol>
              </a:tblGrid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#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Activities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Status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7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8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9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10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11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5788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72005" marR="72005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Act-15</a:t>
                      </a: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79787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72005" marR="72005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Act-15</a:t>
                      </a: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12893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72005" marR="72005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Act-23</a:t>
                      </a: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35273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72005" marR="72005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Act-23</a:t>
                      </a: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76779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72005" marR="72005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Act-23</a:t>
                      </a: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380645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72005" marR="72005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Act-34</a:t>
                      </a: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73235"/>
                  </a:ext>
                </a:extLst>
              </a:tr>
            </a:tbl>
          </a:graphicData>
        </a:graphic>
      </p:graphicFrame>
      <p:sp>
        <p:nvSpPr>
          <p:cNvPr id="52" name="Rectangle: Rounded Corners 16">
            <a:extLst>
              <a:ext uri="{FF2B5EF4-FFF2-40B4-BE49-F238E27FC236}">
                <a16:creationId xmlns:a16="http://schemas.microsoft.com/office/drawing/2014/main" id="{4162312A-D397-2943-890E-80815BFF2B13}"/>
              </a:ext>
            </a:extLst>
          </p:cNvPr>
          <p:cNvSpPr/>
          <p:nvPr/>
        </p:nvSpPr>
        <p:spPr>
          <a:xfrm>
            <a:off x="8910627" y="9329111"/>
            <a:ext cx="4680000" cy="324000"/>
          </a:xfrm>
          <a:prstGeom prst="roundRect">
            <a:avLst>
              <a:gd name="adj" fmla="val 50000"/>
            </a:avLst>
          </a:prstGeom>
          <a:solidFill>
            <a:srgbClr val="F1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facad" pitchFamily="2" charset="0"/>
              <a:ea typeface="Open Sans Light" panose="020B0306030504020204" pitchFamily="34" charset="0"/>
              <a:cs typeface="Afacad" pitchFamily="2" charset="0"/>
            </a:endParaRPr>
          </a:p>
        </p:txBody>
      </p:sp>
      <p:sp>
        <p:nvSpPr>
          <p:cNvPr id="54" name="Rectangle: Rounded Corners 16">
            <a:extLst>
              <a:ext uri="{FF2B5EF4-FFF2-40B4-BE49-F238E27FC236}">
                <a16:creationId xmlns:a16="http://schemas.microsoft.com/office/drawing/2014/main" id="{3AAEB15D-0827-2447-8B0E-37C159B74B3B}"/>
              </a:ext>
            </a:extLst>
          </p:cNvPr>
          <p:cNvSpPr/>
          <p:nvPr/>
        </p:nvSpPr>
        <p:spPr>
          <a:xfrm>
            <a:off x="8910627" y="9329111"/>
            <a:ext cx="3600000" cy="324000"/>
          </a:xfrm>
          <a:prstGeom prst="roundRect">
            <a:avLst>
              <a:gd name="adj" fmla="val 50000"/>
            </a:avLst>
          </a:prstGeom>
          <a:solidFill>
            <a:srgbClr val="94C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Afacad" pitchFamily="2" charset="0"/>
              <a:ea typeface="Open Sans Light" panose="020B0306030504020204" pitchFamily="34" charset="0"/>
              <a:cs typeface="Afacad" pitchFamily="2" charset="0"/>
            </a:endParaRPr>
          </a:p>
        </p:txBody>
      </p:sp>
      <p:sp>
        <p:nvSpPr>
          <p:cNvPr id="55" name="Rectangle: Rounded Corners 16">
            <a:extLst>
              <a:ext uri="{FF2B5EF4-FFF2-40B4-BE49-F238E27FC236}">
                <a16:creationId xmlns:a16="http://schemas.microsoft.com/office/drawing/2014/main" id="{D84A3021-19A6-1C4B-B746-32B2AF3E8DCC}"/>
              </a:ext>
            </a:extLst>
          </p:cNvPr>
          <p:cNvSpPr/>
          <p:nvPr/>
        </p:nvSpPr>
        <p:spPr>
          <a:xfrm>
            <a:off x="10320886" y="9950217"/>
            <a:ext cx="4680000" cy="324000"/>
          </a:xfrm>
          <a:prstGeom prst="roundRect">
            <a:avLst>
              <a:gd name="adj" fmla="val 50000"/>
            </a:avLst>
          </a:prstGeom>
          <a:solidFill>
            <a:srgbClr val="F1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facad" pitchFamily="2" charset="0"/>
              <a:ea typeface="Open Sans Light" panose="020B0306030504020204" pitchFamily="34" charset="0"/>
              <a:cs typeface="Afacad" pitchFamily="2" charset="0"/>
            </a:endParaRPr>
          </a:p>
        </p:txBody>
      </p:sp>
      <p:sp>
        <p:nvSpPr>
          <p:cNvPr id="56" name="Rectangle: Rounded Corners 16">
            <a:extLst>
              <a:ext uri="{FF2B5EF4-FFF2-40B4-BE49-F238E27FC236}">
                <a16:creationId xmlns:a16="http://schemas.microsoft.com/office/drawing/2014/main" id="{648EDE25-C5A4-D445-8161-FCF3B98E51BA}"/>
              </a:ext>
            </a:extLst>
          </p:cNvPr>
          <p:cNvSpPr/>
          <p:nvPr/>
        </p:nvSpPr>
        <p:spPr>
          <a:xfrm>
            <a:off x="10320886" y="9950217"/>
            <a:ext cx="3600000" cy="324000"/>
          </a:xfrm>
          <a:prstGeom prst="roundRect">
            <a:avLst>
              <a:gd name="adj" fmla="val 50000"/>
            </a:avLst>
          </a:prstGeom>
          <a:solidFill>
            <a:srgbClr val="94C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facad" pitchFamily="2" charset="0"/>
              <a:ea typeface="Open Sans Light" panose="020B0306030504020204" pitchFamily="34" charset="0"/>
              <a:cs typeface="Afacad" pitchFamily="2" charset="0"/>
            </a:endParaRP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D6C8608C-B6C7-DD47-8515-4B08809F8E2E}"/>
              </a:ext>
            </a:extLst>
          </p:cNvPr>
          <p:cNvSpPr/>
          <p:nvPr/>
        </p:nvSpPr>
        <p:spPr>
          <a:xfrm>
            <a:off x="13590627" y="10546307"/>
            <a:ext cx="4680000" cy="324000"/>
          </a:xfrm>
          <a:prstGeom prst="roundRect">
            <a:avLst>
              <a:gd name="adj" fmla="val 50000"/>
            </a:avLst>
          </a:prstGeom>
          <a:solidFill>
            <a:srgbClr val="F1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facad" pitchFamily="2" charset="0"/>
              <a:ea typeface="Open Sans Light" panose="020B0306030504020204" pitchFamily="34" charset="0"/>
              <a:cs typeface="Afacad" pitchFamily="2" charset="0"/>
            </a:endParaRPr>
          </a:p>
        </p:txBody>
      </p:sp>
      <p:sp>
        <p:nvSpPr>
          <p:cNvPr id="58" name="Rectangle: Rounded Corners 16">
            <a:extLst>
              <a:ext uri="{FF2B5EF4-FFF2-40B4-BE49-F238E27FC236}">
                <a16:creationId xmlns:a16="http://schemas.microsoft.com/office/drawing/2014/main" id="{1E349A29-E06F-534C-AD4F-1D6CACF74101}"/>
              </a:ext>
            </a:extLst>
          </p:cNvPr>
          <p:cNvSpPr/>
          <p:nvPr/>
        </p:nvSpPr>
        <p:spPr>
          <a:xfrm>
            <a:off x="13590627" y="10546307"/>
            <a:ext cx="3600000" cy="324000"/>
          </a:xfrm>
          <a:prstGeom prst="roundRect">
            <a:avLst>
              <a:gd name="adj" fmla="val 50000"/>
            </a:avLst>
          </a:prstGeom>
          <a:solidFill>
            <a:srgbClr val="94C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facad" pitchFamily="2" charset="0"/>
              <a:ea typeface="Open Sans Light" panose="020B0306030504020204" pitchFamily="34" charset="0"/>
              <a:cs typeface="Afacad" pitchFamily="2" charset="0"/>
            </a:endParaRPr>
          </a:p>
        </p:txBody>
      </p:sp>
      <p:sp>
        <p:nvSpPr>
          <p:cNvPr id="59" name="Rectangle: Rounded Corners 16">
            <a:extLst>
              <a:ext uri="{FF2B5EF4-FFF2-40B4-BE49-F238E27FC236}">
                <a16:creationId xmlns:a16="http://schemas.microsoft.com/office/drawing/2014/main" id="{3AB8C942-9F84-C04A-9A4E-41E530ED5C7D}"/>
              </a:ext>
            </a:extLst>
          </p:cNvPr>
          <p:cNvSpPr/>
          <p:nvPr/>
        </p:nvSpPr>
        <p:spPr>
          <a:xfrm>
            <a:off x="8910627" y="11142397"/>
            <a:ext cx="5760000" cy="324000"/>
          </a:xfrm>
          <a:prstGeom prst="roundRect">
            <a:avLst>
              <a:gd name="adj" fmla="val 50000"/>
            </a:avLst>
          </a:prstGeom>
          <a:solidFill>
            <a:srgbClr val="F1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facad" pitchFamily="2" charset="0"/>
              <a:ea typeface="Open Sans Light" panose="020B0306030504020204" pitchFamily="34" charset="0"/>
              <a:cs typeface="Afacad" pitchFamily="2" charset="0"/>
            </a:endParaRP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F3A06CE1-7F9D-9D42-82BE-B11B06083C3A}"/>
              </a:ext>
            </a:extLst>
          </p:cNvPr>
          <p:cNvSpPr/>
          <p:nvPr/>
        </p:nvSpPr>
        <p:spPr>
          <a:xfrm>
            <a:off x="13590627" y="11733049"/>
            <a:ext cx="5760000" cy="324000"/>
          </a:xfrm>
          <a:prstGeom prst="roundRect">
            <a:avLst>
              <a:gd name="adj" fmla="val 50000"/>
            </a:avLst>
          </a:prstGeom>
          <a:solidFill>
            <a:srgbClr val="F1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facad" pitchFamily="2" charset="0"/>
              <a:ea typeface="Open Sans Light" panose="020B0306030504020204" pitchFamily="34" charset="0"/>
              <a:cs typeface="Afacad" pitchFamily="2" charset="0"/>
            </a:endParaRPr>
          </a:p>
        </p:txBody>
      </p:sp>
      <p:sp>
        <p:nvSpPr>
          <p:cNvPr id="62" name="Rectangle: Rounded Corners 16">
            <a:extLst>
              <a:ext uri="{FF2B5EF4-FFF2-40B4-BE49-F238E27FC236}">
                <a16:creationId xmlns:a16="http://schemas.microsoft.com/office/drawing/2014/main" id="{9379D2BB-74B4-3942-AE4F-2BA18E274A1D}"/>
              </a:ext>
            </a:extLst>
          </p:cNvPr>
          <p:cNvSpPr/>
          <p:nvPr/>
        </p:nvSpPr>
        <p:spPr>
          <a:xfrm>
            <a:off x="13590627" y="11733049"/>
            <a:ext cx="1440000" cy="320400"/>
          </a:xfrm>
          <a:prstGeom prst="roundRect">
            <a:avLst>
              <a:gd name="adj" fmla="val 50000"/>
            </a:avLst>
          </a:prstGeom>
          <a:solidFill>
            <a:srgbClr val="94C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facad" pitchFamily="2" charset="0"/>
              <a:ea typeface="Open Sans Light" panose="020B0306030504020204" pitchFamily="34" charset="0"/>
              <a:cs typeface="Afacad" pitchFamily="2" charset="0"/>
            </a:endParaRPr>
          </a:p>
        </p:txBody>
      </p:sp>
      <p:sp>
        <p:nvSpPr>
          <p:cNvPr id="63" name="Rectangle: Rounded Corners 16">
            <a:extLst>
              <a:ext uri="{FF2B5EF4-FFF2-40B4-BE49-F238E27FC236}">
                <a16:creationId xmlns:a16="http://schemas.microsoft.com/office/drawing/2014/main" id="{4B471FB5-D704-E646-8D03-CE47C95D5612}"/>
              </a:ext>
            </a:extLst>
          </p:cNvPr>
          <p:cNvSpPr/>
          <p:nvPr/>
        </p:nvSpPr>
        <p:spPr>
          <a:xfrm>
            <a:off x="13590627" y="12346080"/>
            <a:ext cx="6840000" cy="324000"/>
          </a:xfrm>
          <a:prstGeom prst="roundRect">
            <a:avLst>
              <a:gd name="adj" fmla="val 50000"/>
            </a:avLst>
          </a:prstGeom>
          <a:solidFill>
            <a:srgbClr val="F1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facad" pitchFamily="2" charset="0"/>
              <a:ea typeface="Open Sans Light" panose="020B0306030504020204" pitchFamily="34" charset="0"/>
              <a:cs typeface="Afacad" pitchFamily="2" charset="0"/>
            </a:endParaRPr>
          </a:p>
        </p:txBody>
      </p:sp>
      <p:sp>
        <p:nvSpPr>
          <p:cNvPr id="64" name="Rectangle: Rounded Corners 16">
            <a:extLst>
              <a:ext uri="{FF2B5EF4-FFF2-40B4-BE49-F238E27FC236}">
                <a16:creationId xmlns:a16="http://schemas.microsoft.com/office/drawing/2014/main" id="{F8F44D71-1D60-314B-B2A1-6B0DF948124D}"/>
              </a:ext>
            </a:extLst>
          </p:cNvPr>
          <p:cNvSpPr/>
          <p:nvPr/>
        </p:nvSpPr>
        <p:spPr>
          <a:xfrm>
            <a:off x="13590627" y="12346080"/>
            <a:ext cx="2520000" cy="320400"/>
          </a:xfrm>
          <a:prstGeom prst="roundRect">
            <a:avLst>
              <a:gd name="adj" fmla="val 50000"/>
            </a:avLst>
          </a:prstGeom>
          <a:solidFill>
            <a:srgbClr val="94C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facad" pitchFamily="2" charset="0"/>
              <a:ea typeface="Open Sans Light" panose="020B0306030504020204" pitchFamily="34" charset="0"/>
              <a:cs typeface="Afacad" pitchFamily="2" charset="0"/>
            </a:endParaRPr>
          </a:p>
        </p:txBody>
      </p:sp>
      <p:sp>
        <p:nvSpPr>
          <p:cNvPr id="65" name="Rectangle: Rounded Corners 16">
            <a:extLst>
              <a:ext uri="{FF2B5EF4-FFF2-40B4-BE49-F238E27FC236}">
                <a16:creationId xmlns:a16="http://schemas.microsoft.com/office/drawing/2014/main" id="{B662A998-9134-D140-8E41-B7E0908266B1}"/>
              </a:ext>
            </a:extLst>
          </p:cNvPr>
          <p:cNvSpPr/>
          <p:nvPr/>
        </p:nvSpPr>
        <p:spPr>
          <a:xfrm>
            <a:off x="8910627" y="11142397"/>
            <a:ext cx="5040000" cy="324000"/>
          </a:xfrm>
          <a:prstGeom prst="roundRect">
            <a:avLst>
              <a:gd name="adj" fmla="val 50000"/>
            </a:avLst>
          </a:prstGeom>
          <a:solidFill>
            <a:srgbClr val="94C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facad" pitchFamily="2" charset="0"/>
              <a:ea typeface="Open Sans Light" panose="020B0306030504020204" pitchFamily="34" charset="0"/>
              <a:cs typeface="Afacad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AC0E5F-9997-F248-8359-7E5B84F9C33B}"/>
              </a:ext>
            </a:extLst>
          </p:cNvPr>
          <p:cNvGrpSpPr/>
          <p:nvPr/>
        </p:nvGrpSpPr>
        <p:grpSpPr>
          <a:xfrm>
            <a:off x="1777902" y="4049056"/>
            <a:ext cx="20788184" cy="4234069"/>
            <a:chOff x="1777902" y="4049056"/>
            <a:chExt cx="20788184" cy="4234069"/>
          </a:xfrm>
        </p:grpSpPr>
        <p:sp>
          <p:nvSpPr>
            <p:cNvPr id="35" name="Rectangle: Rounded Corners 45">
              <a:extLst>
                <a:ext uri="{FF2B5EF4-FFF2-40B4-BE49-F238E27FC236}">
                  <a16:creationId xmlns:a16="http://schemas.microsoft.com/office/drawing/2014/main" id="{68167BA7-9F1C-B244-B6C7-50A0C6E69F9D}"/>
                </a:ext>
              </a:extLst>
            </p:cNvPr>
            <p:cNvSpPr/>
            <p:nvPr/>
          </p:nvSpPr>
          <p:spPr>
            <a:xfrm>
              <a:off x="1777902" y="4049056"/>
              <a:ext cx="20788184" cy="4234069"/>
            </a:xfrm>
            <a:prstGeom prst="roundRect">
              <a:avLst>
                <a:gd name="adj" fmla="val 5014"/>
              </a:avLst>
            </a:prstGeom>
            <a:solidFill>
              <a:schemeClr val="bg1">
                <a:alpha val="20000"/>
              </a:schemeClr>
            </a:solidFill>
            <a:ln w="19050">
              <a:solidFill>
                <a:srgbClr val="D9D9D9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DB51CC0-F635-CE4C-A612-D269F1F44876}"/>
                </a:ext>
              </a:extLst>
            </p:cNvPr>
            <p:cNvSpPr/>
            <p:nvPr/>
          </p:nvSpPr>
          <p:spPr>
            <a:xfrm>
              <a:off x="7218731" y="4383178"/>
              <a:ext cx="9743379" cy="373590"/>
            </a:xfrm>
            <a:prstGeom prst="rect">
              <a:avLst/>
            </a:prstGeom>
            <a:noFill/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GB" sz="2000" b="1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Burndown Chart</a:t>
              </a:r>
            </a:p>
          </p:txBody>
        </p:sp>
      </p:grpSp>
      <p:graphicFrame>
        <p:nvGraphicFramePr>
          <p:cNvPr id="71" name="Chart 70">
            <a:extLst>
              <a:ext uri="{FF2B5EF4-FFF2-40B4-BE49-F238E27FC236}">
                <a16:creationId xmlns:a16="http://schemas.microsoft.com/office/drawing/2014/main" id="{BFA4466A-8020-FA41-9F1A-014A6C281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699365"/>
              </p:ext>
            </p:extLst>
          </p:nvPr>
        </p:nvGraphicFramePr>
        <p:xfrm>
          <a:off x="3086100" y="4875611"/>
          <a:ext cx="18402300" cy="3159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C8267CD-2605-AD9B-5483-6C8C3B002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682" y="82366"/>
            <a:ext cx="1682499" cy="1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53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40"/>
                                        <p:tgtEl>
                                          <p:spTgt spid="7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4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40"/>
                                        <p:tgtEl>
                                          <p:spTgt spid="7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48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40"/>
                                        <p:tgtEl>
                                          <p:spTgt spid="7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40"/>
                                        <p:tgtEl>
                                          <p:spTgt spid="7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22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22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Graphic spid="71" grpId="0" uiExpand="1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ABF0B025-DAD4-AA42-8AFC-8BC17799F101}"/>
              </a:ext>
            </a:extLst>
          </p:cNvPr>
          <p:cNvSpPr/>
          <p:nvPr/>
        </p:nvSpPr>
        <p:spPr>
          <a:xfrm>
            <a:off x="0" y="5375565"/>
            <a:ext cx="24385588" cy="8342024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20000"/>
                  <a:lumOff val="80000"/>
                </a:schemeClr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37D6C0-6A62-7246-A3FA-33F91C35D708}"/>
              </a:ext>
            </a:extLst>
          </p:cNvPr>
          <p:cNvSpPr txBox="1"/>
          <p:nvPr/>
        </p:nvSpPr>
        <p:spPr>
          <a:xfrm>
            <a:off x="1777903" y="1131101"/>
            <a:ext cx="15669982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25583" hangingPunct="0">
              <a:defRPr/>
            </a:pPr>
            <a:r>
              <a:rPr lang="en-US" sz="3800" b="1" kern="0" dirty="0">
                <a:solidFill>
                  <a:schemeClr val="bg2">
                    <a:lumMod val="10000"/>
                  </a:schemeClr>
                </a:solidFill>
                <a:latin typeface="Lexend Deca" pitchFamily="2" charset="0"/>
                <a:ea typeface="Helvetica Neue"/>
                <a:cs typeface="Afacad" pitchFamily="2" charset="0"/>
                <a:sym typeface="Helvetica Neue"/>
              </a:rPr>
              <a:t>Project Manager Task KPI Dashboard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0BA2DBE4-CD21-EF49-87C6-240C57A82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30981"/>
              </p:ext>
            </p:extLst>
          </p:nvPr>
        </p:nvGraphicFramePr>
        <p:xfrm>
          <a:off x="8897134" y="2846976"/>
          <a:ext cx="14000987" cy="95505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5556">
                  <a:extLst>
                    <a:ext uri="{9D8B030D-6E8A-4147-A177-3AD203B41FA5}">
                      <a16:colId xmlns:a16="http://schemas.microsoft.com/office/drawing/2014/main" val="3688748897"/>
                    </a:ext>
                  </a:extLst>
                </a:gridCol>
                <a:gridCol w="3237670">
                  <a:extLst>
                    <a:ext uri="{9D8B030D-6E8A-4147-A177-3AD203B41FA5}">
                      <a16:colId xmlns:a16="http://schemas.microsoft.com/office/drawing/2014/main" val="3693596629"/>
                    </a:ext>
                  </a:extLst>
                </a:gridCol>
                <a:gridCol w="3468774">
                  <a:extLst>
                    <a:ext uri="{9D8B030D-6E8A-4147-A177-3AD203B41FA5}">
                      <a16:colId xmlns:a16="http://schemas.microsoft.com/office/drawing/2014/main" val="4107453765"/>
                    </a:ext>
                  </a:extLst>
                </a:gridCol>
                <a:gridCol w="3371062">
                  <a:extLst>
                    <a:ext uri="{9D8B030D-6E8A-4147-A177-3AD203B41FA5}">
                      <a16:colId xmlns:a16="http://schemas.microsoft.com/office/drawing/2014/main" val="2913135027"/>
                    </a:ext>
                  </a:extLst>
                </a:gridCol>
                <a:gridCol w="3077925">
                  <a:extLst>
                    <a:ext uri="{9D8B030D-6E8A-4147-A177-3AD203B41FA5}">
                      <a16:colId xmlns:a16="http://schemas.microsoft.com/office/drawing/2014/main" val="2023421743"/>
                    </a:ext>
                  </a:extLst>
                </a:gridCol>
              </a:tblGrid>
              <a:tr h="7079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Jan 1</a:t>
                      </a:r>
                      <a:r>
                        <a:rPr lang="en-US" sz="2000" b="1" baseline="30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st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Jan 2</a:t>
                      </a:r>
                      <a:r>
                        <a:rPr lang="en-US" sz="2000" b="1" baseline="30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nd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Jan 3</a:t>
                      </a:r>
                      <a:r>
                        <a:rPr lang="en-US" sz="2000" b="1" baseline="30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rd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AA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Jan 4</a:t>
                      </a:r>
                      <a:r>
                        <a:rPr lang="en-US" sz="2000" b="1" baseline="30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A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57882"/>
                  </a:ext>
                </a:extLst>
              </a:tr>
              <a:tr h="7368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8 am</a:t>
                      </a:r>
                    </a:p>
                  </a:txBody>
                  <a:tcPr marL="72005" marR="720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79787"/>
                  </a:ext>
                </a:extLst>
              </a:tr>
              <a:tr h="7368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9 am</a:t>
                      </a:r>
                    </a:p>
                  </a:txBody>
                  <a:tcPr marL="72005" marR="720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128933"/>
                  </a:ext>
                </a:extLst>
              </a:tr>
              <a:tr h="7368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10 am</a:t>
                      </a:r>
                    </a:p>
                  </a:txBody>
                  <a:tcPr marL="72005" marR="720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352733"/>
                  </a:ext>
                </a:extLst>
              </a:tr>
              <a:tr h="7368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11 am</a:t>
                      </a:r>
                    </a:p>
                  </a:txBody>
                  <a:tcPr marL="72005" marR="720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767790"/>
                  </a:ext>
                </a:extLst>
              </a:tr>
              <a:tr h="7368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12 am</a:t>
                      </a:r>
                    </a:p>
                  </a:txBody>
                  <a:tcPr marL="72005" marR="720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380645"/>
                  </a:ext>
                </a:extLst>
              </a:tr>
              <a:tr h="7368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 pm</a:t>
                      </a:r>
                    </a:p>
                  </a:txBody>
                  <a:tcPr marL="72005" marR="720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73235"/>
                  </a:ext>
                </a:extLst>
              </a:tr>
              <a:tr h="7368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 pm</a:t>
                      </a:r>
                    </a:p>
                  </a:txBody>
                  <a:tcPr marL="72005" marR="720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264579"/>
                  </a:ext>
                </a:extLst>
              </a:tr>
              <a:tr h="7368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3 pm</a:t>
                      </a:r>
                    </a:p>
                  </a:txBody>
                  <a:tcPr marL="72005" marR="720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243545"/>
                  </a:ext>
                </a:extLst>
              </a:tr>
              <a:tr h="7368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4 pm</a:t>
                      </a:r>
                    </a:p>
                  </a:txBody>
                  <a:tcPr marL="72005" marR="720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06758"/>
                  </a:ext>
                </a:extLst>
              </a:tr>
              <a:tr h="7368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5 pm</a:t>
                      </a:r>
                    </a:p>
                  </a:txBody>
                  <a:tcPr marL="72005" marR="720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392518"/>
                  </a:ext>
                </a:extLst>
              </a:tr>
              <a:tr h="7368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6 pm</a:t>
                      </a:r>
                    </a:p>
                  </a:txBody>
                  <a:tcPr marL="72005" marR="720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8589"/>
                  </a:ext>
                </a:extLst>
              </a:tr>
              <a:tr h="7368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7 pm</a:t>
                      </a:r>
                    </a:p>
                  </a:txBody>
                  <a:tcPr marL="72005" marR="720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72005" marR="7200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23912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423F30D-514D-AC4C-9047-DB19628751F8}"/>
              </a:ext>
            </a:extLst>
          </p:cNvPr>
          <p:cNvGrpSpPr/>
          <p:nvPr/>
        </p:nvGrpSpPr>
        <p:grpSpPr>
          <a:xfrm>
            <a:off x="1549302" y="2846977"/>
            <a:ext cx="6477097" cy="9550586"/>
            <a:chOff x="1777902" y="2846977"/>
            <a:chExt cx="6477097" cy="8879235"/>
          </a:xfrm>
          <a:effectLst>
            <a:outerShdw blurRad="165100" dist="38100" dir="2700000" algn="tl" rotWithShape="0">
              <a:prstClr val="black">
                <a:alpha val="15000"/>
              </a:prstClr>
            </a:outerShdw>
          </a:effectLst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E09B4C-19EE-C34F-AC2D-D11C421944BE}"/>
                </a:ext>
              </a:extLst>
            </p:cNvPr>
            <p:cNvGrpSpPr/>
            <p:nvPr/>
          </p:nvGrpSpPr>
          <p:grpSpPr>
            <a:xfrm>
              <a:off x="1777902" y="2846977"/>
              <a:ext cx="6477097" cy="1300625"/>
              <a:chOff x="1777903" y="2846977"/>
              <a:chExt cx="6472800" cy="144000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B348D21-15C9-844E-96D4-3742719367B8}"/>
                  </a:ext>
                </a:extLst>
              </p:cNvPr>
              <p:cNvSpPr/>
              <p:nvPr/>
            </p:nvSpPr>
            <p:spPr>
              <a:xfrm>
                <a:off x="1777903" y="2846977"/>
                <a:ext cx="6472800" cy="1440000"/>
              </a:xfrm>
              <a:prstGeom prst="roundRect">
                <a:avLst>
                  <a:gd name="adj" fmla="val 10583"/>
                </a:avLst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Neue Medium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268E94-F365-EB49-A860-9FC4F08AE861}"/>
                  </a:ext>
                </a:extLst>
              </p:cNvPr>
              <p:cNvSpPr txBox="1"/>
              <p:nvPr/>
            </p:nvSpPr>
            <p:spPr>
              <a:xfrm>
                <a:off x="2078106" y="3186499"/>
                <a:ext cx="2603741" cy="411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1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Sample website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0183FB-DFAC-1C45-A25C-C5896C526132}"/>
                  </a:ext>
                </a:extLst>
              </p:cNvPr>
              <p:cNvSpPr txBox="1"/>
              <p:nvPr/>
            </p:nvSpPr>
            <p:spPr>
              <a:xfrm>
                <a:off x="5842397" y="3184162"/>
                <a:ext cx="20188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400" b="1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17.5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hrs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2824C1-B7F2-BF4A-AA76-9449BE1D4132}"/>
                  </a:ext>
                </a:extLst>
              </p:cNvPr>
              <p:cNvSpPr txBox="1"/>
              <p:nvPr/>
            </p:nvSpPr>
            <p:spPr>
              <a:xfrm>
                <a:off x="2078105" y="3645330"/>
                <a:ext cx="3707802" cy="3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09 Nov 2019 – 02 Jan 2020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8A1A02-CE8C-B24E-83B2-F3C57E734EB2}"/>
                </a:ext>
              </a:extLst>
            </p:cNvPr>
            <p:cNvGrpSpPr/>
            <p:nvPr/>
          </p:nvGrpSpPr>
          <p:grpSpPr>
            <a:xfrm>
              <a:off x="1777902" y="4358824"/>
              <a:ext cx="6477097" cy="1300625"/>
              <a:chOff x="1777903" y="2846978"/>
              <a:chExt cx="6472800" cy="1440000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76D71EF-C5D4-2144-8AAD-7A65CC8F8C50}"/>
                  </a:ext>
                </a:extLst>
              </p:cNvPr>
              <p:cNvSpPr/>
              <p:nvPr/>
            </p:nvSpPr>
            <p:spPr>
              <a:xfrm>
                <a:off x="1777903" y="2846978"/>
                <a:ext cx="6472800" cy="1440000"/>
              </a:xfrm>
              <a:prstGeom prst="roundRect">
                <a:avLst>
                  <a:gd name="adj" fmla="val 10583"/>
                </a:avLst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Neue Medium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C08456-EB56-2C43-BE49-31B56CD5BE4A}"/>
                  </a:ext>
                </a:extLst>
              </p:cNvPr>
              <p:cNvSpPr txBox="1"/>
              <p:nvPr/>
            </p:nvSpPr>
            <p:spPr>
              <a:xfrm>
                <a:off x="2078106" y="3186499"/>
                <a:ext cx="3408294" cy="411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1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Monitor equipment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65B50F-22AB-7D42-8532-0AD8B0BC6603}"/>
                  </a:ext>
                </a:extLst>
              </p:cNvPr>
              <p:cNvSpPr txBox="1"/>
              <p:nvPr/>
            </p:nvSpPr>
            <p:spPr>
              <a:xfrm>
                <a:off x="5842397" y="3184162"/>
                <a:ext cx="20188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400" b="1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7.5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hrs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02E19F-93E5-0448-B3A1-51ABBEC12FB1}"/>
                  </a:ext>
                </a:extLst>
              </p:cNvPr>
              <p:cNvSpPr txBox="1"/>
              <p:nvPr/>
            </p:nvSpPr>
            <p:spPr>
              <a:xfrm>
                <a:off x="2078105" y="3645330"/>
                <a:ext cx="3707802" cy="3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30 Dec 2019 – 03 Feb 2020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2C885CC-DA38-D047-8142-B5C0100574BE}"/>
                </a:ext>
              </a:extLst>
            </p:cNvPr>
            <p:cNvGrpSpPr/>
            <p:nvPr/>
          </p:nvGrpSpPr>
          <p:grpSpPr>
            <a:xfrm>
              <a:off x="1777902" y="5870670"/>
              <a:ext cx="6477097" cy="1300625"/>
              <a:chOff x="1777903" y="2846977"/>
              <a:chExt cx="6472800" cy="1440000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F3CE5540-66EF-494D-AF38-F184FDA317C4}"/>
                  </a:ext>
                </a:extLst>
              </p:cNvPr>
              <p:cNvSpPr/>
              <p:nvPr/>
            </p:nvSpPr>
            <p:spPr>
              <a:xfrm>
                <a:off x="1777903" y="2846977"/>
                <a:ext cx="6472800" cy="1440000"/>
              </a:xfrm>
              <a:prstGeom prst="roundRect">
                <a:avLst>
                  <a:gd name="adj" fmla="val 10583"/>
                </a:avLst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Neue Medium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87C03E-D6A9-DF49-A6A4-C4D7B64A5DEE}"/>
                  </a:ext>
                </a:extLst>
              </p:cNvPr>
              <p:cNvSpPr txBox="1"/>
              <p:nvPr/>
            </p:nvSpPr>
            <p:spPr>
              <a:xfrm>
                <a:off x="2078106" y="3186499"/>
                <a:ext cx="3707801" cy="411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1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Ask client for reference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17B052-541B-F245-8C72-516A30B75BB5}"/>
                  </a:ext>
                </a:extLst>
              </p:cNvPr>
              <p:cNvSpPr txBox="1"/>
              <p:nvPr/>
            </p:nvSpPr>
            <p:spPr>
              <a:xfrm>
                <a:off x="5842397" y="3184162"/>
                <a:ext cx="20188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400" b="1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1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hrs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21658F-FC2C-8C43-AE31-B6889D1F5062}"/>
                  </a:ext>
                </a:extLst>
              </p:cNvPr>
              <p:cNvSpPr txBox="1"/>
              <p:nvPr/>
            </p:nvSpPr>
            <p:spPr>
              <a:xfrm>
                <a:off x="2078105" y="3645330"/>
                <a:ext cx="3707802" cy="3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10 Nov 2019 – 15 Jan 2020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E7E544-8362-8A47-A804-F5E8C2F6916D}"/>
                </a:ext>
              </a:extLst>
            </p:cNvPr>
            <p:cNvGrpSpPr/>
            <p:nvPr/>
          </p:nvGrpSpPr>
          <p:grpSpPr>
            <a:xfrm>
              <a:off x="1777902" y="7347529"/>
              <a:ext cx="6477097" cy="1300625"/>
              <a:chOff x="1777903" y="2846978"/>
              <a:chExt cx="6472800" cy="1440000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BE0452F5-EB34-4F4C-908B-E7A402D84366}"/>
                  </a:ext>
                </a:extLst>
              </p:cNvPr>
              <p:cNvSpPr/>
              <p:nvPr/>
            </p:nvSpPr>
            <p:spPr>
              <a:xfrm>
                <a:off x="1777903" y="2846978"/>
                <a:ext cx="6472800" cy="1440000"/>
              </a:xfrm>
              <a:prstGeom prst="roundRect">
                <a:avLst>
                  <a:gd name="adj" fmla="val 10583"/>
                </a:avLst>
              </a:prstGeom>
              <a:solidFill>
                <a:srgbClr val="94C5E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Neue Medium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54E599-8EC2-8042-85C7-6E49CE851C7F}"/>
                  </a:ext>
                </a:extLst>
              </p:cNvPr>
              <p:cNvSpPr txBox="1"/>
              <p:nvPr/>
            </p:nvSpPr>
            <p:spPr>
              <a:xfrm>
                <a:off x="2078106" y="3186499"/>
                <a:ext cx="4017894" cy="411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Testing new features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AE7465-AF3C-D841-B026-5B9761CFA5A4}"/>
                  </a:ext>
                </a:extLst>
              </p:cNvPr>
              <p:cNvSpPr txBox="1"/>
              <p:nvPr/>
            </p:nvSpPr>
            <p:spPr>
              <a:xfrm>
                <a:off x="5842397" y="3184162"/>
                <a:ext cx="20188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4.5 </a:t>
                </a:r>
                <a:r>
                  <a:rPr lang="en-US" sz="2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hrs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62D21F-9E1B-6D43-ACD1-96086E0C7F02}"/>
                  </a:ext>
                </a:extLst>
              </p:cNvPr>
              <p:cNvSpPr txBox="1"/>
              <p:nvPr/>
            </p:nvSpPr>
            <p:spPr>
              <a:xfrm>
                <a:off x="2078105" y="3645330"/>
                <a:ext cx="3707802" cy="3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08 Dec 2019 – 08 Feb 2020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320AB4F-70B8-0048-A9F4-68F9061A6A4C}"/>
                </a:ext>
              </a:extLst>
            </p:cNvPr>
            <p:cNvGrpSpPr/>
            <p:nvPr/>
          </p:nvGrpSpPr>
          <p:grpSpPr>
            <a:xfrm>
              <a:off x="1777902" y="8859375"/>
              <a:ext cx="6477097" cy="1300625"/>
              <a:chOff x="1777903" y="2846977"/>
              <a:chExt cx="6472800" cy="1440000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7CE89BA6-2558-A349-BDF0-EC0EA438E3E4}"/>
                  </a:ext>
                </a:extLst>
              </p:cNvPr>
              <p:cNvSpPr/>
              <p:nvPr/>
            </p:nvSpPr>
            <p:spPr>
              <a:xfrm>
                <a:off x="1777903" y="2846977"/>
                <a:ext cx="6472800" cy="1440000"/>
              </a:xfrm>
              <a:prstGeom prst="roundRect">
                <a:avLst>
                  <a:gd name="adj" fmla="val 10583"/>
                </a:avLst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Neue Medium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08CACB-D570-7B46-99C4-2E94EB2B2624}"/>
                  </a:ext>
                </a:extLst>
              </p:cNvPr>
              <p:cNvSpPr txBox="1"/>
              <p:nvPr/>
            </p:nvSpPr>
            <p:spPr>
              <a:xfrm>
                <a:off x="2078106" y="3186499"/>
                <a:ext cx="3179694" cy="411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1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Demos and revisions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012093-DF75-D146-A2AC-AF10D3FD68D4}"/>
                  </a:ext>
                </a:extLst>
              </p:cNvPr>
              <p:cNvSpPr txBox="1"/>
              <p:nvPr/>
            </p:nvSpPr>
            <p:spPr>
              <a:xfrm>
                <a:off x="5842397" y="3184162"/>
                <a:ext cx="20188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400" b="1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8.5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hrs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94435B-BEC7-FC40-BE09-9DDFCF5DE75E}"/>
                  </a:ext>
                </a:extLst>
              </p:cNvPr>
              <p:cNvSpPr txBox="1"/>
              <p:nvPr/>
            </p:nvSpPr>
            <p:spPr>
              <a:xfrm>
                <a:off x="2078105" y="3645330"/>
                <a:ext cx="3707802" cy="3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10 Nov 2019 – 30 Jan 2020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A0EB9F0-B8A1-A04C-A9EE-7725073B1EB8}"/>
                </a:ext>
              </a:extLst>
            </p:cNvPr>
            <p:cNvGrpSpPr/>
            <p:nvPr/>
          </p:nvGrpSpPr>
          <p:grpSpPr>
            <a:xfrm>
              <a:off x="1777902" y="10425587"/>
              <a:ext cx="6477097" cy="1300625"/>
              <a:chOff x="1777903" y="2846977"/>
              <a:chExt cx="6472800" cy="1440000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3B3F548B-F402-1142-93E2-F4BDFFE61292}"/>
                  </a:ext>
                </a:extLst>
              </p:cNvPr>
              <p:cNvSpPr/>
              <p:nvPr/>
            </p:nvSpPr>
            <p:spPr>
              <a:xfrm>
                <a:off x="1777903" y="2846977"/>
                <a:ext cx="6472800" cy="1440000"/>
              </a:xfrm>
              <a:prstGeom prst="roundRect">
                <a:avLst>
                  <a:gd name="adj" fmla="val 10583"/>
                </a:avLst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Neue Medium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E99685E-8274-4D4D-8BD8-840881CF8E91}"/>
                  </a:ext>
                </a:extLst>
              </p:cNvPr>
              <p:cNvSpPr txBox="1"/>
              <p:nvPr/>
            </p:nvSpPr>
            <p:spPr>
              <a:xfrm>
                <a:off x="2078106" y="3186499"/>
                <a:ext cx="3179694" cy="411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1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Launch and debugging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937D38-3327-C648-A4D7-DF03C4935318}"/>
                  </a:ext>
                </a:extLst>
              </p:cNvPr>
              <p:cNvSpPr txBox="1"/>
              <p:nvPr/>
            </p:nvSpPr>
            <p:spPr>
              <a:xfrm>
                <a:off x="5842397" y="3184162"/>
                <a:ext cx="2018843" cy="792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400" b="1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10.5 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hrs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7F2FF8-808C-CE40-B725-1685FD8FF8E1}"/>
                  </a:ext>
                </a:extLst>
              </p:cNvPr>
              <p:cNvSpPr txBox="1"/>
              <p:nvPr/>
            </p:nvSpPr>
            <p:spPr>
              <a:xfrm>
                <a:off x="2078105" y="3645330"/>
                <a:ext cx="3707802" cy="3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</a:rPr>
                  <a:t>10 Nov 2019 – 30 Jan 2020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84E470B-4603-4C4E-A77C-A227D21C6498}"/>
              </a:ext>
            </a:extLst>
          </p:cNvPr>
          <p:cNvGrpSpPr/>
          <p:nvPr/>
        </p:nvGrpSpPr>
        <p:grpSpPr>
          <a:xfrm>
            <a:off x="9888718" y="3957972"/>
            <a:ext cx="2901040" cy="2505840"/>
            <a:chOff x="11033751" y="6600530"/>
            <a:chExt cx="4322088" cy="282971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8F4C124-691D-9644-8FF6-1455FFD61AC2}"/>
                </a:ext>
              </a:extLst>
            </p:cNvPr>
            <p:cNvGrpSpPr/>
            <p:nvPr/>
          </p:nvGrpSpPr>
          <p:grpSpPr>
            <a:xfrm>
              <a:off x="11033751" y="6600530"/>
              <a:ext cx="4322088" cy="2829714"/>
              <a:chOff x="713251" y="1760535"/>
              <a:chExt cx="2873511" cy="1881316"/>
            </a:xfrm>
          </p:grpSpPr>
          <p:sp>
            <p:nvSpPr>
              <p:cNvPr id="69" name="Rectangle: Rounded Corners 134">
                <a:extLst>
                  <a:ext uri="{FF2B5EF4-FFF2-40B4-BE49-F238E27FC236}">
                    <a16:creationId xmlns:a16="http://schemas.microsoft.com/office/drawing/2014/main" id="{D4282764-B246-D144-AD89-99E5FD57A8E7}"/>
                  </a:ext>
                </a:extLst>
              </p:cNvPr>
              <p:cNvSpPr/>
              <p:nvPr/>
            </p:nvSpPr>
            <p:spPr>
              <a:xfrm>
                <a:off x="713251" y="1760536"/>
                <a:ext cx="2873511" cy="1881315"/>
              </a:xfrm>
              <a:prstGeom prst="roundRect">
                <a:avLst>
                  <a:gd name="adj" fmla="val 910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0" name="Rectangle: Top Corners Rounded 135">
                <a:extLst>
                  <a:ext uri="{FF2B5EF4-FFF2-40B4-BE49-F238E27FC236}">
                    <a16:creationId xmlns:a16="http://schemas.microsoft.com/office/drawing/2014/main" id="{57F68441-4457-F349-8D41-037CF19C7343}"/>
                  </a:ext>
                </a:extLst>
              </p:cNvPr>
              <p:cNvSpPr/>
              <p:nvPr/>
            </p:nvSpPr>
            <p:spPr>
              <a:xfrm>
                <a:off x="713251" y="1760535"/>
                <a:ext cx="2873511" cy="566299"/>
              </a:xfrm>
              <a:prstGeom prst="round2SameRect">
                <a:avLst>
                  <a:gd name="adj1" fmla="val 29001"/>
                  <a:gd name="adj2" fmla="val 0"/>
                </a:avLst>
              </a:prstGeom>
              <a:solidFill>
                <a:schemeClr val="accent6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8E56353-8870-2A40-8278-746DD0B3CED2}"/>
                  </a:ext>
                </a:extLst>
              </p:cNvPr>
              <p:cNvSpPr/>
              <p:nvPr/>
            </p:nvSpPr>
            <p:spPr>
              <a:xfrm>
                <a:off x="1216583" y="1867125"/>
                <a:ext cx="1866848" cy="309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b="1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Open Sans Light" panose="020B0306030504020204" pitchFamily="34" charset="0"/>
                    <a:cs typeface="Poppins" panose="02000000000000000000" pitchFamily="2" charset="0"/>
                  </a:rPr>
                  <a:t>08:30 – 11:15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F7C174-8F99-9149-983C-284F2B14DA18}"/>
                </a:ext>
              </a:extLst>
            </p:cNvPr>
            <p:cNvGrpSpPr/>
            <p:nvPr/>
          </p:nvGrpSpPr>
          <p:grpSpPr>
            <a:xfrm>
              <a:off x="11341098" y="7741181"/>
              <a:ext cx="3689931" cy="1363082"/>
              <a:chOff x="582471" y="1724025"/>
              <a:chExt cx="2453225" cy="906236"/>
            </a:xfrm>
          </p:grpSpPr>
          <p:sp>
            <p:nvSpPr>
              <p:cNvPr id="73" name="Freeform 4">
                <a:extLst>
                  <a:ext uri="{FF2B5EF4-FFF2-40B4-BE49-F238E27FC236}">
                    <a16:creationId xmlns:a16="http://schemas.microsoft.com/office/drawing/2014/main" id="{25D214A5-EB14-6E4C-A06B-25C8A4DD5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68355" y="2016508"/>
                <a:ext cx="749501" cy="321270"/>
              </a:xfrm>
              <a:prstGeom prst="roundRect">
                <a:avLst>
                  <a:gd name="adj" fmla="val 34445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4" name="Rectangle: Rounded Corners 139">
                <a:extLst>
                  <a:ext uri="{FF2B5EF4-FFF2-40B4-BE49-F238E27FC236}">
                    <a16:creationId xmlns:a16="http://schemas.microsoft.com/office/drawing/2014/main" id="{7E7ABD1C-228D-364B-AFB6-BBCEC8174C96}"/>
                  </a:ext>
                </a:extLst>
              </p:cNvPr>
              <p:cNvSpPr/>
              <p:nvPr/>
            </p:nvSpPr>
            <p:spPr>
              <a:xfrm>
                <a:off x="678095" y="1724025"/>
                <a:ext cx="2357601" cy="906236"/>
              </a:xfrm>
              <a:prstGeom prst="roundRect">
                <a:avLst>
                  <a:gd name="adj" fmla="val 683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8CF78B-72A6-D64E-A780-AC5947F3E763}"/>
                  </a:ext>
                </a:extLst>
              </p:cNvPr>
              <p:cNvSpPr txBox="1"/>
              <p:nvPr/>
            </p:nvSpPr>
            <p:spPr>
              <a:xfrm>
                <a:off x="736504" y="1957698"/>
                <a:ext cx="2233457" cy="438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Demo task for resource management</a:t>
                </a: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66C82A-0009-4448-9F1A-E4C222E1BDBF}"/>
              </a:ext>
            </a:extLst>
          </p:cNvPr>
          <p:cNvGrpSpPr/>
          <p:nvPr/>
        </p:nvGrpSpPr>
        <p:grpSpPr>
          <a:xfrm>
            <a:off x="9888718" y="7422614"/>
            <a:ext cx="2901040" cy="2505840"/>
            <a:chOff x="11033751" y="6600530"/>
            <a:chExt cx="4322088" cy="282971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02167B3-FEDD-214A-B8B2-C332B08B872F}"/>
                </a:ext>
              </a:extLst>
            </p:cNvPr>
            <p:cNvGrpSpPr/>
            <p:nvPr/>
          </p:nvGrpSpPr>
          <p:grpSpPr>
            <a:xfrm>
              <a:off x="11033751" y="6600530"/>
              <a:ext cx="4322088" cy="2829714"/>
              <a:chOff x="713251" y="1760535"/>
              <a:chExt cx="2873511" cy="1881316"/>
            </a:xfrm>
          </p:grpSpPr>
          <p:sp>
            <p:nvSpPr>
              <p:cNvPr id="84" name="Rectangle: Rounded Corners 134">
                <a:extLst>
                  <a:ext uri="{FF2B5EF4-FFF2-40B4-BE49-F238E27FC236}">
                    <a16:creationId xmlns:a16="http://schemas.microsoft.com/office/drawing/2014/main" id="{7211BD31-1289-6740-8ED6-10B093F4E18D}"/>
                  </a:ext>
                </a:extLst>
              </p:cNvPr>
              <p:cNvSpPr/>
              <p:nvPr/>
            </p:nvSpPr>
            <p:spPr>
              <a:xfrm>
                <a:off x="713251" y="1760536"/>
                <a:ext cx="2873511" cy="1881315"/>
              </a:xfrm>
              <a:prstGeom prst="roundRect">
                <a:avLst>
                  <a:gd name="adj" fmla="val 910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5" name="Rectangle: Top Corners Rounded 135">
                <a:extLst>
                  <a:ext uri="{FF2B5EF4-FFF2-40B4-BE49-F238E27FC236}">
                    <a16:creationId xmlns:a16="http://schemas.microsoft.com/office/drawing/2014/main" id="{92DA61A4-3394-6042-A4DC-4DD002455798}"/>
                  </a:ext>
                </a:extLst>
              </p:cNvPr>
              <p:cNvSpPr/>
              <p:nvPr/>
            </p:nvSpPr>
            <p:spPr>
              <a:xfrm>
                <a:off x="713251" y="1760535"/>
                <a:ext cx="2873511" cy="566299"/>
              </a:xfrm>
              <a:prstGeom prst="round2SameRect">
                <a:avLst>
                  <a:gd name="adj1" fmla="val 29001"/>
                  <a:gd name="adj2" fmla="val 0"/>
                </a:avLst>
              </a:prstGeom>
              <a:solidFill>
                <a:srgbClr val="94C5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B4E0BA6-C7BA-5A4F-A79D-C9BAB826E5AD}"/>
                  </a:ext>
                </a:extLst>
              </p:cNvPr>
              <p:cNvSpPr/>
              <p:nvPr/>
            </p:nvSpPr>
            <p:spPr>
              <a:xfrm>
                <a:off x="1216583" y="1867125"/>
                <a:ext cx="1866848" cy="309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b="1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Open Sans Light" panose="020B0306030504020204" pitchFamily="34" charset="0"/>
                    <a:cs typeface="Poppins" panose="02000000000000000000" pitchFamily="2" charset="0"/>
                  </a:rPr>
                  <a:t>01:00 – 04:00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9F13943-5722-884B-B58C-A2AA05AC58BB}"/>
                </a:ext>
              </a:extLst>
            </p:cNvPr>
            <p:cNvGrpSpPr/>
            <p:nvPr/>
          </p:nvGrpSpPr>
          <p:grpSpPr>
            <a:xfrm>
              <a:off x="11341098" y="7741181"/>
              <a:ext cx="3689931" cy="1363082"/>
              <a:chOff x="582471" y="1724025"/>
              <a:chExt cx="2453225" cy="906236"/>
            </a:xfrm>
          </p:grpSpPr>
          <p:sp>
            <p:nvSpPr>
              <p:cNvPr id="81" name="Freeform 4">
                <a:extLst>
                  <a:ext uri="{FF2B5EF4-FFF2-40B4-BE49-F238E27FC236}">
                    <a16:creationId xmlns:a16="http://schemas.microsoft.com/office/drawing/2014/main" id="{C8F8AD96-0C4F-944C-A6CC-4FC686182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68355" y="2016508"/>
                <a:ext cx="749501" cy="321270"/>
              </a:xfrm>
              <a:prstGeom prst="roundRect">
                <a:avLst>
                  <a:gd name="adj" fmla="val 34445"/>
                </a:avLst>
              </a:prstGeom>
              <a:solidFill>
                <a:srgbClr val="94C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Rectangle: Rounded Corners 139">
                <a:extLst>
                  <a:ext uri="{FF2B5EF4-FFF2-40B4-BE49-F238E27FC236}">
                    <a16:creationId xmlns:a16="http://schemas.microsoft.com/office/drawing/2014/main" id="{7D29C7E1-7387-504A-B098-B1627CEBBBB6}"/>
                  </a:ext>
                </a:extLst>
              </p:cNvPr>
              <p:cNvSpPr/>
              <p:nvPr/>
            </p:nvSpPr>
            <p:spPr>
              <a:xfrm>
                <a:off x="678095" y="1724025"/>
                <a:ext cx="2357601" cy="906236"/>
              </a:xfrm>
              <a:prstGeom prst="roundRect">
                <a:avLst>
                  <a:gd name="adj" fmla="val 683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64790DF-1BBD-3F41-A45A-1EEA0E12D94C}"/>
                  </a:ext>
                </a:extLst>
              </p:cNvPr>
              <p:cNvSpPr txBox="1"/>
              <p:nvPr/>
            </p:nvSpPr>
            <p:spPr>
              <a:xfrm>
                <a:off x="736504" y="1957698"/>
                <a:ext cx="2011809" cy="438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Team member trainings and seminar</a:t>
                </a: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68FFC37-DE74-334F-AE20-6189004249E4}"/>
              </a:ext>
            </a:extLst>
          </p:cNvPr>
          <p:cNvGrpSpPr/>
          <p:nvPr/>
        </p:nvGrpSpPr>
        <p:grpSpPr>
          <a:xfrm>
            <a:off x="13235181" y="5188003"/>
            <a:ext cx="2901040" cy="3275410"/>
            <a:chOff x="11033751" y="6600530"/>
            <a:chExt cx="4322088" cy="369874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8FCB18E-A2B1-DF45-8541-1CBFFC9214CA}"/>
                </a:ext>
              </a:extLst>
            </p:cNvPr>
            <p:cNvGrpSpPr/>
            <p:nvPr/>
          </p:nvGrpSpPr>
          <p:grpSpPr>
            <a:xfrm>
              <a:off x="11033751" y="6600530"/>
              <a:ext cx="4322088" cy="3698749"/>
              <a:chOff x="713251" y="1760535"/>
              <a:chExt cx="2873511" cy="2459088"/>
            </a:xfrm>
          </p:grpSpPr>
          <p:sp>
            <p:nvSpPr>
              <p:cNvPr id="93" name="Rectangle: Rounded Corners 134">
                <a:extLst>
                  <a:ext uri="{FF2B5EF4-FFF2-40B4-BE49-F238E27FC236}">
                    <a16:creationId xmlns:a16="http://schemas.microsoft.com/office/drawing/2014/main" id="{0ABC521C-7B53-5B40-93AF-3E7C44990148}"/>
                  </a:ext>
                </a:extLst>
              </p:cNvPr>
              <p:cNvSpPr/>
              <p:nvPr/>
            </p:nvSpPr>
            <p:spPr>
              <a:xfrm>
                <a:off x="713251" y="1760536"/>
                <a:ext cx="2873511" cy="2459087"/>
              </a:xfrm>
              <a:prstGeom prst="roundRect">
                <a:avLst>
                  <a:gd name="adj" fmla="val 910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4" name="Rectangle: Top Corners Rounded 135">
                <a:extLst>
                  <a:ext uri="{FF2B5EF4-FFF2-40B4-BE49-F238E27FC236}">
                    <a16:creationId xmlns:a16="http://schemas.microsoft.com/office/drawing/2014/main" id="{8B1476E7-39DF-8D49-9C4E-30A97954E802}"/>
                  </a:ext>
                </a:extLst>
              </p:cNvPr>
              <p:cNvSpPr/>
              <p:nvPr/>
            </p:nvSpPr>
            <p:spPr>
              <a:xfrm>
                <a:off x="713251" y="1760535"/>
                <a:ext cx="2873511" cy="566299"/>
              </a:xfrm>
              <a:prstGeom prst="round2SameRect">
                <a:avLst>
                  <a:gd name="adj1" fmla="val 29001"/>
                  <a:gd name="adj2" fmla="val 0"/>
                </a:avLst>
              </a:prstGeom>
              <a:solidFill>
                <a:srgbClr val="94C5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4D1B98D-791E-374D-9DAC-16EB20A52FB1}"/>
                  </a:ext>
                </a:extLst>
              </p:cNvPr>
              <p:cNvSpPr/>
              <p:nvPr/>
            </p:nvSpPr>
            <p:spPr>
              <a:xfrm>
                <a:off x="1216583" y="1867125"/>
                <a:ext cx="1866848" cy="309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b="1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Open Sans Light" panose="020B0306030504020204" pitchFamily="34" charset="0"/>
                    <a:cs typeface="Poppins" panose="02000000000000000000" pitchFamily="2" charset="0"/>
                  </a:rPr>
                  <a:t>10:00 – 02:00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87F6F5A-DC7F-E341-B407-1C82BD368A10}"/>
                </a:ext>
              </a:extLst>
            </p:cNvPr>
            <p:cNvGrpSpPr/>
            <p:nvPr/>
          </p:nvGrpSpPr>
          <p:grpSpPr>
            <a:xfrm>
              <a:off x="11341097" y="7741179"/>
              <a:ext cx="3689933" cy="1011609"/>
              <a:chOff x="582470" y="1724025"/>
              <a:chExt cx="2453226" cy="672562"/>
            </a:xfrm>
          </p:grpSpPr>
          <p:sp>
            <p:nvSpPr>
              <p:cNvPr id="90" name="Freeform 4">
                <a:extLst>
                  <a:ext uri="{FF2B5EF4-FFF2-40B4-BE49-F238E27FC236}">
                    <a16:creationId xmlns:a16="http://schemas.microsoft.com/office/drawing/2014/main" id="{C48B43E5-591C-BB4C-A861-528547D9C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64984" y="1919879"/>
                <a:ext cx="556242" cy="321270"/>
              </a:xfrm>
              <a:prstGeom prst="roundRect">
                <a:avLst>
                  <a:gd name="adj" fmla="val 34445"/>
                </a:avLst>
              </a:prstGeom>
              <a:solidFill>
                <a:srgbClr val="94C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1" name="Rectangle: Rounded Corners 139">
                <a:extLst>
                  <a:ext uri="{FF2B5EF4-FFF2-40B4-BE49-F238E27FC236}">
                    <a16:creationId xmlns:a16="http://schemas.microsoft.com/office/drawing/2014/main" id="{F56CA78F-D31A-9E47-8DED-BB9A188849E7}"/>
                  </a:ext>
                </a:extLst>
              </p:cNvPr>
              <p:cNvSpPr/>
              <p:nvPr/>
            </p:nvSpPr>
            <p:spPr>
              <a:xfrm>
                <a:off x="678095" y="1724025"/>
                <a:ext cx="2357601" cy="672562"/>
              </a:xfrm>
              <a:prstGeom prst="roundRect">
                <a:avLst>
                  <a:gd name="adj" fmla="val 683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B3CCE3D-F905-4E49-B637-187E8D6A3615}"/>
                  </a:ext>
                </a:extLst>
              </p:cNvPr>
              <p:cNvSpPr txBox="1"/>
              <p:nvPr/>
            </p:nvSpPr>
            <p:spPr>
              <a:xfrm>
                <a:off x="740166" y="1840861"/>
                <a:ext cx="2233457" cy="438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Meeting about onboarding</a:t>
                </a:r>
              </a:p>
            </p:txBody>
          </p:sp>
        </p:grpSp>
      </p:grpSp>
      <p:sp>
        <p:nvSpPr>
          <p:cNvPr id="96" name="Freeform 4">
            <a:extLst>
              <a:ext uri="{FF2B5EF4-FFF2-40B4-BE49-F238E27FC236}">
                <a16:creationId xmlns:a16="http://schemas.microsoft.com/office/drawing/2014/main" id="{7D8B5E34-FE2C-D04E-8473-56CC23810FC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233204" y="7641854"/>
            <a:ext cx="740892" cy="324348"/>
          </a:xfrm>
          <a:prstGeom prst="roundRect">
            <a:avLst>
              <a:gd name="adj" fmla="val 34445"/>
            </a:avLst>
          </a:prstGeom>
          <a:solidFill>
            <a:srgbClr val="94C5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7" name="Rectangle: Rounded Corners 139">
            <a:extLst>
              <a:ext uri="{FF2B5EF4-FFF2-40B4-BE49-F238E27FC236}">
                <a16:creationId xmlns:a16="http://schemas.microsoft.com/office/drawing/2014/main" id="{985C2C46-B900-5548-BF08-83BB68750BD0}"/>
              </a:ext>
            </a:extLst>
          </p:cNvPr>
          <p:cNvSpPr/>
          <p:nvPr/>
        </p:nvSpPr>
        <p:spPr>
          <a:xfrm>
            <a:off x="13538017" y="7329199"/>
            <a:ext cx="2380189" cy="895826"/>
          </a:xfrm>
          <a:prstGeom prst="roundRect">
            <a:avLst>
              <a:gd name="adj" fmla="val 6831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2B3B01-6C84-9840-A41A-CE5576DB9EF7}"/>
              </a:ext>
            </a:extLst>
          </p:cNvPr>
          <p:cNvSpPr txBox="1"/>
          <p:nvPr/>
        </p:nvSpPr>
        <p:spPr>
          <a:xfrm>
            <a:off x="13600683" y="7484820"/>
            <a:ext cx="2254855" cy="58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Scrum with team members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137CAAD-C690-A54D-AE07-B958478ED289}"/>
              </a:ext>
            </a:extLst>
          </p:cNvPr>
          <p:cNvGrpSpPr/>
          <p:nvPr/>
        </p:nvGrpSpPr>
        <p:grpSpPr>
          <a:xfrm>
            <a:off x="16762412" y="9068067"/>
            <a:ext cx="2901040" cy="2505840"/>
            <a:chOff x="11033751" y="6600530"/>
            <a:chExt cx="4322088" cy="282971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F23122B-91B2-D64A-A92C-10DEE03439E2}"/>
                </a:ext>
              </a:extLst>
            </p:cNvPr>
            <p:cNvGrpSpPr/>
            <p:nvPr/>
          </p:nvGrpSpPr>
          <p:grpSpPr>
            <a:xfrm>
              <a:off x="11033751" y="6600530"/>
              <a:ext cx="4322088" cy="2829714"/>
              <a:chOff x="713251" y="1760535"/>
              <a:chExt cx="2873511" cy="1881316"/>
            </a:xfrm>
          </p:grpSpPr>
          <p:sp>
            <p:nvSpPr>
              <p:cNvPr id="105" name="Rectangle: Rounded Corners 134">
                <a:extLst>
                  <a:ext uri="{FF2B5EF4-FFF2-40B4-BE49-F238E27FC236}">
                    <a16:creationId xmlns:a16="http://schemas.microsoft.com/office/drawing/2014/main" id="{E7D45731-4C6F-ED4E-9C86-294D2C2CA992}"/>
                  </a:ext>
                </a:extLst>
              </p:cNvPr>
              <p:cNvSpPr/>
              <p:nvPr/>
            </p:nvSpPr>
            <p:spPr>
              <a:xfrm>
                <a:off x="713251" y="1760536"/>
                <a:ext cx="2873511" cy="1881315"/>
              </a:xfrm>
              <a:prstGeom prst="roundRect">
                <a:avLst>
                  <a:gd name="adj" fmla="val 910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Rectangle: Top Corners Rounded 135">
                <a:extLst>
                  <a:ext uri="{FF2B5EF4-FFF2-40B4-BE49-F238E27FC236}">
                    <a16:creationId xmlns:a16="http://schemas.microsoft.com/office/drawing/2014/main" id="{54E62642-0065-D24E-AFD5-018C2D0C3C36}"/>
                  </a:ext>
                </a:extLst>
              </p:cNvPr>
              <p:cNvSpPr/>
              <p:nvPr/>
            </p:nvSpPr>
            <p:spPr>
              <a:xfrm>
                <a:off x="713251" y="1760535"/>
                <a:ext cx="2873511" cy="566299"/>
              </a:xfrm>
              <a:prstGeom prst="round2SameRect">
                <a:avLst>
                  <a:gd name="adj1" fmla="val 29001"/>
                  <a:gd name="adj2" fmla="val 0"/>
                </a:avLst>
              </a:prstGeom>
              <a:solidFill>
                <a:schemeClr val="accent6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DCD6D1B-523E-DB41-998F-F9BFCDC61B1A}"/>
                  </a:ext>
                </a:extLst>
              </p:cNvPr>
              <p:cNvSpPr/>
              <p:nvPr/>
            </p:nvSpPr>
            <p:spPr>
              <a:xfrm>
                <a:off x="1216583" y="1867125"/>
                <a:ext cx="1866848" cy="309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b="1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Open Sans Light" panose="020B0306030504020204" pitchFamily="34" charset="0"/>
                    <a:cs typeface="Poppins" panose="02000000000000000000" pitchFamily="2" charset="0"/>
                  </a:rPr>
                  <a:t>03:00 – 06:30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D1C9080-3E4A-FB4A-83E0-33E69C6CAB40}"/>
                </a:ext>
              </a:extLst>
            </p:cNvPr>
            <p:cNvGrpSpPr/>
            <p:nvPr/>
          </p:nvGrpSpPr>
          <p:grpSpPr>
            <a:xfrm>
              <a:off x="11341098" y="7741181"/>
              <a:ext cx="3689931" cy="1363082"/>
              <a:chOff x="582471" y="1724025"/>
              <a:chExt cx="2453225" cy="906236"/>
            </a:xfrm>
          </p:grpSpPr>
          <p:sp>
            <p:nvSpPr>
              <p:cNvPr id="102" name="Freeform 4">
                <a:extLst>
                  <a:ext uri="{FF2B5EF4-FFF2-40B4-BE49-F238E27FC236}">
                    <a16:creationId xmlns:a16="http://schemas.microsoft.com/office/drawing/2014/main" id="{5456276F-F481-F640-9DBC-C8C9FB1A4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68355" y="2016508"/>
                <a:ext cx="749501" cy="321270"/>
              </a:xfrm>
              <a:prstGeom prst="roundRect">
                <a:avLst>
                  <a:gd name="adj" fmla="val 34445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3" name="Rectangle: Rounded Corners 139">
                <a:extLst>
                  <a:ext uri="{FF2B5EF4-FFF2-40B4-BE49-F238E27FC236}">
                    <a16:creationId xmlns:a16="http://schemas.microsoft.com/office/drawing/2014/main" id="{107799B2-76AE-6B49-84FE-28D3C05B43C1}"/>
                  </a:ext>
                </a:extLst>
              </p:cNvPr>
              <p:cNvSpPr/>
              <p:nvPr/>
            </p:nvSpPr>
            <p:spPr>
              <a:xfrm>
                <a:off x="678095" y="1724025"/>
                <a:ext cx="2357601" cy="906236"/>
              </a:xfrm>
              <a:prstGeom prst="roundRect">
                <a:avLst>
                  <a:gd name="adj" fmla="val 683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F960B5-80EA-4742-9CC6-A2B9D7D131D4}"/>
                  </a:ext>
                </a:extLst>
              </p:cNvPr>
              <p:cNvSpPr txBox="1"/>
              <p:nvPr/>
            </p:nvSpPr>
            <p:spPr>
              <a:xfrm>
                <a:off x="736504" y="1957698"/>
                <a:ext cx="2233457" cy="438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Review development work with testing team</a:t>
                </a: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13DEC8F-73E0-7941-8513-C7734AC7474A}"/>
              </a:ext>
            </a:extLst>
          </p:cNvPr>
          <p:cNvGrpSpPr/>
          <p:nvPr/>
        </p:nvGrpSpPr>
        <p:grpSpPr>
          <a:xfrm>
            <a:off x="19740392" y="6672928"/>
            <a:ext cx="2901040" cy="2505840"/>
            <a:chOff x="11033751" y="6600530"/>
            <a:chExt cx="4322088" cy="28297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65AA87B-A9B4-D24B-9848-BDFF1042A020}"/>
                </a:ext>
              </a:extLst>
            </p:cNvPr>
            <p:cNvGrpSpPr/>
            <p:nvPr/>
          </p:nvGrpSpPr>
          <p:grpSpPr>
            <a:xfrm>
              <a:off x="11033751" y="6600530"/>
              <a:ext cx="4322088" cy="2829714"/>
              <a:chOff x="713251" y="1760535"/>
              <a:chExt cx="2873511" cy="1881316"/>
            </a:xfrm>
          </p:grpSpPr>
          <p:sp>
            <p:nvSpPr>
              <p:cNvPr id="114" name="Rectangle: Rounded Corners 134">
                <a:extLst>
                  <a:ext uri="{FF2B5EF4-FFF2-40B4-BE49-F238E27FC236}">
                    <a16:creationId xmlns:a16="http://schemas.microsoft.com/office/drawing/2014/main" id="{7DE7238E-1A64-FC47-9E8D-D90F04F2CB0C}"/>
                  </a:ext>
                </a:extLst>
              </p:cNvPr>
              <p:cNvSpPr/>
              <p:nvPr/>
            </p:nvSpPr>
            <p:spPr>
              <a:xfrm>
                <a:off x="713251" y="1760536"/>
                <a:ext cx="2873511" cy="1881315"/>
              </a:xfrm>
              <a:prstGeom prst="roundRect">
                <a:avLst>
                  <a:gd name="adj" fmla="val 910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5" name="Rectangle: Top Corners Rounded 135">
                <a:extLst>
                  <a:ext uri="{FF2B5EF4-FFF2-40B4-BE49-F238E27FC236}">
                    <a16:creationId xmlns:a16="http://schemas.microsoft.com/office/drawing/2014/main" id="{47BF78DE-6020-D842-9552-3A8510ED4E9D}"/>
                  </a:ext>
                </a:extLst>
              </p:cNvPr>
              <p:cNvSpPr/>
              <p:nvPr/>
            </p:nvSpPr>
            <p:spPr>
              <a:xfrm>
                <a:off x="713251" y="1760535"/>
                <a:ext cx="2873511" cy="566299"/>
              </a:xfrm>
              <a:prstGeom prst="round2SameRect">
                <a:avLst>
                  <a:gd name="adj1" fmla="val 29001"/>
                  <a:gd name="adj2" fmla="val 0"/>
                </a:avLst>
              </a:prstGeom>
              <a:solidFill>
                <a:schemeClr val="accent6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F7D997E-C8CC-FB48-BD61-2ECC7B5DF839}"/>
                  </a:ext>
                </a:extLst>
              </p:cNvPr>
              <p:cNvSpPr/>
              <p:nvPr/>
            </p:nvSpPr>
            <p:spPr>
              <a:xfrm>
                <a:off x="1216583" y="1867125"/>
                <a:ext cx="1866848" cy="309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b="1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Open Sans Light" panose="020B0306030504020204" pitchFamily="34" charset="0"/>
                    <a:cs typeface="Poppins" panose="02000000000000000000" pitchFamily="2" charset="0"/>
                  </a:rPr>
                  <a:t>12:00 - 03:00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CDFC5CA-30E7-564B-8660-D9A5BBA5C317}"/>
                </a:ext>
              </a:extLst>
            </p:cNvPr>
            <p:cNvGrpSpPr/>
            <p:nvPr/>
          </p:nvGrpSpPr>
          <p:grpSpPr>
            <a:xfrm>
              <a:off x="11341098" y="7741181"/>
              <a:ext cx="3689931" cy="1363082"/>
              <a:chOff x="582471" y="1724025"/>
              <a:chExt cx="2453225" cy="906236"/>
            </a:xfrm>
          </p:grpSpPr>
          <p:sp>
            <p:nvSpPr>
              <p:cNvPr id="111" name="Freeform 4">
                <a:extLst>
                  <a:ext uri="{FF2B5EF4-FFF2-40B4-BE49-F238E27FC236}">
                    <a16:creationId xmlns:a16="http://schemas.microsoft.com/office/drawing/2014/main" id="{1D47F6FB-0A7A-CC48-99EA-F48A4BC6D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68355" y="2016508"/>
                <a:ext cx="749501" cy="321270"/>
              </a:xfrm>
              <a:prstGeom prst="roundRect">
                <a:avLst>
                  <a:gd name="adj" fmla="val 34445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2" name="Rectangle: Rounded Corners 139">
                <a:extLst>
                  <a:ext uri="{FF2B5EF4-FFF2-40B4-BE49-F238E27FC236}">
                    <a16:creationId xmlns:a16="http://schemas.microsoft.com/office/drawing/2014/main" id="{6EB850F3-740A-AA4A-99B2-30D54456CB8D}"/>
                  </a:ext>
                </a:extLst>
              </p:cNvPr>
              <p:cNvSpPr/>
              <p:nvPr/>
            </p:nvSpPr>
            <p:spPr>
              <a:xfrm>
                <a:off x="678095" y="1724025"/>
                <a:ext cx="2357601" cy="906236"/>
              </a:xfrm>
              <a:prstGeom prst="roundRect">
                <a:avLst>
                  <a:gd name="adj" fmla="val 683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9927B06-07E3-0347-9E97-ECBEAEDFADDC}"/>
                  </a:ext>
                </a:extLst>
              </p:cNvPr>
              <p:cNvSpPr txBox="1"/>
              <p:nvPr/>
            </p:nvSpPr>
            <p:spPr>
              <a:xfrm>
                <a:off x="736504" y="1957698"/>
                <a:ext cx="2299192" cy="438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Weekly meet-up planning</a:t>
                </a: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BCEF52A-1919-97C5-69FB-DD80BA262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682" y="82366"/>
            <a:ext cx="1682499" cy="1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617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BAD530B4-9FE6-7A46-BB96-FA869095BD1B}"/>
              </a:ext>
            </a:extLst>
          </p:cNvPr>
          <p:cNvSpPr/>
          <p:nvPr/>
        </p:nvSpPr>
        <p:spPr>
          <a:xfrm flipH="1">
            <a:off x="18318479" y="0"/>
            <a:ext cx="6067107" cy="13716000"/>
          </a:xfrm>
          <a:prstGeom prst="rect">
            <a:avLst/>
          </a:prstGeom>
          <a:solidFill>
            <a:srgbClr val="F7F7F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facad" pitchFamily="2" charset="0"/>
              <a:cs typeface="Afacad" pitchFamily="2" charset="0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37D6C0-6A62-7246-A3FA-33F91C35D708}"/>
              </a:ext>
            </a:extLst>
          </p:cNvPr>
          <p:cNvSpPr txBox="1"/>
          <p:nvPr/>
        </p:nvSpPr>
        <p:spPr>
          <a:xfrm>
            <a:off x="1777903" y="1131101"/>
            <a:ext cx="15669982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25583" hangingPunct="0">
              <a:defRPr/>
            </a:pPr>
            <a:r>
              <a:rPr lang="en-US" sz="3800" b="1" kern="0" dirty="0">
                <a:solidFill>
                  <a:schemeClr val="bg2">
                    <a:lumMod val="10000"/>
                  </a:schemeClr>
                </a:solidFill>
                <a:latin typeface="Lexend Deca" pitchFamily="2" charset="0"/>
                <a:ea typeface="Helvetica Neue"/>
                <a:cs typeface="Afacad" pitchFamily="2" charset="0"/>
                <a:sym typeface="Helvetica Neue"/>
              </a:rPr>
              <a:t>Triaged Tasks KPI Dashboard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6F69D8-77AA-1341-9CE2-BE2CA153B6F3}"/>
              </a:ext>
            </a:extLst>
          </p:cNvPr>
          <p:cNvGrpSpPr/>
          <p:nvPr/>
        </p:nvGrpSpPr>
        <p:grpSpPr>
          <a:xfrm>
            <a:off x="19621758" y="2314520"/>
            <a:ext cx="3410332" cy="2974696"/>
            <a:chOff x="633294" y="399818"/>
            <a:chExt cx="1926945" cy="1680797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FB019AE2-C541-A04F-9DF1-81C444F31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91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52ED831-D231-B947-A59E-57B05797C2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294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D425076-9368-DE45-98A9-2FF178D60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27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15BDE681-5DA5-7B45-A6A5-B5D2C11CB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09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175D775-00A5-204B-A440-A9945D9B0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07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421CEB4-2C3A-8A47-AC71-A1EC07490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64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BF9ACC8-897D-7044-A732-017957DFEE19}"/>
                </a:ext>
              </a:extLst>
            </p:cNvPr>
            <p:cNvSpPr>
              <a:spLocks/>
            </p:cNvSpPr>
            <p:nvPr/>
          </p:nvSpPr>
          <p:spPr bwMode="auto">
            <a:xfrm rot="20405980" flipH="1">
              <a:off x="1092656" y="1056614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0" name="Oval 31">
              <a:extLst>
                <a:ext uri="{FF2B5EF4-FFF2-40B4-BE49-F238E27FC236}">
                  <a16:creationId xmlns:a16="http://schemas.microsoft.com/office/drawing/2014/main" id="{9FBD92BB-040D-584A-894D-4A8AA912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693" y="1322609"/>
              <a:ext cx="246147" cy="246146"/>
            </a:xfrm>
            <a:prstGeom prst="ellipse">
              <a:avLst/>
            </a:prstGeom>
            <a:solidFill>
              <a:schemeClr val="bg1"/>
            </a:solidFill>
            <a:ln w="63500" cap="flat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5C56E7A-9694-F54B-97AE-8CDF7B1FA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956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F2A7F4FF-D14F-D944-A373-143511648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700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F0C2155A-59C9-384A-AFBC-CD8C04ED6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398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69A10210-3D3F-C944-9658-A6E7B9A25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198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12A55F16-31ED-7040-A94A-0387D9B0A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628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42B8CC59-C51C-C240-A469-478E8FB89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415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D1E10304-DDCC-5145-A358-CDAF3010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38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46688C8E-8D86-3341-956B-7D3B20A3D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4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51EF0AD9-A9E3-A241-B24C-38EA3F962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826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CFA9C24A-460D-FE4C-A35B-C1E72EDBA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25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14F81F-2F4A-D74D-90E2-7B133A5BB467}"/>
                </a:ext>
              </a:extLst>
            </p:cNvPr>
            <p:cNvSpPr txBox="1"/>
            <p:nvPr/>
          </p:nvSpPr>
          <p:spPr>
            <a:xfrm>
              <a:off x="970033" y="1804316"/>
              <a:ext cx="1229407" cy="156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Afacad" pitchFamily="2" charset="0"/>
                  <a:cs typeface="Afacad" pitchFamily="2" charset="0"/>
                </a:rPr>
                <a:t>Completed Tasks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ABB02A9-9259-EC40-B230-5CBE0DDE7768}"/>
                </a:ext>
              </a:extLst>
            </p:cNvPr>
            <p:cNvSpPr txBox="1"/>
            <p:nvPr/>
          </p:nvSpPr>
          <p:spPr>
            <a:xfrm>
              <a:off x="809407" y="1503212"/>
              <a:ext cx="243232" cy="156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facad" pitchFamily="2" charset="0"/>
                  <a:cs typeface="Afacad" pitchFamily="2" charset="0"/>
                </a:rPr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407286-EC1A-484A-A10A-D194A68F01E4}"/>
                </a:ext>
              </a:extLst>
            </p:cNvPr>
            <p:cNvSpPr txBox="1"/>
            <p:nvPr/>
          </p:nvSpPr>
          <p:spPr>
            <a:xfrm>
              <a:off x="2092665" y="1503212"/>
              <a:ext cx="243232" cy="156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facad" pitchFamily="2" charset="0"/>
                  <a:cs typeface="Afacad" pitchFamily="2" charset="0"/>
                </a:rPr>
                <a:t>100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CC31A1F-2A13-8E46-9EA5-10CD53214835}"/>
              </a:ext>
            </a:extLst>
          </p:cNvPr>
          <p:cNvGrpSpPr/>
          <p:nvPr/>
        </p:nvGrpSpPr>
        <p:grpSpPr>
          <a:xfrm>
            <a:off x="19591888" y="5995438"/>
            <a:ext cx="3410332" cy="2974696"/>
            <a:chOff x="633294" y="399818"/>
            <a:chExt cx="1926945" cy="1680797"/>
          </a:xfrm>
        </p:grpSpPr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309735A1-4A25-4B45-BF1D-FF790B2B1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91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414A9CD4-68F5-B54F-87DF-F238AACFA8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294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28CBE4A7-32F4-3B46-A9D2-677D4EEF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27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305C2223-7E6C-6240-B9FF-E4006E11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09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1B0B4C16-6666-3643-AF71-6BAF7846D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07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74D0EB7B-5E88-7E4F-9C3C-38A49D5CB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64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50A4CB3E-8B58-0A4A-A620-3107BFD79459}"/>
                </a:ext>
              </a:extLst>
            </p:cNvPr>
            <p:cNvSpPr>
              <a:spLocks/>
            </p:cNvSpPr>
            <p:nvPr/>
          </p:nvSpPr>
          <p:spPr bwMode="auto">
            <a:xfrm rot="2136523" flipH="1">
              <a:off x="1286594" y="909968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06" name="Oval 31">
              <a:extLst>
                <a:ext uri="{FF2B5EF4-FFF2-40B4-BE49-F238E27FC236}">
                  <a16:creationId xmlns:a16="http://schemas.microsoft.com/office/drawing/2014/main" id="{28280912-FB80-0A46-A64E-BD11A3295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693" y="1322609"/>
              <a:ext cx="246147" cy="246146"/>
            </a:xfrm>
            <a:prstGeom prst="ellipse">
              <a:avLst/>
            </a:prstGeom>
            <a:solidFill>
              <a:schemeClr val="bg1"/>
            </a:solidFill>
            <a:ln w="63500" cap="flat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B508B2E5-5F20-CA4D-B9AE-4861E7256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956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08" name="Freeform 33">
              <a:extLst>
                <a:ext uri="{FF2B5EF4-FFF2-40B4-BE49-F238E27FC236}">
                  <a16:creationId xmlns:a16="http://schemas.microsoft.com/office/drawing/2014/main" id="{0F8B0600-4773-7A4B-A8C8-78CB5E9AC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700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2B2B93DA-8C54-EB41-9682-0FB142C15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398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6EA41E35-C1BF-264B-A2BE-8156E06D1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198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499E464B-B80B-B345-B57D-C119B6188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628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B640E82B-7DD0-6A41-8277-3C04D307E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415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5E030689-C6AD-CE43-9951-CBE60F2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38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06E964FF-4D9D-1F47-AE22-E0F58210B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4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113FACF2-98D0-1C42-8171-EA58C617F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826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96AD014F-6B17-9B4A-AB99-B754E49E4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25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1F06DDC-5D25-4140-8485-BA25514C8DA4}"/>
                </a:ext>
              </a:extLst>
            </p:cNvPr>
            <p:cNvSpPr txBox="1"/>
            <p:nvPr/>
          </p:nvSpPr>
          <p:spPr>
            <a:xfrm>
              <a:off x="970033" y="1804316"/>
              <a:ext cx="1229407" cy="156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Afacad" pitchFamily="2" charset="0"/>
                  <a:cs typeface="Afacad" pitchFamily="2" charset="0"/>
                </a:rPr>
                <a:t>Task in Progress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34BD516-BA58-2543-9D73-635DD6093355}"/>
                </a:ext>
              </a:extLst>
            </p:cNvPr>
            <p:cNvSpPr txBox="1"/>
            <p:nvPr/>
          </p:nvSpPr>
          <p:spPr>
            <a:xfrm>
              <a:off x="809407" y="1503212"/>
              <a:ext cx="243232" cy="156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facad" pitchFamily="2" charset="0"/>
                  <a:cs typeface="Afacad" pitchFamily="2" charset="0"/>
                </a:rPr>
                <a:t>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7B159EA-4B6E-2F47-952A-D53522DABAFB}"/>
                </a:ext>
              </a:extLst>
            </p:cNvPr>
            <p:cNvSpPr txBox="1"/>
            <p:nvPr/>
          </p:nvSpPr>
          <p:spPr>
            <a:xfrm>
              <a:off x="2092665" y="1503212"/>
              <a:ext cx="243232" cy="156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facad" pitchFamily="2" charset="0"/>
                  <a:cs typeface="Afacad" pitchFamily="2" charset="0"/>
                </a:rPr>
                <a:t>100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CB4EAE-3340-4F4D-9267-605E3C1621C6}"/>
              </a:ext>
            </a:extLst>
          </p:cNvPr>
          <p:cNvGrpSpPr/>
          <p:nvPr/>
        </p:nvGrpSpPr>
        <p:grpSpPr>
          <a:xfrm>
            <a:off x="19600718" y="9676032"/>
            <a:ext cx="3410332" cy="2974696"/>
            <a:chOff x="633294" y="399818"/>
            <a:chExt cx="1926945" cy="1680797"/>
          </a:xfrm>
        </p:grpSpPr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59B1DF6F-3A6A-B549-9272-729E71B14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91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44" name="Freeform 23">
              <a:extLst>
                <a:ext uri="{FF2B5EF4-FFF2-40B4-BE49-F238E27FC236}">
                  <a16:creationId xmlns:a16="http://schemas.microsoft.com/office/drawing/2014/main" id="{97BF2408-D6C5-1F4F-8D63-968B737FDF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294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45" name="Freeform 24">
              <a:extLst>
                <a:ext uri="{FF2B5EF4-FFF2-40B4-BE49-F238E27FC236}">
                  <a16:creationId xmlns:a16="http://schemas.microsoft.com/office/drawing/2014/main" id="{3DB74808-E0B3-6C47-923F-508BFD7F7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27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46" name="Freeform 25">
              <a:extLst>
                <a:ext uri="{FF2B5EF4-FFF2-40B4-BE49-F238E27FC236}">
                  <a16:creationId xmlns:a16="http://schemas.microsoft.com/office/drawing/2014/main" id="{0DE0DFCD-FD7F-294A-A01F-70AD33132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09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47" name="Freeform 26">
              <a:extLst>
                <a:ext uri="{FF2B5EF4-FFF2-40B4-BE49-F238E27FC236}">
                  <a16:creationId xmlns:a16="http://schemas.microsoft.com/office/drawing/2014/main" id="{2ECF7900-657A-804A-B855-1F782F394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07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48" name="Freeform 27">
              <a:extLst>
                <a:ext uri="{FF2B5EF4-FFF2-40B4-BE49-F238E27FC236}">
                  <a16:creationId xmlns:a16="http://schemas.microsoft.com/office/drawing/2014/main" id="{F2D5E8D6-C11D-D947-A900-6A71F87EF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64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D2E75347-20DC-8047-8345-DCDF402B7329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515099" y="1003340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50" name="Oval 31">
              <a:extLst>
                <a:ext uri="{FF2B5EF4-FFF2-40B4-BE49-F238E27FC236}">
                  <a16:creationId xmlns:a16="http://schemas.microsoft.com/office/drawing/2014/main" id="{0ECA2137-88EA-0849-B95E-DF1C77BA3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693" y="1322609"/>
              <a:ext cx="246147" cy="246146"/>
            </a:xfrm>
            <a:prstGeom prst="ellipse">
              <a:avLst/>
            </a:prstGeom>
            <a:solidFill>
              <a:schemeClr val="bg1"/>
            </a:solidFill>
            <a:ln w="63500" cap="flat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494CA55D-C121-B848-B360-C2DB54D67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956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52" name="Freeform 33">
              <a:extLst>
                <a:ext uri="{FF2B5EF4-FFF2-40B4-BE49-F238E27FC236}">
                  <a16:creationId xmlns:a16="http://schemas.microsoft.com/office/drawing/2014/main" id="{9A01AC6F-A941-F047-8EDA-BB44D3660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700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53" name="Freeform 34">
              <a:extLst>
                <a:ext uri="{FF2B5EF4-FFF2-40B4-BE49-F238E27FC236}">
                  <a16:creationId xmlns:a16="http://schemas.microsoft.com/office/drawing/2014/main" id="{23ED7BD9-7D67-9044-A0D5-77D892454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398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94C5EA"/>
            </a:solidFill>
            <a:ln w="9525" cap="flat">
              <a:solidFill>
                <a:srgbClr val="94C5E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54" name="Freeform 35">
              <a:extLst>
                <a:ext uri="{FF2B5EF4-FFF2-40B4-BE49-F238E27FC236}">
                  <a16:creationId xmlns:a16="http://schemas.microsoft.com/office/drawing/2014/main" id="{0341AD0B-8B87-2443-9AF0-26F418FD7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198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94C5EA"/>
            </a:solidFill>
            <a:ln w="9525" cap="flat">
              <a:solidFill>
                <a:srgbClr val="94C5E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55" name="Freeform 36">
              <a:extLst>
                <a:ext uri="{FF2B5EF4-FFF2-40B4-BE49-F238E27FC236}">
                  <a16:creationId xmlns:a16="http://schemas.microsoft.com/office/drawing/2014/main" id="{B70669B1-EDF8-3145-B79E-E5CED3719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628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56" name="Freeform 37">
              <a:extLst>
                <a:ext uri="{FF2B5EF4-FFF2-40B4-BE49-F238E27FC236}">
                  <a16:creationId xmlns:a16="http://schemas.microsoft.com/office/drawing/2014/main" id="{A0E01C24-4CB3-ED44-81AA-58E4AD785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415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57" name="Freeform 38">
              <a:extLst>
                <a:ext uri="{FF2B5EF4-FFF2-40B4-BE49-F238E27FC236}">
                  <a16:creationId xmlns:a16="http://schemas.microsoft.com/office/drawing/2014/main" id="{DAC859E1-F4CB-6245-83A3-16EC82227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38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58" name="Freeform 39">
              <a:extLst>
                <a:ext uri="{FF2B5EF4-FFF2-40B4-BE49-F238E27FC236}">
                  <a16:creationId xmlns:a16="http://schemas.microsoft.com/office/drawing/2014/main" id="{827D8E94-AF86-8B49-9E0D-89E9754C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4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59" name="Freeform 40">
              <a:extLst>
                <a:ext uri="{FF2B5EF4-FFF2-40B4-BE49-F238E27FC236}">
                  <a16:creationId xmlns:a16="http://schemas.microsoft.com/office/drawing/2014/main" id="{0827C655-BADD-0D40-B9AC-385469DB1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826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60" name="Freeform 41">
              <a:extLst>
                <a:ext uri="{FF2B5EF4-FFF2-40B4-BE49-F238E27FC236}">
                  <a16:creationId xmlns:a16="http://schemas.microsoft.com/office/drawing/2014/main" id="{3A8E5D6C-FF14-944C-A305-205CF0A31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25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3A09E13-CE6F-6743-A8EA-0F4EB9053AF6}"/>
                </a:ext>
              </a:extLst>
            </p:cNvPr>
            <p:cNvSpPr txBox="1"/>
            <p:nvPr/>
          </p:nvSpPr>
          <p:spPr>
            <a:xfrm>
              <a:off x="970033" y="1804316"/>
              <a:ext cx="1229407" cy="156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Afacad" pitchFamily="2" charset="0"/>
                  <a:cs typeface="Afacad" pitchFamily="2" charset="0"/>
                </a:rPr>
                <a:t>Not Started Yet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E368CE3-4FEB-7647-8E25-718644F735C1}"/>
                </a:ext>
              </a:extLst>
            </p:cNvPr>
            <p:cNvSpPr txBox="1"/>
            <p:nvPr/>
          </p:nvSpPr>
          <p:spPr>
            <a:xfrm>
              <a:off x="809407" y="1503212"/>
              <a:ext cx="243232" cy="156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facad" pitchFamily="2" charset="0"/>
                  <a:cs typeface="Afacad" pitchFamily="2" charset="0"/>
                </a:rPr>
                <a:t>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C1EF739-7A81-2842-B162-B945DF3E84F6}"/>
                </a:ext>
              </a:extLst>
            </p:cNvPr>
            <p:cNvSpPr txBox="1"/>
            <p:nvPr/>
          </p:nvSpPr>
          <p:spPr>
            <a:xfrm>
              <a:off x="2092665" y="1503212"/>
              <a:ext cx="243232" cy="156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facad" pitchFamily="2" charset="0"/>
                  <a:cs typeface="Afacad" pitchFamily="2" charset="0"/>
                </a:rPr>
                <a:t>100</a:t>
              </a:r>
            </a:p>
          </p:txBody>
        </p:sp>
      </p:grpSp>
      <p:graphicFrame>
        <p:nvGraphicFramePr>
          <p:cNvPr id="165" name="Table 164">
            <a:extLst>
              <a:ext uri="{FF2B5EF4-FFF2-40B4-BE49-F238E27FC236}">
                <a16:creationId xmlns:a16="http://schemas.microsoft.com/office/drawing/2014/main" id="{CC9827B4-F892-9441-A27B-4767FCBB6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74789"/>
              </p:ext>
            </p:extLst>
          </p:nvPr>
        </p:nvGraphicFramePr>
        <p:xfrm>
          <a:off x="1777903" y="3255612"/>
          <a:ext cx="15607374" cy="94376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3425">
                  <a:extLst>
                    <a:ext uri="{9D8B030D-6E8A-4147-A177-3AD203B41FA5}">
                      <a16:colId xmlns:a16="http://schemas.microsoft.com/office/drawing/2014/main" val="3436648648"/>
                    </a:ext>
                  </a:extLst>
                </a:gridCol>
                <a:gridCol w="3600817">
                  <a:extLst>
                    <a:ext uri="{9D8B030D-6E8A-4147-A177-3AD203B41FA5}">
                      <a16:colId xmlns:a16="http://schemas.microsoft.com/office/drawing/2014/main" val="1768448680"/>
                    </a:ext>
                  </a:extLst>
                </a:gridCol>
                <a:gridCol w="2880653">
                  <a:extLst>
                    <a:ext uri="{9D8B030D-6E8A-4147-A177-3AD203B41FA5}">
                      <a16:colId xmlns:a16="http://schemas.microsoft.com/office/drawing/2014/main" val="3520008267"/>
                    </a:ext>
                  </a:extLst>
                </a:gridCol>
                <a:gridCol w="3888882">
                  <a:extLst>
                    <a:ext uri="{9D8B030D-6E8A-4147-A177-3AD203B41FA5}">
                      <a16:colId xmlns:a16="http://schemas.microsoft.com/office/drawing/2014/main" val="3398438370"/>
                    </a:ext>
                  </a:extLst>
                </a:gridCol>
                <a:gridCol w="3313597">
                  <a:extLst>
                    <a:ext uri="{9D8B030D-6E8A-4147-A177-3AD203B41FA5}">
                      <a16:colId xmlns:a16="http://schemas.microsoft.com/office/drawing/2014/main" val="3402900984"/>
                    </a:ext>
                  </a:extLst>
                </a:gridCol>
              </a:tblGrid>
              <a:tr h="94376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87</a:t>
                      </a:r>
                    </a:p>
                  </a:txBody>
                  <a:tcPr marL="144017" marR="144017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James Smith</a:t>
                      </a:r>
                    </a:p>
                  </a:txBody>
                  <a:tcPr marL="360042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High</a:t>
                      </a:r>
                    </a:p>
                  </a:txBody>
                  <a:tcPr marL="360000" marR="10800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Done</a:t>
                      </a:r>
                    </a:p>
                  </a:txBody>
                  <a:tcPr marL="251999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75%</a:t>
                      </a:r>
                    </a:p>
                  </a:txBody>
                  <a:tcPr marL="396000" marR="468000" marT="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0623458"/>
                  </a:ext>
                </a:extLst>
              </a:tr>
              <a:tr h="94376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144017" marR="144017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Vivian White</a:t>
                      </a:r>
                    </a:p>
                  </a:txBody>
                  <a:tcPr marL="360042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High</a:t>
                      </a:r>
                    </a:p>
                  </a:txBody>
                  <a:tcPr marL="360000" marR="10800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Done</a:t>
                      </a:r>
                    </a:p>
                  </a:txBody>
                  <a:tcPr marL="251999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Done</a:t>
                      </a:r>
                    </a:p>
                  </a:txBody>
                  <a:tcPr marL="396000" marR="468000" marT="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466658"/>
                  </a:ext>
                </a:extLst>
              </a:tr>
              <a:tr h="94376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144017" marR="144017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Daniel Wright</a:t>
                      </a:r>
                    </a:p>
                  </a:txBody>
                  <a:tcPr marL="360042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High</a:t>
                      </a:r>
                    </a:p>
                  </a:txBody>
                  <a:tcPr marL="360000" marR="10800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In Progress</a:t>
                      </a:r>
                    </a:p>
                  </a:txBody>
                  <a:tcPr marL="251999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50%</a:t>
                      </a:r>
                    </a:p>
                  </a:txBody>
                  <a:tcPr marL="396000" marR="468000" marT="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800439"/>
                  </a:ext>
                </a:extLst>
              </a:tr>
              <a:tr h="94376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34</a:t>
                      </a:r>
                    </a:p>
                  </a:txBody>
                  <a:tcPr marL="144017" marR="144017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Anthony Smith</a:t>
                      </a:r>
                    </a:p>
                  </a:txBody>
                  <a:tcPr marL="360042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Normal</a:t>
                      </a:r>
                    </a:p>
                  </a:txBody>
                  <a:tcPr marL="360000" marR="10800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In Progress</a:t>
                      </a:r>
                    </a:p>
                  </a:txBody>
                  <a:tcPr marL="251999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20%</a:t>
                      </a:r>
                    </a:p>
                  </a:txBody>
                  <a:tcPr marL="396000" marR="468000" marT="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782602"/>
                  </a:ext>
                </a:extLst>
              </a:tr>
              <a:tr h="94376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47</a:t>
                      </a:r>
                    </a:p>
                  </a:txBody>
                  <a:tcPr marL="144017" marR="144017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Raymond James</a:t>
                      </a:r>
                    </a:p>
                  </a:txBody>
                  <a:tcPr marL="360042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Normal</a:t>
                      </a:r>
                    </a:p>
                  </a:txBody>
                  <a:tcPr marL="360000" marR="10800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In Progress</a:t>
                      </a:r>
                    </a:p>
                  </a:txBody>
                  <a:tcPr marL="251999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40%</a:t>
                      </a:r>
                    </a:p>
                  </a:txBody>
                  <a:tcPr marL="396000" marR="468000" marT="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586578"/>
                  </a:ext>
                </a:extLst>
              </a:tr>
              <a:tr h="94376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93</a:t>
                      </a:r>
                    </a:p>
                  </a:txBody>
                  <a:tcPr marL="144017" marR="144017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James Corey</a:t>
                      </a:r>
                    </a:p>
                  </a:txBody>
                  <a:tcPr marL="360042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Normal</a:t>
                      </a:r>
                    </a:p>
                  </a:txBody>
                  <a:tcPr marL="360000" marR="10800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In Progress</a:t>
                      </a:r>
                    </a:p>
                  </a:txBody>
                  <a:tcPr marL="251999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80%</a:t>
                      </a:r>
                    </a:p>
                  </a:txBody>
                  <a:tcPr marL="396000" marR="468000" marT="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877751"/>
                  </a:ext>
                </a:extLst>
              </a:tr>
              <a:tr h="94376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88</a:t>
                      </a:r>
                    </a:p>
                  </a:txBody>
                  <a:tcPr marL="144017" marR="144017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Brittney Lee</a:t>
                      </a:r>
                    </a:p>
                  </a:txBody>
                  <a:tcPr marL="360042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Low</a:t>
                      </a:r>
                    </a:p>
                  </a:txBody>
                  <a:tcPr marL="360000" marR="10800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Not Started</a:t>
                      </a:r>
                    </a:p>
                  </a:txBody>
                  <a:tcPr marL="251999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0%</a:t>
                      </a:r>
                    </a:p>
                  </a:txBody>
                  <a:tcPr marL="396000" marR="468000" marT="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3705368"/>
                  </a:ext>
                </a:extLst>
              </a:tr>
              <a:tr h="94376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144017" marR="144017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Holly Miller</a:t>
                      </a:r>
                    </a:p>
                  </a:txBody>
                  <a:tcPr marL="360042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Low</a:t>
                      </a:r>
                    </a:p>
                  </a:txBody>
                  <a:tcPr marL="360000" marR="10800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In Progress</a:t>
                      </a:r>
                    </a:p>
                  </a:txBody>
                  <a:tcPr marL="251999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10%</a:t>
                      </a:r>
                    </a:p>
                  </a:txBody>
                  <a:tcPr marL="396000" marR="468000" marT="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074515"/>
                  </a:ext>
                </a:extLst>
              </a:tr>
              <a:tr h="94376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25</a:t>
                      </a:r>
                    </a:p>
                  </a:txBody>
                  <a:tcPr marL="144017" marR="144017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Marie Jones</a:t>
                      </a:r>
                    </a:p>
                  </a:txBody>
                  <a:tcPr marL="360042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Low</a:t>
                      </a:r>
                    </a:p>
                  </a:txBody>
                  <a:tcPr marL="360000" marR="10800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Canceled</a:t>
                      </a:r>
                    </a:p>
                  </a:txBody>
                  <a:tcPr marL="251999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0%</a:t>
                      </a:r>
                    </a:p>
                  </a:txBody>
                  <a:tcPr marL="396000" marR="468000" marT="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7736637"/>
                  </a:ext>
                </a:extLst>
              </a:tr>
              <a:tr h="94376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84</a:t>
                      </a:r>
                    </a:p>
                  </a:txBody>
                  <a:tcPr marL="144017" marR="144017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Daniel Ford</a:t>
                      </a:r>
                    </a:p>
                  </a:txBody>
                  <a:tcPr marL="360042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Low</a:t>
                      </a:r>
                    </a:p>
                  </a:txBody>
                  <a:tcPr marL="360000" marR="10800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Not Started</a:t>
                      </a:r>
                    </a:p>
                  </a:txBody>
                  <a:tcPr marL="251999" marR="144017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entury Gothic" panose="020B0502020202020204" pitchFamily="34" charset="0"/>
                        </a:rPr>
                        <a:t>80%</a:t>
                      </a:r>
                    </a:p>
                  </a:txBody>
                  <a:tcPr marL="396000" marR="468000" marT="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723708"/>
                  </a:ext>
                </a:extLst>
              </a:tr>
            </a:tbl>
          </a:graphicData>
        </a:graphic>
      </p:graphicFrame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7324E94-143D-5B41-A856-7A4D0FE1EBE8}"/>
              </a:ext>
            </a:extLst>
          </p:cNvPr>
          <p:cNvGrpSpPr/>
          <p:nvPr/>
        </p:nvGrpSpPr>
        <p:grpSpPr>
          <a:xfrm>
            <a:off x="15472721" y="3606835"/>
            <a:ext cx="1186639" cy="296741"/>
            <a:chOff x="2892186" y="5260228"/>
            <a:chExt cx="838854" cy="228601"/>
          </a:xfrm>
          <a:noFill/>
        </p:grpSpPr>
        <p:sp>
          <p:nvSpPr>
            <p:cNvPr id="179" name="Round Same Side Corner Rectangle 88">
              <a:extLst>
                <a:ext uri="{FF2B5EF4-FFF2-40B4-BE49-F238E27FC236}">
                  <a16:creationId xmlns:a16="http://schemas.microsoft.com/office/drawing/2014/main" id="{C8AC84EF-BA0A-A348-9B90-E1DC959C25D3}"/>
                </a:ext>
              </a:extLst>
            </p:cNvPr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9BD8DBF-7552-5C48-AF17-B4230F8AB665}"/>
                </a:ext>
              </a:extLst>
            </p:cNvPr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81" name="Round Same Side Corner Rectangle 177">
              <a:extLst>
                <a:ext uri="{FF2B5EF4-FFF2-40B4-BE49-F238E27FC236}">
                  <a16:creationId xmlns:a16="http://schemas.microsoft.com/office/drawing/2014/main" id="{8EB08EFF-D4F6-2A4B-A7F6-5AE1FEF8D4EE}"/>
                </a:ext>
              </a:extLst>
            </p:cNvPr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03CA597-E18A-A541-BECC-93CBB137AEE9}"/>
                </a:ext>
              </a:extLst>
            </p:cNvPr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C46C3D4-BEBD-1D4F-BEA7-BD2FA1C45081}"/>
              </a:ext>
            </a:extLst>
          </p:cNvPr>
          <p:cNvGrpSpPr/>
          <p:nvPr/>
        </p:nvGrpSpPr>
        <p:grpSpPr>
          <a:xfrm>
            <a:off x="15472721" y="4514638"/>
            <a:ext cx="1186639" cy="296741"/>
            <a:chOff x="2892186" y="5260228"/>
            <a:chExt cx="838854" cy="22860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84" name="Round Same Side Corner Rectangle 182">
              <a:extLst>
                <a:ext uri="{FF2B5EF4-FFF2-40B4-BE49-F238E27FC236}">
                  <a16:creationId xmlns:a16="http://schemas.microsoft.com/office/drawing/2014/main" id="{D5FF6021-F154-0C48-AEA4-97B05E0C45D6}"/>
                </a:ext>
              </a:extLst>
            </p:cNvPr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7D290DF-B331-3C44-8210-E8787E3EB8A7}"/>
                </a:ext>
              </a:extLst>
            </p:cNvPr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86" name="Round Same Side Corner Rectangle 184">
              <a:extLst>
                <a:ext uri="{FF2B5EF4-FFF2-40B4-BE49-F238E27FC236}">
                  <a16:creationId xmlns:a16="http://schemas.microsoft.com/office/drawing/2014/main" id="{14AA2B01-241C-EB44-94F0-E314B9171DF7}"/>
                </a:ext>
              </a:extLst>
            </p:cNvPr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D54DE01-2282-D048-97BD-630D1A10E2C9}"/>
                </a:ext>
              </a:extLst>
            </p:cNvPr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31BF1C6-A2AD-5A41-897A-BE4B2EF46D82}"/>
              </a:ext>
            </a:extLst>
          </p:cNvPr>
          <p:cNvGrpSpPr/>
          <p:nvPr/>
        </p:nvGrpSpPr>
        <p:grpSpPr>
          <a:xfrm>
            <a:off x="15472721" y="5469333"/>
            <a:ext cx="1186639" cy="296741"/>
            <a:chOff x="2892186" y="5260228"/>
            <a:chExt cx="838854" cy="228601"/>
          </a:xfrm>
          <a:noFill/>
        </p:grpSpPr>
        <p:sp>
          <p:nvSpPr>
            <p:cNvPr id="189" name="Round Same Side Corner Rectangle 188">
              <a:extLst>
                <a:ext uri="{FF2B5EF4-FFF2-40B4-BE49-F238E27FC236}">
                  <a16:creationId xmlns:a16="http://schemas.microsoft.com/office/drawing/2014/main" id="{B63FCF85-5CA9-664D-8589-B0DEF69F1FD8}"/>
                </a:ext>
              </a:extLst>
            </p:cNvPr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9CE72FB-EB20-C443-B633-241E46BC9C3D}"/>
                </a:ext>
              </a:extLst>
            </p:cNvPr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91" name="Round Same Side Corner Rectangle 190">
              <a:extLst>
                <a:ext uri="{FF2B5EF4-FFF2-40B4-BE49-F238E27FC236}">
                  <a16:creationId xmlns:a16="http://schemas.microsoft.com/office/drawing/2014/main" id="{7FFC08E4-49E4-0F4F-8310-4EE447F0E0A7}"/>
                </a:ext>
              </a:extLst>
            </p:cNvPr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03D3333-9F12-224F-860E-ECC126A8F0FF}"/>
                </a:ext>
              </a:extLst>
            </p:cNvPr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94EFF37-4174-5940-B8C3-EE7A465671EF}"/>
              </a:ext>
            </a:extLst>
          </p:cNvPr>
          <p:cNvGrpSpPr/>
          <p:nvPr/>
        </p:nvGrpSpPr>
        <p:grpSpPr>
          <a:xfrm>
            <a:off x="15472721" y="6400582"/>
            <a:ext cx="1186639" cy="296741"/>
            <a:chOff x="2892186" y="5260228"/>
            <a:chExt cx="838854" cy="228601"/>
          </a:xfrm>
          <a:noFill/>
        </p:grpSpPr>
        <p:sp>
          <p:nvSpPr>
            <p:cNvPr id="194" name="Round Same Side Corner Rectangle 193">
              <a:extLst>
                <a:ext uri="{FF2B5EF4-FFF2-40B4-BE49-F238E27FC236}">
                  <a16:creationId xmlns:a16="http://schemas.microsoft.com/office/drawing/2014/main" id="{DCEC13D5-B75E-B54D-ABA5-74AD8E81D0E4}"/>
                </a:ext>
              </a:extLst>
            </p:cNvPr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412AD8A-94D1-1C4F-8AC6-C4AB5ACA98ED}"/>
                </a:ext>
              </a:extLst>
            </p:cNvPr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96" name="Round Same Side Corner Rectangle 195">
              <a:extLst>
                <a:ext uri="{FF2B5EF4-FFF2-40B4-BE49-F238E27FC236}">
                  <a16:creationId xmlns:a16="http://schemas.microsoft.com/office/drawing/2014/main" id="{DB1C087C-FEF3-0846-A2D9-FDD3D592D9A8}"/>
                </a:ext>
              </a:extLst>
            </p:cNvPr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67F2235-9ACE-AA41-81C6-7CCE12E2123F}"/>
                </a:ext>
              </a:extLst>
            </p:cNvPr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1EF137B-7CD4-CA47-8CE8-4D60C617295E}"/>
              </a:ext>
            </a:extLst>
          </p:cNvPr>
          <p:cNvGrpSpPr/>
          <p:nvPr/>
        </p:nvGrpSpPr>
        <p:grpSpPr>
          <a:xfrm>
            <a:off x="15472721" y="7355277"/>
            <a:ext cx="1186639" cy="296741"/>
            <a:chOff x="2892186" y="5260228"/>
            <a:chExt cx="838854" cy="228601"/>
          </a:xfrm>
          <a:noFill/>
        </p:grpSpPr>
        <p:sp>
          <p:nvSpPr>
            <p:cNvPr id="199" name="Round Same Side Corner Rectangle 198">
              <a:extLst>
                <a:ext uri="{FF2B5EF4-FFF2-40B4-BE49-F238E27FC236}">
                  <a16:creationId xmlns:a16="http://schemas.microsoft.com/office/drawing/2014/main" id="{F9FFC898-D5EC-DB43-8CB1-40EA91F35C47}"/>
                </a:ext>
              </a:extLst>
            </p:cNvPr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46F1398-9715-F84C-AD34-00C6F03183DD}"/>
                </a:ext>
              </a:extLst>
            </p:cNvPr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01" name="Round Same Side Corner Rectangle 200">
              <a:extLst>
                <a:ext uri="{FF2B5EF4-FFF2-40B4-BE49-F238E27FC236}">
                  <a16:creationId xmlns:a16="http://schemas.microsoft.com/office/drawing/2014/main" id="{43D02CDB-F25D-1042-9443-4A99F516105D}"/>
                </a:ext>
              </a:extLst>
            </p:cNvPr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0D3B4E1A-440B-4444-A576-B2E649018A13}"/>
                </a:ext>
              </a:extLst>
            </p:cNvPr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2146A17-2025-D14E-949A-C980BD667DF5}"/>
              </a:ext>
            </a:extLst>
          </p:cNvPr>
          <p:cNvGrpSpPr/>
          <p:nvPr/>
        </p:nvGrpSpPr>
        <p:grpSpPr>
          <a:xfrm>
            <a:off x="15472721" y="8286526"/>
            <a:ext cx="1186639" cy="296741"/>
            <a:chOff x="2892186" y="5260228"/>
            <a:chExt cx="838854" cy="228601"/>
          </a:xfrm>
          <a:noFill/>
        </p:grpSpPr>
        <p:sp>
          <p:nvSpPr>
            <p:cNvPr id="204" name="Round Same Side Corner Rectangle 203">
              <a:extLst>
                <a:ext uri="{FF2B5EF4-FFF2-40B4-BE49-F238E27FC236}">
                  <a16:creationId xmlns:a16="http://schemas.microsoft.com/office/drawing/2014/main" id="{40AA2BE3-BEEE-3549-BBE4-B7ABA89EF383}"/>
                </a:ext>
              </a:extLst>
            </p:cNvPr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B467685-97FE-CC44-9954-98E714F99EB2}"/>
                </a:ext>
              </a:extLst>
            </p:cNvPr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06" name="Round Same Side Corner Rectangle 205">
              <a:extLst>
                <a:ext uri="{FF2B5EF4-FFF2-40B4-BE49-F238E27FC236}">
                  <a16:creationId xmlns:a16="http://schemas.microsoft.com/office/drawing/2014/main" id="{26DAD11E-E33C-2D45-8D8D-3CDD67497A64}"/>
                </a:ext>
              </a:extLst>
            </p:cNvPr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259440A-FE6C-8548-825F-8A8BB98901F4}"/>
                </a:ext>
              </a:extLst>
            </p:cNvPr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E83DDF4-3B76-1745-B483-1A1C41550CB6}"/>
              </a:ext>
            </a:extLst>
          </p:cNvPr>
          <p:cNvGrpSpPr/>
          <p:nvPr/>
        </p:nvGrpSpPr>
        <p:grpSpPr>
          <a:xfrm>
            <a:off x="15472721" y="9241221"/>
            <a:ext cx="1186639" cy="296741"/>
            <a:chOff x="2892186" y="5260228"/>
            <a:chExt cx="838854" cy="228601"/>
          </a:xfrm>
          <a:noFill/>
        </p:grpSpPr>
        <p:sp>
          <p:nvSpPr>
            <p:cNvPr id="209" name="Round Same Side Corner Rectangle 208">
              <a:extLst>
                <a:ext uri="{FF2B5EF4-FFF2-40B4-BE49-F238E27FC236}">
                  <a16:creationId xmlns:a16="http://schemas.microsoft.com/office/drawing/2014/main" id="{EC738AE9-0D43-5C43-BFA3-FD4A92D1565D}"/>
                </a:ext>
              </a:extLst>
            </p:cNvPr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520081D-08B1-CE4A-9F8E-42F99A79D7E5}"/>
                </a:ext>
              </a:extLst>
            </p:cNvPr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11" name="Round Same Side Corner Rectangle 210">
              <a:extLst>
                <a:ext uri="{FF2B5EF4-FFF2-40B4-BE49-F238E27FC236}">
                  <a16:creationId xmlns:a16="http://schemas.microsoft.com/office/drawing/2014/main" id="{31C23254-D183-AA4A-BF74-F801B8331D6D}"/>
                </a:ext>
              </a:extLst>
            </p:cNvPr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E246C7FE-F9AA-594E-B099-2C95251C3DDD}"/>
                </a:ext>
              </a:extLst>
            </p:cNvPr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F852704-9425-8543-B57F-E944F8908216}"/>
              </a:ext>
            </a:extLst>
          </p:cNvPr>
          <p:cNvGrpSpPr/>
          <p:nvPr/>
        </p:nvGrpSpPr>
        <p:grpSpPr>
          <a:xfrm>
            <a:off x="15472721" y="10172470"/>
            <a:ext cx="1186639" cy="296741"/>
            <a:chOff x="2892186" y="5260228"/>
            <a:chExt cx="838854" cy="228601"/>
          </a:xfrm>
          <a:noFill/>
        </p:grpSpPr>
        <p:sp>
          <p:nvSpPr>
            <p:cNvPr id="214" name="Round Same Side Corner Rectangle 213">
              <a:extLst>
                <a:ext uri="{FF2B5EF4-FFF2-40B4-BE49-F238E27FC236}">
                  <a16:creationId xmlns:a16="http://schemas.microsoft.com/office/drawing/2014/main" id="{32A8D8E6-CDA0-4E40-85F2-E1846751311E}"/>
                </a:ext>
              </a:extLst>
            </p:cNvPr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9EBE574E-531A-0F4C-8377-7034B70ADFF0}"/>
                </a:ext>
              </a:extLst>
            </p:cNvPr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16" name="Round Same Side Corner Rectangle 215">
              <a:extLst>
                <a:ext uri="{FF2B5EF4-FFF2-40B4-BE49-F238E27FC236}">
                  <a16:creationId xmlns:a16="http://schemas.microsoft.com/office/drawing/2014/main" id="{C60B27A6-1909-FC45-B0D7-470EF669E62D}"/>
                </a:ext>
              </a:extLst>
            </p:cNvPr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B38E742-2E2E-6440-9566-CC15825CFFEF}"/>
                </a:ext>
              </a:extLst>
            </p:cNvPr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EB707928-CCA5-EE40-ABD9-6FB4C9E0E2A9}"/>
              </a:ext>
            </a:extLst>
          </p:cNvPr>
          <p:cNvGrpSpPr/>
          <p:nvPr/>
        </p:nvGrpSpPr>
        <p:grpSpPr>
          <a:xfrm>
            <a:off x="15472721" y="11127164"/>
            <a:ext cx="1186639" cy="296741"/>
            <a:chOff x="2892186" y="5260228"/>
            <a:chExt cx="838854" cy="228601"/>
          </a:xfrm>
          <a:noFill/>
        </p:grpSpPr>
        <p:sp>
          <p:nvSpPr>
            <p:cNvPr id="219" name="Round Same Side Corner Rectangle 218">
              <a:extLst>
                <a:ext uri="{FF2B5EF4-FFF2-40B4-BE49-F238E27FC236}">
                  <a16:creationId xmlns:a16="http://schemas.microsoft.com/office/drawing/2014/main" id="{5764BD11-F7B0-0A4C-840A-3DD7F170500A}"/>
                </a:ext>
              </a:extLst>
            </p:cNvPr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DA43BE8-66FF-FC4B-86EC-15329F11ED17}"/>
                </a:ext>
              </a:extLst>
            </p:cNvPr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21" name="Round Same Side Corner Rectangle 220">
              <a:extLst>
                <a:ext uri="{FF2B5EF4-FFF2-40B4-BE49-F238E27FC236}">
                  <a16:creationId xmlns:a16="http://schemas.microsoft.com/office/drawing/2014/main" id="{46F59B7B-755F-BB42-A389-13D006203159}"/>
                </a:ext>
              </a:extLst>
            </p:cNvPr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94D88DC-3A54-1A4D-82ED-041209D879DF}"/>
                </a:ext>
              </a:extLst>
            </p:cNvPr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321E51A-154F-B24F-9214-90093F56BA4D}"/>
              </a:ext>
            </a:extLst>
          </p:cNvPr>
          <p:cNvGrpSpPr/>
          <p:nvPr/>
        </p:nvGrpSpPr>
        <p:grpSpPr>
          <a:xfrm>
            <a:off x="15472721" y="12058419"/>
            <a:ext cx="1186639" cy="296741"/>
            <a:chOff x="2892186" y="5260228"/>
            <a:chExt cx="838854" cy="228601"/>
          </a:xfrm>
          <a:noFill/>
        </p:grpSpPr>
        <p:sp>
          <p:nvSpPr>
            <p:cNvPr id="224" name="Round Same Side Corner Rectangle 223">
              <a:extLst>
                <a:ext uri="{FF2B5EF4-FFF2-40B4-BE49-F238E27FC236}">
                  <a16:creationId xmlns:a16="http://schemas.microsoft.com/office/drawing/2014/main" id="{0784D2EA-00BD-3249-9E8B-FFA1F420032E}"/>
                </a:ext>
              </a:extLst>
            </p:cNvPr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F245845-1F7E-694F-9316-A0685D97AFDB}"/>
                </a:ext>
              </a:extLst>
            </p:cNvPr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26" name="Round Same Side Corner Rectangle 225">
              <a:extLst>
                <a:ext uri="{FF2B5EF4-FFF2-40B4-BE49-F238E27FC236}">
                  <a16:creationId xmlns:a16="http://schemas.microsoft.com/office/drawing/2014/main" id="{1FCAD093-27F4-F548-95A1-632CB46E41A4}"/>
                </a:ext>
              </a:extLst>
            </p:cNvPr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D8288D5-B293-B748-8CE6-8DC7AB98F2DD}"/>
                </a:ext>
              </a:extLst>
            </p:cNvPr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rgbClr val="94C5EA">
                <a:alpha val="40000"/>
              </a:srgbClr>
            </a:solidFill>
            <a:ln w="12700">
              <a:solidFill>
                <a:srgbClr val="94C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</p:grpSp>
      <p:sp>
        <p:nvSpPr>
          <p:cNvPr id="228" name="Rectangle: Top Corners Rounded 229">
            <a:extLst>
              <a:ext uri="{FF2B5EF4-FFF2-40B4-BE49-F238E27FC236}">
                <a16:creationId xmlns:a16="http://schemas.microsoft.com/office/drawing/2014/main" id="{4A7FEEC2-BC59-BE45-9751-E0B3E27A6507}"/>
              </a:ext>
            </a:extLst>
          </p:cNvPr>
          <p:cNvSpPr/>
          <p:nvPr/>
        </p:nvSpPr>
        <p:spPr>
          <a:xfrm>
            <a:off x="1777906" y="2357050"/>
            <a:ext cx="1923425" cy="777406"/>
          </a:xfrm>
          <a:prstGeom prst="round2SameRect">
            <a:avLst>
              <a:gd name="adj1" fmla="val 34031"/>
              <a:gd name="adj2" fmla="val 0"/>
            </a:avLst>
          </a:prstGeom>
          <a:solidFill>
            <a:srgbClr val="ADA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facad" pitchFamily="2" charset="0"/>
                <a:cs typeface="Afacad" pitchFamily="2" charset="0"/>
              </a:rPr>
              <a:t>Task #</a:t>
            </a:r>
          </a:p>
        </p:txBody>
      </p:sp>
      <p:sp>
        <p:nvSpPr>
          <p:cNvPr id="229" name="Rectangle: Top Corners Rounded 230">
            <a:extLst>
              <a:ext uri="{FF2B5EF4-FFF2-40B4-BE49-F238E27FC236}">
                <a16:creationId xmlns:a16="http://schemas.microsoft.com/office/drawing/2014/main" id="{ED7826E6-E60B-DF46-BE1E-78FAF25BE081}"/>
              </a:ext>
            </a:extLst>
          </p:cNvPr>
          <p:cNvSpPr/>
          <p:nvPr/>
        </p:nvSpPr>
        <p:spPr>
          <a:xfrm>
            <a:off x="3905216" y="2357050"/>
            <a:ext cx="3439320" cy="777406"/>
          </a:xfrm>
          <a:prstGeom prst="round2SameRect">
            <a:avLst>
              <a:gd name="adj1" fmla="val 34031"/>
              <a:gd name="adj2" fmla="val 0"/>
            </a:avLst>
          </a:prstGeom>
          <a:solidFill>
            <a:srgbClr val="ADA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facad" pitchFamily="2" charset="0"/>
                <a:cs typeface="Afacad" pitchFamily="2" charset="0"/>
              </a:rPr>
              <a:t>Assigned to</a:t>
            </a:r>
          </a:p>
        </p:txBody>
      </p:sp>
      <p:sp>
        <p:nvSpPr>
          <p:cNvPr id="238" name="Rectangle: Top Corners Rounded 238">
            <a:extLst>
              <a:ext uri="{FF2B5EF4-FFF2-40B4-BE49-F238E27FC236}">
                <a16:creationId xmlns:a16="http://schemas.microsoft.com/office/drawing/2014/main" id="{5397B199-FA69-A34E-A402-548853D843D3}"/>
              </a:ext>
            </a:extLst>
          </p:cNvPr>
          <p:cNvSpPr/>
          <p:nvPr/>
        </p:nvSpPr>
        <p:spPr>
          <a:xfrm>
            <a:off x="7548422" y="2357050"/>
            <a:ext cx="2719157" cy="777406"/>
          </a:xfrm>
          <a:prstGeom prst="round2SameRect">
            <a:avLst>
              <a:gd name="adj1" fmla="val 34031"/>
              <a:gd name="adj2" fmla="val 0"/>
            </a:avLst>
          </a:prstGeom>
          <a:solidFill>
            <a:srgbClr val="ADA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facad" pitchFamily="2" charset="0"/>
                <a:cs typeface="Afacad" pitchFamily="2" charset="0"/>
              </a:rPr>
              <a:t>Priority</a:t>
            </a:r>
          </a:p>
        </p:txBody>
      </p:sp>
      <p:sp>
        <p:nvSpPr>
          <p:cNvPr id="239" name="Rectangle: Top Corners Rounded 239">
            <a:extLst>
              <a:ext uri="{FF2B5EF4-FFF2-40B4-BE49-F238E27FC236}">
                <a16:creationId xmlns:a16="http://schemas.microsoft.com/office/drawing/2014/main" id="{9E67B8F3-E06B-8041-BAED-9471C749B237}"/>
              </a:ext>
            </a:extLst>
          </p:cNvPr>
          <p:cNvSpPr/>
          <p:nvPr/>
        </p:nvSpPr>
        <p:spPr>
          <a:xfrm>
            <a:off x="10471464" y="2357050"/>
            <a:ext cx="3480629" cy="777406"/>
          </a:xfrm>
          <a:prstGeom prst="round2SameRect">
            <a:avLst>
              <a:gd name="adj1" fmla="val 34031"/>
              <a:gd name="adj2" fmla="val 0"/>
            </a:avLst>
          </a:prstGeom>
          <a:solidFill>
            <a:srgbClr val="ADA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facad" pitchFamily="2" charset="0"/>
                <a:cs typeface="Afacad" pitchFamily="2" charset="0"/>
              </a:rPr>
              <a:t>Status</a:t>
            </a:r>
          </a:p>
        </p:txBody>
      </p:sp>
      <p:sp>
        <p:nvSpPr>
          <p:cNvPr id="240" name="Rectangle: Top Corners Rounded 240">
            <a:extLst>
              <a:ext uri="{FF2B5EF4-FFF2-40B4-BE49-F238E27FC236}">
                <a16:creationId xmlns:a16="http://schemas.microsoft.com/office/drawing/2014/main" id="{94C13C45-2441-EB4F-8C1F-F5BDDF0B0398}"/>
              </a:ext>
            </a:extLst>
          </p:cNvPr>
          <p:cNvSpPr/>
          <p:nvPr/>
        </p:nvSpPr>
        <p:spPr>
          <a:xfrm>
            <a:off x="14155977" y="2357050"/>
            <a:ext cx="3229300" cy="777406"/>
          </a:xfrm>
          <a:prstGeom prst="round2SameRect">
            <a:avLst>
              <a:gd name="adj1" fmla="val 34031"/>
              <a:gd name="adj2" fmla="val 0"/>
            </a:avLst>
          </a:prstGeom>
          <a:solidFill>
            <a:srgbClr val="ADA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facad" pitchFamily="2" charset="0"/>
                <a:cs typeface="Afacad" pitchFamily="2" charset="0"/>
              </a:rPr>
              <a:t>Complete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DCE3BD-8FB2-9F5A-D7B2-4B1A62C1E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682" y="82366"/>
            <a:ext cx="1682499" cy="1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795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38">
            <a:extLst>
              <a:ext uri="{FF2B5EF4-FFF2-40B4-BE49-F238E27FC236}">
                <a16:creationId xmlns:a16="http://schemas.microsoft.com/office/drawing/2014/main" id="{971596B2-CD1D-A641-A28A-9870B424F027}"/>
              </a:ext>
            </a:extLst>
          </p:cNvPr>
          <p:cNvSpPr/>
          <p:nvPr/>
        </p:nvSpPr>
        <p:spPr>
          <a:xfrm>
            <a:off x="1457115" y="2756420"/>
            <a:ext cx="6896053" cy="9596152"/>
          </a:xfrm>
          <a:prstGeom prst="roundRect">
            <a:avLst>
              <a:gd name="adj" fmla="val 4167"/>
            </a:avLst>
          </a:prstGeom>
          <a:gradFill>
            <a:gsLst>
              <a:gs pos="48000">
                <a:srgbClr val="F7F8F5"/>
              </a:gs>
              <a:gs pos="0">
                <a:schemeClr val="bg1"/>
              </a:gs>
            </a:gsLst>
            <a:lin ang="5400000" scaled="1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sp>
        <p:nvSpPr>
          <p:cNvPr id="66" name="Rectangle: Rounded Corners 174">
            <a:extLst>
              <a:ext uri="{FF2B5EF4-FFF2-40B4-BE49-F238E27FC236}">
                <a16:creationId xmlns:a16="http://schemas.microsoft.com/office/drawing/2014/main" id="{7D698208-CB94-714A-8E3F-1B6889EE75FB}"/>
              </a:ext>
            </a:extLst>
          </p:cNvPr>
          <p:cNvSpPr/>
          <p:nvPr/>
        </p:nvSpPr>
        <p:spPr>
          <a:xfrm>
            <a:off x="2526624" y="2330069"/>
            <a:ext cx="4757033" cy="852702"/>
          </a:xfrm>
          <a:prstGeom prst="roundRect">
            <a:avLst>
              <a:gd name="adj" fmla="val 9620"/>
            </a:avLst>
          </a:prstGeom>
          <a:solidFill>
            <a:schemeClr val="bg1"/>
          </a:solidFill>
          <a:ln w="9525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F6D91AD-E515-9045-AC25-4F10F79FC7FC}"/>
              </a:ext>
            </a:extLst>
          </p:cNvPr>
          <p:cNvSpPr/>
          <p:nvPr/>
        </p:nvSpPr>
        <p:spPr>
          <a:xfrm>
            <a:off x="2526623" y="2433189"/>
            <a:ext cx="4757033" cy="646461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2000" spc="4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Net Promoter Score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C628DC-799B-EE44-A72E-424194816BBB}"/>
              </a:ext>
            </a:extLst>
          </p:cNvPr>
          <p:cNvGrpSpPr/>
          <p:nvPr/>
        </p:nvGrpSpPr>
        <p:grpSpPr>
          <a:xfrm>
            <a:off x="1866651" y="3946511"/>
            <a:ext cx="6055157" cy="3631590"/>
            <a:chOff x="1866651" y="3946511"/>
            <a:chExt cx="6055157" cy="36315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017D0F-53F0-3446-8C47-CE2598967D8B}"/>
                </a:ext>
              </a:extLst>
            </p:cNvPr>
            <p:cNvGrpSpPr/>
            <p:nvPr/>
          </p:nvGrpSpPr>
          <p:grpSpPr>
            <a:xfrm>
              <a:off x="2763370" y="3946511"/>
              <a:ext cx="4283537" cy="3631590"/>
              <a:chOff x="3000119" y="4799578"/>
              <a:chExt cx="3256587" cy="2760940"/>
            </a:xfrm>
          </p:grpSpPr>
          <p:sp>
            <p:nvSpPr>
              <p:cNvPr id="75" name="Pie 74">
                <a:extLst>
                  <a:ext uri="{FF2B5EF4-FFF2-40B4-BE49-F238E27FC236}">
                    <a16:creationId xmlns:a16="http://schemas.microsoft.com/office/drawing/2014/main" id="{FDE61475-BDD5-174F-A92B-8841CACC07D4}"/>
                  </a:ext>
                </a:extLst>
              </p:cNvPr>
              <p:cNvSpPr/>
              <p:nvPr/>
            </p:nvSpPr>
            <p:spPr>
              <a:xfrm>
                <a:off x="3016706" y="5897155"/>
                <a:ext cx="3240000" cy="526453"/>
              </a:xfrm>
              <a:prstGeom prst="pie">
                <a:avLst>
                  <a:gd name="adj1" fmla="val 17453599"/>
                  <a:gd name="adj2" fmla="val 29894"/>
                </a:avLst>
              </a:prstGeom>
              <a:solidFill>
                <a:srgbClr val="D9D9D9"/>
              </a:solidFill>
              <a:ln w="952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facad" pitchFamily="2" charset="0"/>
                  <a:cs typeface="Afacad" pitchFamily="2" charset="0"/>
                  <a:sym typeface="Helvetica Neue Medium"/>
                </a:endParaRPr>
              </a:p>
            </p:txBody>
          </p:sp>
          <p:sp>
            <p:nvSpPr>
              <p:cNvPr id="74" name="Pie 73">
                <a:extLst>
                  <a:ext uri="{FF2B5EF4-FFF2-40B4-BE49-F238E27FC236}">
                    <a16:creationId xmlns:a16="http://schemas.microsoft.com/office/drawing/2014/main" id="{4DAC0DDD-EEAA-744C-A31B-D5FEC6A23C73}"/>
                  </a:ext>
                </a:extLst>
              </p:cNvPr>
              <p:cNvSpPr/>
              <p:nvPr/>
            </p:nvSpPr>
            <p:spPr>
              <a:xfrm>
                <a:off x="3015202" y="5899967"/>
                <a:ext cx="3240000" cy="526453"/>
              </a:xfrm>
              <a:prstGeom prst="pie">
                <a:avLst>
                  <a:gd name="adj1" fmla="val 13977784"/>
                  <a:gd name="adj2" fmla="val 17482465"/>
                </a:avLst>
              </a:prstGeom>
              <a:solidFill>
                <a:srgbClr val="ADAAAB"/>
              </a:solidFill>
              <a:ln w="952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facad" pitchFamily="2" charset="0"/>
                  <a:cs typeface="Afacad" pitchFamily="2" charset="0"/>
                  <a:sym typeface="Helvetica Neue Medium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4909D265-8A23-0B4C-A7D6-5CD0E450E966}"/>
                  </a:ext>
                </a:extLst>
              </p:cNvPr>
              <p:cNvSpPr/>
              <p:nvPr/>
            </p:nvSpPr>
            <p:spPr>
              <a:xfrm>
                <a:off x="3222995" y="4799578"/>
                <a:ext cx="2760068" cy="2760940"/>
              </a:xfrm>
              <a:custGeom>
                <a:avLst/>
                <a:gdLst>
                  <a:gd name="connsiteX0" fmla="*/ 2321088 w 4643685"/>
                  <a:gd name="connsiteY0" fmla="*/ 4645151 h 4645152"/>
                  <a:gd name="connsiteX1" fmla="*/ 2321130 w 4643685"/>
                  <a:gd name="connsiteY1" fmla="*/ 4645151 h 4645152"/>
                  <a:gd name="connsiteX2" fmla="*/ 2321109 w 4643685"/>
                  <a:gd name="connsiteY2" fmla="*/ 4645152 h 4645152"/>
                  <a:gd name="connsiteX3" fmla="*/ 4643684 w 4643685"/>
                  <a:gd name="connsiteY3" fmla="*/ 2322555 h 4645152"/>
                  <a:gd name="connsiteX4" fmla="*/ 4643685 w 4643685"/>
                  <a:gd name="connsiteY4" fmla="*/ 2322576 h 4645152"/>
                  <a:gd name="connsiteX5" fmla="*/ 4643684 w 4643685"/>
                  <a:gd name="connsiteY5" fmla="*/ 2322597 h 4645152"/>
                  <a:gd name="connsiteX6" fmla="*/ 2321109 w 4643685"/>
                  <a:gd name="connsiteY6" fmla="*/ 0 h 4645152"/>
                  <a:gd name="connsiteX7" fmla="*/ 4631694 w 4643685"/>
                  <a:gd name="connsiteY7" fmla="*/ 2085106 h 4645152"/>
                  <a:gd name="connsiteX8" fmla="*/ 4642219 w 4643685"/>
                  <a:gd name="connsiteY8" fmla="*/ 2293534 h 4645152"/>
                  <a:gd name="connsiteX9" fmla="*/ 0 w 4643685"/>
                  <a:gd name="connsiteY9" fmla="*/ 2293534 h 4645152"/>
                  <a:gd name="connsiteX10" fmla="*/ 10524 w 4643685"/>
                  <a:gd name="connsiteY10" fmla="*/ 2085106 h 4645152"/>
                  <a:gd name="connsiteX11" fmla="*/ 2321109 w 4643685"/>
                  <a:gd name="connsiteY11" fmla="*/ 0 h 4645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43685" h="4645152">
                    <a:moveTo>
                      <a:pt x="2321088" y="4645151"/>
                    </a:moveTo>
                    <a:lnTo>
                      <a:pt x="2321130" y="4645151"/>
                    </a:lnTo>
                    <a:lnTo>
                      <a:pt x="2321109" y="4645152"/>
                    </a:lnTo>
                    <a:close/>
                    <a:moveTo>
                      <a:pt x="4643684" y="2322555"/>
                    </a:moveTo>
                    <a:lnTo>
                      <a:pt x="4643685" y="2322576"/>
                    </a:lnTo>
                    <a:lnTo>
                      <a:pt x="4643684" y="2322597"/>
                    </a:lnTo>
                    <a:close/>
                    <a:moveTo>
                      <a:pt x="2321109" y="0"/>
                    </a:moveTo>
                    <a:cubicBezTo>
                      <a:pt x="3523662" y="0"/>
                      <a:pt x="4512755" y="913933"/>
                      <a:pt x="4631694" y="2085106"/>
                    </a:cubicBezTo>
                    <a:lnTo>
                      <a:pt x="4642219" y="2293534"/>
                    </a:lnTo>
                    <a:lnTo>
                      <a:pt x="0" y="2293534"/>
                    </a:lnTo>
                    <a:lnTo>
                      <a:pt x="10524" y="2085106"/>
                    </a:lnTo>
                    <a:cubicBezTo>
                      <a:pt x="129463" y="913933"/>
                      <a:pt x="1118556" y="0"/>
                      <a:pt x="2321109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>
                <a:innerShdw blurRad="393700" dist="50800" dir="18900000">
                  <a:prstClr val="black">
                    <a:alpha val="31000"/>
                  </a:prstClr>
                </a:inn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facad" pitchFamily="2" charset="0"/>
                  <a:cs typeface="Afacad" pitchFamily="2" charset="0"/>
                  <a:sym typeface="Helvetica Neue Medium"/>
                </a:endParaRPr>
              </a:p>
            </p:txBody>
          </p:sp>
          <p:sp>
            <p:nvSpPr>
              <p:cNvPr id="69" name="Pie 68">
                <a:extLst>
                  <a:ext uri="{FF2B5EF4-FFF2-40B4-BE49-F238E27FC236}">
                    <a16:creationId xmlns:a16="http://schemas.microsoft.com/office/drawing/2014/main" id="{CAF5097B-2783-7A41-B5BB-5C5693A2DA0B}"/>
                  </a:ext>
                </a:extLst>
              </p:cNvPr>
              <p:cNvSpPr/>
              <p:nvPr/>
            </p:nvSpPr>
            <p:spPr>
              <a:xfrm>
                <a:off x="3000119" y="5908758"/>
                <a:ext cx="3240000" cy="526453"/>
              </a:xfrm>
              <a:prstGeom prst="pie">
                <a:avLst>
                  <a:gd name="adj1" fmla="val 10812858"/>
                  <a:gd name="adj2" fmla="val 14033474"/>
                </a:avLst>
              </a:prstGeom>
              <a:solidFill>
                <a:srgbClr val="94C5EA"/>
              </a:solidFill>
              <a:ln w="952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facad" pitchFamily="2" charset="0"/>
                  <a:cs typeface="Afacad" pitchFamily="2" charset="0"/>
                  <a:sym typeface="Helvetica Neue Medium"/>
                </a:endParaRPr>
              </a:p>
            </p:txBody>
          </p:sp>
          <p:sp>
            <p:nvSpPr>
              <p:cNvPr id="72" name="Block Arc 71">
                <a:extLst>
                  <a:ext uri="{FF2B5EF4-FFF2-40B4-BE49-F238E27FC236}">
                    <a16:creationId xmlns:a16="http://schemas.microsoft.com/office/drawing/2014/main" id="{249804D6-54DA-BA43-95A1-68D7989ACFB4}"/>
                  </a:ext>
                </a:extLst>
              </p:cNvPr>
              <p:cNvSpPr/>
              <p:nvPr/>
            </p:nvSpPr>
            <p:spPr>
              <a:xfrm>
                <a:off x="3226074" y="5794768"/>
                <a:ext cx="2743129" cy="747317"/>
              </a:xfrm>
              <a:prstGeom prst="blockArc">
                <a:avLst>
                  <a:gd name="adj1" fmla="val 10811775"/>
                  <a:gd name="adj2" fmla="val 19341329"/>
                  <a:gd name="adj3" fmla="val 49760"/>
                </a:avLst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>
                <a:innerShdw blurRad="393700" dist="50800" dir="18900000">
                  <a:prstClr val="black">
                    <a:alpha val="31000"/>
                  </a:prstClr>
                </a:inn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facad" pitchFamily="2" charset="0"/>
                  <a:cs typeface="Afacad" pitchFamily="2" charset="0"/>
                  <a:sym typeface="Helvetica Neue Medium"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4394370-B57C-734D-847D-9365B5791885}"/>
                  </a:ext>
                </a:extLst>
              </p:cNvPr>
              <p:cNvCxnSpPr/>
              <p:nvPr/>
            </p:nvCxnSpPr>
            <p:spPr>
              <a:xfrm flipV="1">
                <a:off x="4601645" y="4969972"/>
                <a:ext cx="1530320" cy="1181675"/>
              </a:xfrm>
              <a:prstGeom prst="line">
                <a:avLst/>
              </a:prstGeom>
              <a:noFill/>
              <a:ln w="25400" cap="flat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10800000" scaled="0"/>
                </a:gradFill>
                <a:prstDash val="solid"/>
                <a:miter lim="400000"/>
                <a:headEnd type="oval" w="lg" len="lg"/>
              </a:ln>
              <a:effectLst>
                <a:glow rad="76200">
                  <a:schemeClr val="bg2">
                    <a:alpha val="34000"/>
                  </a:schemeClr>
                </a:glo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BC2020E-B7FC-ED4C-BD65-0A575F4704F4}"/>
                </a:ext>
              </a:extLst>
            </p:cNvPr>
            <p:cNvSpPr txBox="1"/>
            <p:nvPr/>
          </p:nvSpPr>
          <p:spPr>
            <a:xfrm>
              <a:off x="1866651" y="5501120"/>
              <a:ext cx="754459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r" defTabSz="914400"/>
              <a:r>
                <a:rPr lang="en-GB" sz="2000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-100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4F5FDE9-1A22-8243-89D1-1125393B1901}"/>
                </a:ext>
              </a:extLst>
            </p:cNvPr>
            <p:cNvSpPr txBox="1"/>
            <p:nvPr/>
          </p:nvSpPr>
          <p:spPr>
            <a:xfrm>
              <a:off x="7167349" y="5501120"/>
              <a:ext cx="754459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914400"/>
              <a:r>
                <a:rPr lang="en-GB" sz="2000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+100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023A2AA-06E5-6347-BDF9-467D8864ADDB}"/>
              </a:ext>
            </a:extLst>
          </p:cNvPr>
          <p:cNvGrpSpPr/>
          <p:nvPr/>
        </p:nvGrpSpPr>
        <p:grpSpPr>
          <a:xfrm>
            <a:off x="3047413" y="6188450"/>
            <a:ext cx="3630443" cy="1260000"/>
            <a:chOff x="2504097" y="2869228"/>
            <a:chExt cx="4078800" cy="1260000"/>
          </a:xfrm>
        </p:grpSpPr>
        <p:sp>
          <p:nvSpPr>
            <p:cNvPr id="81" name="Rectangle: Rounded Corners 45">
              <a:extLst>
                <a:ext uri="{FF2B5EF4-FFF2-40B4-BE49-F238E27FC236}">
                  <a16:creationId xmlns:a16="http://schemas.microsoft.com/office/drawing/2014/main" id="{5B440629-EB38-1045-B4A7-59F0F5E79699}"/>
                </a:ext>
              </a:extLst>
            </p:cNvPr>
            <p:cNvSpPr/>
            <p:nvPr/>
          </p:nvSpPr>
          <p:spPr>
            <a:xfrm>
              <a:off x="2504097" y="2869228"/>
              <a:ext cx="4078800" cy="1260000"/>
            </a:xfrm>
            <a:prstGeom prst="roundRect">
              <a:avLst>
                <a:gd name="adj" fmla="val 11735"/>
              </a:avLst>
            </a:prstGeom>
            <a:solidFill>
              <a:schemeClr val="bg1"/>
            </a:solidFill>
            <a:ln w="1905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7CE606-DE3E-D846-B593-7DCA566BFEDF}"/>
                </a:ext>
              </a:extLst>
            </p:cNvPr>
            <p:cNvSpPr txBox="1"/>
            <p:nvPr/>
          </p:nvSpPr>
          <p:spPr>
            <a:xfrm>
              <a:off x="2823570" y="3068992"/>
              <a:ext cx="3425665" cy="49244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/>
              <a:r>
                <a:rPr lang="en-GB" sz="3200" b="1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+48.00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66486A6-9849-F142-8543-8AA236B5B4A0}"/>
                </a:ext>
              </a:extLst>
            </p:cNvPr>
            <p:cNvSpPr txBox="1"/>
            <p:nvPr/>
          </p:nvSpPr>
          <p:spPr>
            <a:xfrm>
              <a:off x="2847461" y="3573684"/>
              <a:ext cx="34256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pPr algn="ctr"/>
              <a:r>
                <a:rPr lang="en-GB" sz="18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Promoter Increment</a:t>
              </a: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D1F321B-E7CA-314A-AECC-0128F40205A9}"/>
              </a:ext>
            </a:extLst>
          </p:cNvPr>
          <p:cNvCxnSpPr>
            <a:cxnSpLocks/>
          </p:cNvCxnSpPr>
          <p:nvPr/>
        </p:nvCxnSpPr>
        <p:spPr>
          <a:xfrm flipH="1">
            <a:off x="1346067" y="10738517"/>
            <a:ext cx="7047725" cy="0"/>
          </a:xfrm>
          <a:prstGeom prst="line">
            <a:avLst/>
          </a:prstGeom>
          <a:ln w="63500" cap="sq">
            <a:solidFill>
              <a:schemeClr val="bg1"/>
            </a:solidFill>
            <a:prstDash val="solid"/>
            <a:miter lim="800000"/>
            <a:headEnd type="none"/>
            <a:tailEnd type="non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1BBA0B8-36DA-6B49-B124-1CBFE8CAD292}"/>
              </a:ext>
            </a:extLst>
          </p:cNvPr>
          <p:cNvGrpSpPr/>
          <p:nvPr/>
        </p:nvGrpSpPr>
        <p:grpSpPr>
          <a:xfrm>
            <a:off x="2257411" y="8424098"/>
            <a:ext cx="5225038" cy="1765543"/>
            <a:chOff x="2149093" y="9105904"/>
            <a:chExt cx="5225038" cy="176554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2F63591-CF77-BC46-BC9F-CD04B56C7916}"/>
                </a:ext>
              </a:extLst>
            </p:cNvPr>
            <p:cNvSpPr/>
            <p:nvPr/>
          </p:nvSpPr>
          <p:spPr>
            <a:xfrm>
              <a:off x="2149093" y="9105904"/>
              <a:ext cx="417956" cy="417956"/>
            </a:xfrm>
            <a:prstGeom prst="ellipse">
              <a:avLst/>
            </a:prstGeom>
            <a:solidFill>
              <a:srgbClr val="94C5E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b="1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FEC0C1-08C2-264A-9287-F2851ED81B84}"/>
                </a:ext>
              </a:extLst>
            </p:cNvPr>
            <p:cNvSpPr txBox="1"/>
            <p:nvPr/>
          </p:nvSpPr>
          <p:spPr>
            <a:xfrm>
              <a:off x="2827275" y="9207776"/>
              <a:ext cx="172394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r>
                <a:rPr lang="en-GB" sz="18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Detractors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9FE6512-614F-8847-8808-8464E458668B}"/>
                </a:ext>
              </a:extLst>
            </p:cNvPr>
            <p:cNvSpPr txBox="1"/>
            <p:nvPr/>
          </p:nvSpPr>
          <p:spPr>
            <a:xfrm>
              <a:off x="5650188" y="9157893"/>
              <a:ext cx="172394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r>
                <a:rPr lang="en-GB" sz="2400" cap="none" dirty="0">
                  <a:solidFill>
                    <a:srgbClr val="C9446F"/>
                  </a:solidFill>
                  <a:latin typeface="Afacad" pitchFamily="2" charset="0"/>
                  <a:cs typeface="Afacad" pitchFamily="2" charset="0"/>
                </a:rPr>
                <a:t>162 (17%)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2D7CB68-E6EE-4F40-AB1F-05E21F840C9B}"/>
                </a:ext>
              </a:extLst>
            </p:cNvPr>
            <p:cNvSpPr/>
            <p:nvPr/>
          </p:nvSpPr>
          <p:spPr>
            <a:xfrm>
              <a:off x="2149093" y="9777554"/>
              <a:ext cx="417956" cy="4179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b="1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1790123-86E0-904A-857F-FA3B13BE2170}"/>
                </a:ext>
              </a:extLst>
            </p:cNvPr>
            <p:cNvSpPr txBox="1"/>
            <p:nvPr/>
          </p:nvSpPr>
          <p:spPr>
            <a:xfrm>
              <a:off x="2827275" y="9879426"/>
              <a:ext cx="172394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r>
                <a:rPr lang="en-GB" sz="18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Passives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A107BEF-EF17-744C-ACE9-F35DAC04FADF}"/>
                </a:ext>
              </a:extLst>
            </p:cNvPr>
            <p:cNvSpPr txBox="1"/>
            <p:nvPr/>
          </p:nvSpPr>
          <p:spPr>
            <a:xfrm>
              <a:off x="5650188" y="9829543"/>
              <a:ext cx="172394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r>
                <a:rPr lang="en-GB" sz="240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171 (18%)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376370-5D56-EC4F-8176-B4F5BD8665F5}"/>
                </a:ext>
              </a:extLst>
            </p:cNvPr>
            <p:cNvSpPr/>
            <p:nvPr/>
          </p:nvSpPr>
          <p:spPr>
            <a:xfrm>
              <a:off x="2149093" y="10450126"/>
              <a:ext cx="417956" cy="41795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b="1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90486A4-E2E9-A543-9FE0-2DF7C28FFA62}"/>
                </a:ext>
              </a:extLst>
            </p:cNvPr>
            <p:cNvSpPr txBox="1"/>
            <p:nvPr/>
          </p:nvSpPr>
          <p:spPr>
            <a:xfrm>
              <a:off x="2827275" y="10551998"/>
              <a:ext cx="172394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r>
                <a:rPr lang="en-GB" sz="18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Promoters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9CC76CA-46C7-4740-A6E5-CB2ED1B08B2D}"/>
                </a:ext>
              </a:extLst>
            </p:cNvPr>
            <p:cNvSpPr txBox="1"/>
            <p:nvPr/>
          </p:nvSpPr>
          <p:spPr>
            <a:xfrm>
              <a:off x="5650188" y="10502115"/>
              <a:ext cx="172394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r>
                <a:rPr lang="en-GB" sz="240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618 (65%)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C8ECEA9-AE3D-F044-86EE-F7B2FEED035E}"/>
              </a:ext>
            </a:extLst>
          </p:cNvPr>
          <p:cNvSpPr txBox="1"/>
          <p:nvPr/>
        </p:nvSpPr>
        <p:spPr>
          <a:xfrm>
            <a:off x="2832776" y="11166787"/>
            <a:ext cx="4144725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2438522">
              <a:lnSpc>
                <a:spcPct val="100000"/>
              </a:lnSpc>
              <a:defRPr sz="2800" b="1" cap="all" spc="40">
                <a:solidFill>
                  <a:srgbClr val="2E2E2E"/>
                </a:solidFill>
                <a:latin typeface="+mj-lt"/>
                <a:cs typeface="+mj-cs"/>
              </a:defRPr>
            </a:lvl1pPr>
          </a:lstStyle>
          <a:p>
            <a:r>
              <a:rPr lang="en-GB" sz="2000" cap="none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% Promoter - % Detractors  = 48</a:t>
            </a:r>
          </a:p>
        </p:txBody>
      </p:sp>
      <p:sp>
        <p:nvSpPr>
          <p:cNvPr id="99" name="Rectangle: Rounded Corners 38">
            <a:extLst>
              <a:ext uri="{FF2B5EF4-FFF2-40B4-BE49-F238E27FC236}">
                <a16:creationId xmlns:a16="http://schemas.microsoft.com/office/drawing/2014/main" id="{76300383-E427-8447-AE9C-77890C4D01E1}"/>
              </a:ext>
            </a:extLst>
          </p:cNvPr>
          <p:cNvSpPr/>
          <p:nvPr/>
        </p:nvSpPr>
        <p:spPr>
          <a:xfrm>
            <a:off x="8803328" y="2756420"/>
            <a:ext cx="6896053" cy="9596152"/>
          </a:xfrm>
          <a:prstGeom prst="roundRect">
            <a:avLst>
              <a:gd name="adj" fmla="val 4167"/>
            </a:avLst>
          </a:prstGeom>
          <a:gradFill>
            <a:gsLst>
              <a:gs pos="34000">
                <a:srgbClr val="F7F8F5"/>
              </a:gs>
              <a:gs pos="0">
                <a:schemeClr val="bg1"/>
              </a:gs>
            </a:gsLst>
            <a:lin ang="5400000" scaled="1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sp>
        <p:nvSpPr>
          <p:cNvPr id="107" name="Rectangle: Rounded Corners 174">
            <a:extLst>
              <a:ext uri="{FF2B5EF4-FFF2-40B4-BE49-F238E27FC236}">
                <a16:creationId xmlns:a16="http://schemas.microsoft.com/office/drawing/2014/main" id="{F9F4B649-FCBD-A34D-9AD1-7012850E12EC}"/>
              </a:ext>
            </a:extLst>
          </p:cNvPr>
          <p:cNvSpPr/>
          <p:nvPr/>
        </p:nvSpPr>
        <p:spPr>
          <a:xfrm>
            <a:off x="9872837" y="2330069"/>
            <a:ext cx="4757033" cy="852702"/>
          </a:xfrm>
          <a:prstGeom prst="roundRect">
            <a:avLst>
              <a:gd name="adj" fmla="val 9620"/>
            </a:avLst>
          </a:prstGeom>
          <a:solidFill>
            <a:schemeClr val="bg1"/>
          </a:solidFill>
          <a:ln w="9525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ABC81CC-44E1-A440-8A50-A9CA489EDC03}"/>
              </a:ext>
            </a:extLst>
          </p:cNvPr>
          <p:cNvSpPr/>
          <p:nvPr/>
        </p:nvSpPr>
        <p:spPr>
          <a:xfrm>
            <a:off x="9872836" y="2433189"/>
            <a:ext cx="4757033" cy="646461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2000" spc="4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Customer Retention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26AD1-F0FB-6649-8559-61A9A812DC65}"/>
              </a:ext>
            </a:extLst>
          </p:cNvPr>
          <p:cNvGrpSpPr/>
          <p:nvPr/>
        </p:nvGrpSpPr>
        <p:grpSpPr>
          <a:xfrm>
            <a:off x="9212864" y="3946511"/>
            <a:ext cx="6055157" cy="3631590"/>
            <a:chOff x="9212864" y="3946511"/>
            <a:chExt cx="6055157" cy="363159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A16474-69BB-A24C-83B1-8D16B07F2B7E}"/>
                </a:ext>
              </a:extLst>
            </p:cNvPr>
            <p:cNvGrpSpPr/>
            <p:nvPr/>
          </p:nvGrpSpPr>
          <p:grpSpPr>
            <a:xfrm>
              <a:off x="10109583" y="3946511"/>
              <a:ext cx="4283537" cy="3631590"/>
              <a:chOff x="3000119" y="4799578"/>
              <a:chExt cx="3256587" cy="2760940"/>
            </a:xfrm>
          </p:grpSpPr>
          <p:sp>
            <p:nvSpPr>
              <p:cNvPr id="101" name="Pie 100">
                <a:extLst>
                  <a:ext uri="{FF2B5EF4-FFF2-40B4-BE49-F238E27FC236}">
                    <a16:creationId xmlns:a16="http://schemas.microsoft.com/office/drawing/2014/main" id="{96385E1C-9C33-554E-B9C0-945061DA0E9D}"/>
                  </a:ext>
                </a:extLst>
              </p:cNvPr>
              <p:cNvSpPr/>
              <p:nvPr/>
            </p:nvSpPr>
            <p:spPr>
              <a:xfrm>
                <a:off x="3016706" y="5897155"/>
                <a:ext cx="3240000" cy="526453"/>
              </a:xfrm>
              <a:prstGeom prst="pie">
                <a:avLst>
                  <a:gd name="adj1" fmla="val 19664480"/>
                  <a:gd name="adj2" fmla="val 29894"/>
                </a:avLst>
              </a:prstGeom>
              <a:solidFill>
                <a:srgbClr val="D9D9D9"/>
              </a:solidFill>
              <a:ln w="952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facad" pitchFamily="2" charset="0"/>
                  <a:cs typeface="Afacad" pitchFamily="2" charset="0"/>
                  <a:sym typeface="Helvetica Neue Medium"/>
                </a:endParaRPr>
              </a:p>
            </p:txBody>
          </p:sp>
          <p:sp>
            <p:nvSpPr>
              <p:cNvPr id="102" name="Pie 101">
                <a:extLst>
                  <a:ext uri="{FF2B5EF4-FFF2-40B4-BE49-F238E27FC236}">
                    <a16:creationId xmlns:a16="http://schemas.microsoft.com/office/drawing/2014/main" id="{A0213062-5404-BE45-83B1-921A4FBECD28}"/>
                  </a:ext>
                </a:extLst>
              </p:cNvPr>
              <p:cNvSpPr/>
              <p:nvPr/>
            </p:nvSpPr>
            <p:spPr>
              <a:xfrm>
                <a:off x="3015202" y="5899967"/>
                <a:ext cx="3240000" cy="526453"/>
              </a:xfrm>
              <a:prstGeom prst="pie">
                <a:avLst>
                  <a:gd name="adj1" fmla="val 13977784"/>
                  <a:gd name="adj2" fmla="val 19880546"/>
                </a:avLst>
              </a:prstGeom>
              <a:solidFill>
                <a:srgbClr val="94C5EA"/>
              </a:solidFill>
              <a:ln w="952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facad" pitchFamily="2" charset="0"/>
                  <a:cs typeface="Afacad" pitchFamily="2" charset="0"/>
                  <a:sym typeface="Helvetica Neue Medium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73CEE7E2-60E3-8B4B-B528-0C53E847C478}"/>
                  </a:ext>
                </a:extLst>
              </p:cNvPr>
              <p:cNvSpPr/>
              <p:nvPr/>
            </p:nvSpPr>
            <p:spPr>
              <a:xfrm>
                <a:off x="3222995" y="4799578"/>
                <a:ext cx="2760068" cy="2760940"/>
              </a:xfrm>
              <a:custGeom>
                <a:avLst/>
                <a:gdLst>
                  <a:gd name="connsiteX0" fmla="*/ 2321088 w 4643685"/>
                  <a:gd name="connsiteY0" fmla="*/ 4645151 h 4645152"/>
                  <a:gd name="connsiteX1" fmla="*/ 2321130 w 4643685"/>
                  <a:gd name="connsiteY1" fmla="*/ 4645151 h 4645152"/>
                  <a:gd name="connsiteX2" fmla="*/ 2321109 w 4643685"/>
                  <a:gd name="connsiteY2" fmla="*/ 4645152 h 4645152"/>
                  <a:gd name="connsiteX3" fmla="*/ 4643684 w 4643685"/>
                  <a:gd name="connsiteY3" fmla="*/ 2322555 h 4645152"/>
                  <a:gd name="connsiteX4" fmla="*/ 4643685 w 4643685"/>
                  <a:gd name="connsiteY4" fmla="*/ 2322576 h 4645152"/>
                  <a:gd name="connsiteX5" fmla="*/ 4643684 w 4643685"/>
                  <a:gd name="connsiteY5" fmla="*/ 2322597 h 4645152"/>
                  <a:gd name="connsiteX6" fmla="*/ 2321109 w 4643685"/>
                  <a:gd name="connsiteY6" fmla="*/ 0 h 4645152"/>
                  <a:gd name="connsiteX7" fmla="*/ 4631694 w 4643685"/>
                  <a:gd name="connsiteY7" fmla="*/ 2085106 h 4645152"/>
                  <a:gd name="connsiteX8" fmla="*/ 4642219 w 4643685"/>
                  <a:gd name="connsiteY8" fmla="*/ 2293534 h 4645152"/>
                  <a:gd name="connsiteX9" fmla="*/ 0 w 4643685"/>
                  <a:gd name="connsiteY9" fmla="*/ 2293534 h 4645152"/>
                  <a:gd name="connsiteX10" fmla="*/ 10524 w 4643685"/>
                  <a:gd name="connsiteY10" fmla="*/ 2085106 h 4645152"/>
                  <a:gd name="connsiteX11" fmla="*/ 2321109 w 4643685"/>
                  <a:gd name="connsiteY11" fmla="*/ 0 h 4645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43685" h="4645152">
                    <a:moveTo>
                      <a:pt x="2321088" y="4645151"/>
                    </a:moveTo>
                    <a:lnTo>
                      <a:pt x="2321130" y="4645151"/>
                    </a:lnTo>
                    <a:lnTo>
                      <a:pt x="2321109" y="4645152"/>
                    </a:lnTo>
                    <a:close/>
                    <a:moveTo>
                      <a:pt x="4643684" y="2322555"/>
                    </a:moveTo>
                    <a:lnTo>
                      <a:pt x="4643685" y="2322576"/>
                    </a:lnTo>
                    <a:lnTo>
                      <a:pt x="4643684" y="2322597"/>
                    </a:lnTo>
                    <a:close/>
                    <a:moveTo>
                      <a:pt x="2321109" y="0"/>
                    </a:moveTo>
                    <a:cubicBezTo>
                      <a:pt x="3523662" y="0"/>
                      <a:pt x="4512755" y="913933"/>
                      <a:pt x="4631694" y="2085106"/>
                    </a:cubicBezTo>
                    <a:lnTo>
                      <a:pt x="4642219" y="2293534"/>
                    </a:lnTo>
                    <a:lnTo>
                      <a:pt x="0" y="2293534"/>
                    </a:lnTo>
                    <a:lnTo>
                      <a:pt x="10524" y="2085106"/>
                    </a:lnTo>
                    <a:cubicBezTo>
                      <a:pt x="129463" y="913933"/>
                      <a:pt x="1118556" y="0"/>
                      <a:pt x="2321109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>
                <a:innerShdw blurRad="393700" dist="50800" dir="18900000">
                  <a:prstClr val="black">
                    <a:alpha val="31000"/>
                  </a:prstClr>
                </a:inn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facad" pitchFamily="2" charset="0"/>
                  <a:cs typeface="Afacad" pitchFamily="2" charset="0"/>
                  <a:sym typeface="Helvetica Neue Medium"/>
                </a:endParaRPr>
              </a:p>
            </p:txBody>
          </p:sp>
          <p:sp>
            <p:nvSpPr>
              <p:cNvPr id="104" name="Pie 103">
                <a:extLst>
                  <a:ext uri="{FF2B5EF4-FFF2-40B4-BE49-F238E27FC236}">
                    <a16:creationId xmlns:a16="http://schemas.microsoft.com/office/drawing/2014/main" id="{F73258F7-6969-654F-8D95-B615CA691066}"/>
                  </a:ext>
                </a:extLst>
              </p:cNvPr>
              <p:cNvSpPr/>
              <p:nvPr/>
            </p:nvSpPr>
            <p:spPr>
              <a:xfrm>
                <a:off x="3000119" y="5908758"/>
                <a:ext cx="3240000" cy="526453"/>
              </a:xfrm>
              <a:prstGeom prst="pie">
                <a:avLst>
                  <a:gd name="adj1" fmla="val 10812858"/>
                  <a:gd name="adj2" fmla="val 14033474"/>
                </a:avLst>
              </a:prstGeom>
              <a:solidFill>
                <a:srgbClr val="94C5EA"/>
              </a:solidFill>
              <a:ln w="952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facad" pitchFamily="2" charset="0"/>
                  <a:cs typeface="Afacad" pitchFamily="2" charset="0"/>
                  <a:sym typeface="Helvetica Neue Medium"/>
                </a:endParaRPr>
              </a:p>
            </p:txBody>
          </p:sp>
          <p:sp>
            <p:nvSpPr>
              <p:cNvPr id="105" name="Block Arc 104">
                <a:extLst>
                  <a:ext uri="{FF2B5EF4-FFF2-40B4-BE49-F238E27FC236}">
                    <a16:creationId xmlns:a16="http://schemas.microsoft.com/office/drawing/2014/main" id="{56C8E7B9-731B-BF4B-B1FE-1AE210CC6322}"/>
                  </a:ext>
                </a:extLst>
              </p:cNvPr>
              <p:cNvSpPr/>
              <p:nvPr/>
            </p:nvSpPr>
            <p:spPr>
              <a:xfrm>
                <a:off x="3226074" y="5792958"/>
                <a:ext cx="2743129" cy="750938"/>
              </a:xfrm>
              <a:prstGeom prst="blockArc">
                <a:avLst>
                  <a:gd name="adj1" fmla="val 10811775"/>
                  <a:gd name="adj2" fmla="val 19913624"/>
                  <a:gd name="adj3" fmla="val 48286"/>
                </a:avLst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>
                <a:innerShdw blurRad="393700" dist="50800" dir="18900000">
                  <a:prstClr val="black">
                    <a:alpha val="31000"/>
                  </a:prstClr>
                </a:inn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facad" pitchFamily="2" charset="0"/>
                  <a:cs typeface="Afacad" pitchFamily="2" charset="0"/>
                  <a:sym typeface="Helvetica Neue Medium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A5802C7-5C67-9848-AFBD-1A36BA4EA9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1645" y="5281720"/>
                <a:ext cx="1653556" cy="869929"/>
              </a:xfrm>
              <a:prstGeom prst="line">
                <a:avLst/>
              </a:prstGeom>
              <a:noFill/>
              <a:ln w="25400" cap="flat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10800000" scaled="0"/>
                </a:gradFill>
                <a:prstDash val="solid"/>
                <a:miter lim="400000"/>
                <a:headEnd type="oval" w="lg" len="lg"/>
              </a:ln>
              <a:effectLst>
                <a:glow rad="76200">
                  <a:schemeClr val="bg2">
                    <a:alpha val="34000"/>
                  </a:schemeClr>
                </a:glo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C9B64C7-C83E-9942-835A-498EB9F513C4}"/>
                </a:ext>
              </a:extLst>
            </p:cNvPr>
            <p:cNvSpPr txBox="1"/>
            <p:nvPr/>
          </p:nvSpPr>
          <p:spPr>
            <a:xfrm>
              <a:off x="9212864" y="5501120"/>
              <a:ext cx="754459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r" defTabSz="914400"/>
              <a:r>
                <a:rPr lang="en-GB" sz="2000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-100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7DB5D3-CDEB-9147-A287-B7F181CF66A8}"/>
                </a:ext>
              </a:extLst>
            </p:cNvPr>
            <p:cNvSpPr txBox="1"/>
            <p:nvPr/>
          </p:nvSpPr>
          <p:spPr>
            <a:xfrm>
              <a:off x="14513562" y="5501120"/>
              <a:ext cx="754459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914400"/>
              <a:r>
                <a:rPr lang="en-GB" sz="2000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+100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01B1263-C40D-4D4C-A9D5-95FD44FE3432}"/>
              </a:ext>
            </a:extLst>
          </p:cNvPr>
          <p:cNvGrpSpPr/>
          <p:nvPr/>
        </p:nvGrpSpPr>
        <p:grpSpPr>
          <a:xfrm>
            <a:off x="10393626" y="6188450"/>
            <a:ext cx="3630443" cy="1260000"/>
            <a:chOff x="2504097" y="2869228"/>
            <a:chExt cx="4078800" cy="1260000"/>
          </a:xfrm>
        </p:grpSpPr>
        <p:sp>
          <p:nvSpPr>
            <p:cNvPr id="112" name="Rectangle: Rounded Corners 45">
              <a:extLst>
                <a:ext uri="{FF2B5EF4-FFF2-40B4-BE49-F238E27FC236}">
                  <a16:creationId xmlns:a16="http://schemas.microsoft.com/office/drawing/2014/main" id="{592A7BFE-DD35-F344-A90A-10D6DE07CB3A}"/>
                </a:ext>
              </a:extLst>
            </p:cNvPr>
            <p:cNvSpPr/>
            <p:nvPr/>
          </p:nvSpPr>
          <p:spPr>
            <a:xfrm>
              <a:off x="2504097" y="2869228"/>
              <a:ext cx="4078800" cy="1260000"/>
            </a:xfrm>
            <a:prstGeom prst="roundRect">
              <a:avLst>
                <a:gd name="adj" fmla="val 11735"/>
              </a:avLst>
            </a:prstGeom>
            <a:solidFill>
              <a:schemeClr val="bg1"/>
            </a:solidFill>
            <a:ln w="1905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28B2726-8B34-BB46-9FB6-B4DD0B632E9D}"/>
                </a:ext>
              </a:extLst>
            </p:cNvPr>
            <p:cNvSpPr txBox="1"/>
            <p:nvPr/>
          </p:nvSpPr>
          <p:spPr>
            <a:xfrm>
              <a:off x="2847461" y="3068992"/>
              <a:ext cx="3425665" cy="49244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/>
              <a:r>
                <a:rPr lang="en-GB" sz="3200" b="1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92%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193203A-BA96-4F48-80F8-8F5B59492434}"/>
                </a:ext>
              </a:extLst>
            </p:cNvPr>
            <p:cNvSpPr txBox="1"/>
            <p:nvPr/>
          </p:nvSpPr>
          <p:spPr>
            <a:xfrm>
              <a:off x="2847461" y="3573684"/>
              <a:ext cx="34256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pPr algn="ctr"/>
              <a:r>
                <a:rPr lang="en-GB" sz="18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Target &gt;= 90%</a:t>
              </a:r>
            </a:p>
          </p:txBody>
        </p:sp>
      </p:grpSp>
      <p:graphicFrame>
        <p:nvGraphicFramePr>
          <p:cNvPr id="118" name="Chart 117">
            <a:extLst>
              <a:ext uri="{FF2B5EF4-FFF2-40B4-BE49-F238E27FC236}">
                <a16:creationId xmlns:a16="http://schemas.microsoft.com/office/drawing/2014/main" id="{0308450F-913F-D24A-B1C2-16B251DCC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011120"/>
              </p:ext>
            </p:extLst>
          </p:nvPr>
        </p:nvGraphicFramePr>
        <p:xfrm>
          <a:off x="9056359" y="7838722"/>
          <a:ext cx="6334185" cy="376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9" name="Rectangle: Rounded Corners 38">
            <a:extLst>
              <a:ext uri="{FF2B5EF4-FFF2-40B4-BE49-F238E27FC236}">
                <a16:creationId xmlns:a16="http://schemas.microsoft.com/office/drawing/2014/main" id="{B914A7E5-F2A3-E443-BF1F-FDFC195E94A6}"/>
              </a:ext>
            </a:extLst>
          </p:cNvPr>
          <p:cNvSpPr/>
          <p:nvPr/>
        </p:nvSpPr>
        <p:spPr>
          <a:xfrm>
            <a:off x="16105925" y="2756420"/>
            <a:ext cx="6896053" cy="9596152"/>
          </a:xfrm>
          <a:prstGeom prst="roundRect">
            <a:avLst>
              <a:gd name="adj" fmla="val 4167"/>
            </a:avLst>
          </a:prstGeom>
          <a:gradFill>
            <a:gsLst>
              <a:gs pos="32000">
                <a:srgbClr val="F7F8F5"/>
              </a:gs>
              <a:gs pos="0">
                <a:schemeClr val="bg1"/>
              </a:gs>
            </a:gsLst>
            <a:lin ang="5400000" scaled="1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sp>
        <p:nvSpPr>
          <p:cNvPr id="127" name="Rectangle: Rounded Corners 174">
            <a:extLst>
              <a:ext uri="{FF2B5EF4-FFF2-40B4-BE49-F238E27FC236}">
                <a16:creationId xmlns:a16="http://schemas.microsoft.com/office/drawing/2014/main" id="{02667DD9-BD44-3548-99D1-75E24A0F981E}"/>
              </a:ext>
            </a:extLst>
          </p:cNvPr>
          <p:cNvSpPr/>
          <p:nvPr/>
        </p:nvSpPr>
        <p:spPr>
          <a:xfrm>
            <a:off x="17175434" y="2330069"/>
            <a:ext cx="4757033" cy="852702"/>
          </a:xfrm>
          <a:prstGeom prst="roundRect">
            <a:avLst>
              <a:gd name="adj" fmla="val 9620"/>
            </a:avLst>
          </a:prstGeom>
          <a:solidFill>
            <a:schemeClr val="bg1"/>
          </a:solidFill>
          <a:ln w="9525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facad" pitchFamily="2" charset="0"/>
              <a:cs typeface="Afacad" pitchFamily="2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9F656F-A21E-6E4F-9ED9-868D155A227A}"/>
              </a:ext>
            </a:extLst>
          </p:cNvPr>
          <p:cNvSpPr/>
          <p:nvPr/>
        </p:nvSpPr>
        <p:spPr>
          <a:xfrm>
            <a:off x="17175433" y="2433189"/>
            <a:ext cx="4757033" cy="646461"/>
          </a:xfrm>
          <a:prstGeom prst="rect">
            <a:avLst/>
          </a:prstGeom>
          <a:noFill/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GB" sz="2000" spc="40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rPr>
              <a:t>Customer Effort Score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899B7F-0D1A-4048-8CC6-746EF7AD25C1}"/>
              </a:ext>
            </a:extLst>
          </p:cNvPr>
          <p:cNvGrpSpPr/>
          <p:nvPr/>
        </p:nvGrpSpPr>
        <p:grpSpPr>
          <a:xfrm>
            <a:off x="16515461" y="3764896"/>
            <a:ext cx="6055157" cy="3813205"/>
            <a:chOff x="16515461" y="3764896"/>
            <a:chExt cx="6055157" cy="381320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38C9C5D-2AAF-9F44-BDBE-333110AC14F2}"/>
                </a:ext>
              </a:extLst>
            </p:cNvPr>
            <p:cNvGrpSpPr/>
            <p:nvPr/>
          </p:nvGrpSpPr>
          <p:grpSpPr>
            <a:xfrm>
              <a:off x="17412180" y="3764896"/>
              <a:ext cx="4283537" cy="3813205"/>
              <a:chOff x="3000119" y="4661504"/>
              <a:chExt cx="3256587" cy="2899014"/>
            </a:xfrm>
          </p:grpSpPr>
          <p:sp>
            <p:nvSpPr>
              <p:cNvPr id="121" name="Pie 120">
                <a:extLst>
                  <a:ext uri="{FF2B5EF4-FFF2-40B4-BE49-F238E27FC236}">
                    <a16:creationId xmlns:a16="http://schemas.microsoft.com/office/drawing/2014/main" id="{CB2AAAF5-BB4D-F343-8445-83395E17C20C}"/>
                  </a:ext>
                </a:extLst>
              </p:cNvPr>
              <p:cNvSpPr/>
              <p:nvPr/>
            </p:nvSpPr>
            <p:spPr>
              <a:xfrm>
                <a:off x="3016706" y="5897155"/>
                <a:ext cx="3240000" cy="526453"/>
              </a:xfrm>
              <a:prstGeom prst="pie">
                <a:avLst>
                  <a:gd name="adj1" fmla="val 17453599"/>
                  <a:gd name="adj2" fmla="val 29894"/>
                </a:avLst>
              </a:prstGeom>
              <a:solidFill>
                <a:srgbClr val="D9D9D9"/>
              </a:solidFill>
              <a:ln w="952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facad" pitchFamily="2" charset="0"/>
                  <a:cs typeface="Afacad" pitchFamily="2" charset="0"/>
                  <a:sym typeface="Helvetica Neue Medium"/>
                </a:endParaRPr>
              </a:p>
            </p:txBody>
          </p:sp>
          <p:sp>
            <p:nvSpPr>
              <p:cNvPr id="122" name="Pie 121">
                <a:extLst>
                  <a:ext uri="{FF2B5EF4-FFF2-40B4-BE49-F238E27FC236}">
                    <a16:creationId xmlns:a16="http://schemas.microsoft.com/office/drawing/2014/main" id="{3487E30C-9385-254F-BD8D-1B9240F7D6CB}"/>
                  </a:ext>
                </a:extLst>
              </p:cNvPr>
              <p:cNvSpPr/>
              <p:nvPr/>
            </p:nvSpPr>
            <p:spPr>
              <a:xfrm>
                <a:off x="3015202" y="5899967"/>
                <a:ext cx="3240000" cy="526453"/>
              </a:xfrm>
              <a:prstGeom prst="pie">
                <a:avLst>
                  <a:gd name="adj1" fmla="val 13977784"/>
                  <a:gd name="adj2" fmla="val 17482465"/>
                </a:avLst>
              </a:prstGeom>
              <a:solidFill>
                <a:srgbClr val="ADAAAB"/>
              </a:solidFill>
              <a:ln w="952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facad" pitchFamily="2" charset="0"/>
                  <a:cs typeface="Afacad" pitchFamily="2" charset="0"/>
                  <a:sym typeface="Helvetica Neue Medium"/>
                </a:endParaRPr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2D984828-D600-8F48-AB7C-D2343573297E}"/>
                  </a:ext>
                </a:extLst>
              </p:cNvPr>
              <p:cNvSpPr/>
              <p:nvPr/>
            </p:nvSpPr>
            <p:spPr>
              <a:xfrm>
                <a:off x="3222995" y="4799578"/>
                <a:ext cx="2760068" cy="2760940"/>
              </a:xfrm>
              <a:custGeom>
                <a:avLst/>
                <a:gdLst>
                  <a:gd name="connsiteX0" fmla="*/ 2321088 w 4643685"/>
                  <a:gd name="connsiteY0" fmla="*/ 4645151 h 4645152"/>
                  <a:gd name="connsiteX1" fmla="*/ 2321130 w 4643685"/>
                  <a:gd name="connsiteY1" fmla="*/ 4645151 h 4645152"/>
                  <a:gd name="connsiteX2" fmla="*/ 2321109 w 4643685"/>
                  <a:gd name="connsiteY2" fmla="*/ 4645152 h 4645152"/>
                  <a:gd name="connsiteX3" fmla="*/ 4643684 w 4643685"/>
                  <a:gd name="connsiteY3" fmla="*/ 2322555 h 4645152"/>
                  <a:gd name="connsiteX4" fmla="*/ 4643685 w 4643685"/>
                  <a:gd name="connsiteY4" fmla="*/ 2322576 h 4645152"/>
                  <a:gd name="connsiteX5" fmla="*/ 4643684 w 4643685"/>
                  <a:gd name="connsiteY5" fmla="*/ 2322597 h 4645152"/>
                  <a:gd name="connsiteX6" fmla="*/ 2321109 w 4643685"/>
                  <a:gd name="connsiteY6" fmla="*/ 0 h 4645152"/>
                  <a:gd name="connsiteX7" fmla="*/ 4631694 w 4643685"/>
                  <a:gd name="connsiteY7" fmla="*/ 2085106 h 4645152"/>
                  <a:gd name="connsiteX8" fmla="*/ 4642219 w 4643685"/>
                  <a:gd name="connsiteY8" fmla="*/ 2293534 h 4645152"/>
                  <a:gd name="connsiteX9" fmla="*/ 0 w 4643685"/>
                  <a:gd name="connsiteY9" fmla="*/ 2293534 h 4645152"/>
                  <a:gd name="connsiteX10" fmla="*/ 10524 w 4643685"/>
                  <a:gd name="connsiteY10" fmla="*/ 2085106 h 4645152"/>
                  <a:gd name="connsiteX11" fmla="*/ 2321109 w 4643685"/>
                  <a:gd name="connsiteY11" fmla="*/ 0 h 4645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43685" h="4645152">
                    <a:moveTo>
                      <a:pt x="2321088" y="4645151"/>
                    </a:moveTo>
                    <a:lnTo>
                      <a:pt x="2321130" y="4645151"/>
                    </a:lnTo>
                    <a:lnTo>
                      <a:pt x="2321109" y="4645152"/>
                    </a:lnTo>
                    <a:close/>
                    <a:moveTo>
                      <a:pt x="4643684" y="2322555"/>
                    </a:moveTo>
                    <a:lnTo>
                      <a:pt x="4643685" y="2322576"/>
                    </a:lnTo>
                    <a:lnTo>
                      <a:pt x="4643684" y="2322597"/>
                    </a:lnTo>
                    <a:close/>
                    <a:moveTo>
                      <a:pt x="2321109" y="0"/>
                    </a:moveTo>
                    <a:cubicBezTo>
                      <a:pt x="3523662" y="0"/>
                      <a:pt x="4512755" y="913933"/>
                      <a:pt x="4631694" y="2085106"/>
                    </a:cubicBezTo>
                    <a:lnTo>
                      <a:pt x="4642219" y="2293534"/>
                    </a:lnTo>
                    <a:lnTo>
                      <a:pt x="0" y="2293534"/>
                    </a:lnTo>
                    <a:lnTo>
                      <a:pt x="10524" y="2085106"/>
                    </a:lnTo>
                    <a:cubicBezTo>
                      <a:pt x="129463" y="913933"/>
                      <a:pt x="1118556" y="0"/>
                      <a:pt x="2321109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>
                <a:innerShdw blurRad="393700" dist="50800" dir="18900000">
                  <a:prstClr val="black">
                    <a:alpha val="31000"/>
                  </a:prstClr>
                </a:inn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facad" pitchFamily="2" charset="0"/>
                  <a:cs typeface="Afacad" pitchFamily="2" charset="0"/>
                  <a:sym typeface="Helvetica Neue Medium"/>
                </a:endParaRPr>
              </a:p>
            </p:txBody>
          </p:sp>
          <p:sp>
            <p:nvSpPr>
              <p:cNvPr id="124" name="Pie 123">
                <a:extLst>
                  <a:ext uri="{FF2B5EF4-FFF2-40B4-BE49-F238E27FC236}">
                    <a16:creationId xmlns:a16="http://schemas.microsoft.com/office/drawing/2014/main" id="{A0A8EA9C-107F-EF4A-8B77-8BDD6D4FBC23}"/>
                  </a:ext>
                </a:extLst>
              </p:cNvPr>
              <p:cNvSpPr/>
              <p:nvPr/>
            </p:nvSpPr>
            <p:spPr>
              <a:xfrm>
                <a:off x="3000119" y="5908758"/>
                <a:ext cx="3240000" cy="526453"/>
              </a:xfrm>
              <a:prstGeom prst="pie">
                <a:avLst>
                  <a:gd name="adj1" fmla="val 10812858"/>
                  <a:gd name="adj2" fmla="val 14033474"/>
                </a:avLst>
              </a:prstGeom>
              <a:solidFill>
                <a:srgbClr val="94C5EA"/>
              </a:solidFill>
              <a:ln w="952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facad" pitchFamily="2" charset="0"/>
                  <a:cs typeface="Afacad" pitchFamily="2" charset="0"/>
                  <a:sym typeface="Helvetica Neue Medium"/>
                </a:endParaRPr>
              </a:p>
            </p:txBody>
          </p:sp>
          <p:sp>
            <p:nvSpPr>
              <p:cNvPr id="125" name="Block Arc 124">
                <a:extLst>
                  <a:ext uri="{FF2B5EF4-FFF2-40B4-BE49-F238E27FC236}">
                    <a16:creationId xmlns:a16="http://schemas.microsoft.com/office/drawing/2014/main" id="{94A2548E-A00B-7948-9747-235A42B29F31}"/>
                  </a:ext>
                </a:extLst>
              </p:cNvPr>
              <p:cNvSpPr/>
              <p:nvPr/>
            </p:nvSpPr>
            <p:spPr>
              <a:xfrm>
                <a:off x="3226074" y="5787527"/>
                <a:ext cx="2743129" cy="761800"/>
              </a:xfrm>
              <a:prstGeom prst="blockArc">
                <a:avLst>
                  <a:gd name="adj1" fmla="val 10811775"/>
                  <a:gd name="adj2" fmla="val 14246196"/>
                  <a:gd name="adj3" fmla="val 48937"/>
                </a:avLst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>
                <a:innerShdw blurRad="393700" dist="50800" dir="18900000">
                  <a:prstClr val="black">
                    <a:alpha val="31000"/>
                  </a:prstClr>
                </a:inn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facad" pitchFamily="2" charset="0"/>
                  <a:cs typeface="Afacad" pitchFamily="2" charset="0"/>
                  <a:sym typeface="Helvetica Neue Medium"/>
                </a:endParaRP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68CB18B-1E66-854A-B149-1A1CDDE2FC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23094" y="4661504"/>
                <a:ext cx="973004" cy="1514134"/>
              </a:xfrm>
              <a:prstGeom prst="line">
                <a:avLst/>
              </a:prstGeom>
              <a:noFill/>
              <a:ln w="25400" cap="flat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10800000" scaled="0"/>
                </a:gradFill>
                <a:prstDash val="solid"/>
                <a:miter lim="400000"/>
                <a:headEnd type="oval" w="lg" len="lg"/>
              </a:ln>
              <a:effectLst>
                <a:glow rad="76200">
                  <a:schemeClr val="bg2">
                    <a:alpha val="34000"/>
                  </a:schemeClr>
                </a:glo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963CC32-5C9F-0E4C-9DA2-CE0C3B9CAA07}"/>
                </a:ext>
              </a:extLst>
            </p:cNvPr>
            <p:cNvSpPr txBox="1"/>
            <p:nvPr/>
          </p:nvSpPr>
          <p:spPr>
            <a:xfrm>
              <a:off x="16515461" y="5501120"/>
              <a:ext cx="754459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r" defTabSz="914400"/>
              <a:r>
                <a:rPr lang="en-GB" sz="2000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-100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55B881A-CFEB-6445-B74B-3CBCD4B8C3F6}"/>
                </a:ext>
              </a:extLst>
            </p:cNvPr>
            <p:cNvSpPr txBox="1"/>
            <p:nvPr/>
          </p:nvSpPr>
          <p:spPr>
            <a:xfrm>
              <a:off x="21816159" y="5501120"/>
              <a:ext cx="754459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defTabSz="914400"/>
              <a:r>
                <a:rPr lang="en-GB" sz="2000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+100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1DF7562-6D94-FD44-8B47-30328127B413}"/>
              </a:ext>
            </a:extLst>
          </p:cNvPr>
          <p:cNvGrpSpPr/>
          <p:nvPr/>
        </p:nvGrpSpPr>
        <p:grpSpPr>
          <a:xfrm>
            <a:off x="17696223" y="6188450"/>
            <a:ext cx="3630443" cy="1260000"/>
            <a:chOff x="2504097" y="2869228"/>
            <a:chExt cx="4078800" cy="1260000"/>
          </a:xfrm>
        </p:grpSpPr>
        <p:sp>
          <p:nvSpPr>
            <p:cNvPr id="132" name="Rectangle: Rounded Corners 45">
              <a:extLst>
                <a:ext uri="{FF2B5EF4-FFF2-40B4-BE49-F238E27FC236}">
                  <a16:creationId xmlns:a16="http://schemas.microsoft.com/office/drawing/2014/main" id="{C426C24C-9E58-5048-B723-50554C4C04F8}"/>
                </a:ext>
              </a:extLst>
            </p:cNvPr>
            <p:cNvSpPr/>
            <p:nvPr/>
          </p:nvSpPr>
          <p:spPr>
            <a:xfrm>
              <a:off x="2504097" y="2869228"/>
              <a:ext cx="4078800" cy="1260000"/>
            </a:xfrm>
            <a:prstGeom prst="roundRect">
              <a:avLst>
                <a:gd name="adj" fmla="val 11735"/>
              </a:avLst>
            </a:prstGeom>
            <a:solidFill>
              <a:schemeClr val="bg1"/>
            </a:solidFill>
            <a:ln w="1905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F8C9DC8-ACEC-DE4C-9CBE-64E4373AE288}"/>
                </a:ext>
              </a:extLst>
            </p:cNvPr>
            <p:cNvSpPr txBox="1"/>
            <p:nvPr/>
          </p:nvSpPr>
          <p:spPr>
            <a:xfrm>
              <a:off x="2847461" y="3068992"/>
              <a:ext cx="3425665" cy="49244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4400"/>
              <a:r>
                <a:rPr lang="en-GB" sz="3200" b="1" spc="40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1.7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B97CE-39AB-554D-8FE6-1AD87E8F148F}"/>
                </a:ext>
              </a:extLst>
            </p:cNvPr>
            <p:cNvSpPr txBox="1"/>
            <p:nvPr/>
          </p:nvSpPr>
          <p:spPr>
            <a:xfrm>
              <a:off x="2847461" y="3573684"/>
              <a:ext cx="34256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pPr algn="ctr"/>
              <a:r>
                <a:rPr lang="en-GB" sz="1800" b="0" cap="none" dirty="0">
                  <a:solidFill>
                    <a:schemeClr val="bg2">
                      <a:lumMod val="50000"/>
                    </a:schemeClr>
                  </a:solidFill>
                  <a:latin typeface="Afacad" pitchFamily="2" charset="0"/>
                  <a:cs typeface="Afacad" pitchFamily="2" charset="0"/>
                </a:rPr>
                <a:t>Detractors Efforts</a:t>
              </a:r>
            </a:p>
          </p:txBody>
        </p:sp>
      </p:grpSp>
      <p:graphicFrame>
        <p:nvGraphicFramePr>
          <p:cNvPr id="135" name="Chart 134">
            <a:extLst>
              <a:ext uri="{FF2B5EF4-FFF2-40B4-BE49-F238E27FC236}">
                <a16:creationId xmlns:a16="http://schemas.microsoft.com/office/drawing/2014/main" id="{5AF6D40B-798D-6F45-86CB-C1329A832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849689"/>
              </p:ext>
            </p:extLst>
          </p:nvPr>
        </p:nvGraphicFramePr>
        <p:xfrm>
          <a:off x="15811244" y="6188450"/>
          <a:ext cx="7503268" cy="7013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EA8F1580-1323-9047-8730-02C0181D2175}"/>
              </a:ext>
            </a:extLst>
          </p:cNvPr>
          <p:cNvSpPr txBox="1"/>
          <p:nvPr/>
        </p:nvSpPr>
        <p:spPr>
          <a:xfrm>
            <a:off x="1777903" y="1131101"/>
            <a:ext cx="15669982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25583" hangingPunct="0">
              <a:defRPr/>
            </a:pPr>
            <a:r>
              <a:rPr lang="en-US" sz="3800" b="1" kern="0" dirty="0">
                <a:solidFill>
                  <a:schemeClr val="bg2">
                    <a:lumMod val="10000"/>
                  </a:schemeClr>
                </a:solidFill>
                <a:latin typeface="Lexend Deca" pitchFamily="2" charset="0"/>
                <a:ea typeface="Helvetica Neue"/>
                <a:cs typeface="Afacad" pitchFamily="2" charset="0"/>
                <a:sym typeface="Helvetica Neue"/>
              </a:rPr>
              <a:t>Customer Satisfaction KPI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DAB00A-6B5A-38E7-D039-6A25DD570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682" y="82366"/>
            <a:ext cx="1682499" cy="1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37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97" grpId="0"/>
      <p:bldP spid="99" grpId="0" animBg="1"/>
      <p:bldP spid="108" grpId="0"/>
      <p:bldGraphic spid="118" grpId="0">
        <p:bldAsOne/>
      </p:bldGraphic>
      <p:bldP spid="119" grpId="0" animBg="1"/>
      <p:bldP spid="128" grpId="0"/>
      <p:bldGraphic spid="13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6AFAD1-5D08-0D45-A27F-93F130BBF02F}"/>
              </a:ext>
            </a:extLst>
          </p:cNvPr>
          <p:cNvGrpSpPr/>
          <p:nvPr/>
        </p:nvGrpSpPr>
        <p:grpSpPr>
          <a:xfrm>
            <a:off x="1777903" y="2455881"/>
            <a:ext cx="20482310" cy="4890755"/>
            <a:chOff x="1777903" y="2455881"/>
            <a:chExt cx="20482310" cy="4890755"/>
          </a:xfrm>
        </p:grpSpPr>
        <p:sp>
          <p:nvSpPr>
            <p:cNvPr id="116" name="Rectangle: Rounded Corners 38">
              <a:extLst>
                <a:ext uri="{FF2B5EF4-FFF2-40B4-BE49-F238E27FC236}">
                  <a16:creationId xmlns:a16="http://schemas.microsoft.com/office/drawing/2014/main" id="{CE90AA14-5472-BD47-8EA9-97EE0F8824F3}"/>
                </a:ext>
              </a:extLst>
            </p:cNvPr>
            <p:cNvSpPr/>
            <p:nvPr/>
          </p:nvSpPr>
          <p:spPr>
            <a:xfrm rot="5400000">
              <a:off x="10070920" y="-4845644"/>
              <a:ext cx="4887767" cy="19490818"/>
            </a:xfrm>
            <a:prstGeom prst="round2SameRect">
              <a:avLst>
                <a:gd name="adj1" fmla="val 8115"/>
                <a:gd name="adj2" fmla="val 0"/>
              </a:avLst>
            </a:prstGeom>
            <a:solidFill>
              <a:schemeClr val="bg1"/>
            </a:solidFill>
            <a:ln w="19050">
              <a:solidFill>
                <a:srgbClr val="D9D9D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71" name="Rectangle: Rounded Corners 38">
              <a:extLst>
                <a:ext uri="{FF2B5EF4-FFF2-40B4-BE49-F238E27FC236}">
                  <a16:creationId xmlns:a16="http://schemas.microsoft.com/office/drawing/2014/main" id="{030594CA-11DD-924B-B75E-2D5615C755F9}"/>
                </a:ext>
              </a:extLst>
            </p:cNvPr>
            <p:cNvSpPr/>
            <p:nvPr/>
          </p:nvSpPr>
          <p:spPr>
            <a:xfrm rot="16200000">
              <a:off x="-151917" y="4388688"/>
              <a:ext cx="4887768" cy="1028127"/>
            </a:xfrm>
            <a:prstGeom prst="round2SameRect">
              <a:avLst>
                <a:gd name="adj1" fmla="val 360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 w="9525">
              <a:noFill/>
            </a:ln>
            <a:effectLst>
              <a:innerShdw blurRad="482600" dist="508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8612625-CA40-0648-BB7D-44254A0F2A41}"/>
                </a:ext>
              </a:extLst>
            </p:cNvPr>
            <p:cNvSpPr/>
            <p:nvPr/>
          </p:nvSpPr>
          <p:spPr>
            <a:xfrm rot="16200000">
              <a:off x="375856" y="4605649"/>
              <a:ext cx="3780654" cy="646461"/>
            </a:xfrm>
            <a:prstGeom prst="rect">
              <a:avLst/>
            </a:prstGeom>
            <a:noFill/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GB" sz="2000" spc="40" dirty="0">
                  <a:solidFill>
                    <a:schemeClr val="bg1"/>
                  </a:solidFill>
                  <a:latin typeface="Afacad" pitchFamily="2" charset="0"/>
                  <a:cs typeface="Afacad" pitchFamily="2" charset="0"/>
                </a:rPr>
                <a:t>Resolutions Phase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FF20BD-BF98-3C43-B82F-14129B0F5E94}"/>
              </a:ext>
            </a:extLst>
          </p:cNvPr>
          <p:cNvGrpSpPr/>
          <p:nvPr/>
        </p:nvGrpSpPr>
        <p:grpSpPr>
          <a:xfrm>
            <a:off x="8966897" y="3013321"/>
            <a:ext cx="12816906" cy="3849086"/>
            <a:chOff x="8966897" y="3013321"/>
            <a:chExt cx="12816906" cy="3849086"/>
          </a:xfrm>
        </p:grpSpPr>
        <p:sp>
          <p:nvSpPr>
            <p:cNvPr id="67" name="Rounded Rectangle">
              <a:extLst>
                <a:ext uri="{FF2B5EF4-FFF2-40B4-BE49-F238E27FC236}">
                  <a16:creationId xmlns:a16="http://schemas.microsoft.com/office/drawing/2014/main" id="{BAB7474D-48C5-674E-AE54-832038C22B92}"/>
                </a:ext>
              </a:extLst>
            </p:cNvPr>
            <p:cNvSpPr/>
            <p:nvPr/>
          </p:nvSpPr>
          <p:spPr>
            <a:xfrm>
              <a:off x="8966897" y="3013321"/>
              <a:ext cx="12816906" cy="3849086"/>
            </a:xfrm>
            <a:prstGeom prst="roundRect">
              <a:avLst>
                <a:gd name="adj" fmla="val 7809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400000"/>
            </a:ln>
            <a:effectLst>
              <a:outerShdw blurRad="190500" dist="38100" dir="18900000" algn="bl" rotWithShape="0">
                <a:schemeClr val="tx1">
                  <a:lumMod val="75000"/>
                  <a:lumOff val="25000"/>
                  <a:alpha val="8000"/>
                </a:scheme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1DCF95B-FC4F-324A-9B58-5CB6B6DB9598}"/>
                </a:ext>
              </a:extLst>
            </p:cNvPr>
            <p:cNvSpPr txBox="1"/>
            <p:nvPr/>
          </p:nvSpPr>
          <p:spPr>
            <a:xfrm>
              <a:off x="12846122" y="3233866"/>
              <a:ext cx="4783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Calls Per Month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8E85ADF-E562-EA43-B34E-5E144BC1E611}"/>
              </a:ext>
            </a:extLst>
          </p:cNvPr>
          <p:cNvGrpSpPr/>
          <p:nvPr/>
        </p:nvGrpSpPr>
        <p:grpSpPr>
          <a:xfrm>
            <a:off x="1777903" y="7695732"/>
            <a:ext cx="20482310" cy="4890755"/>
            <a:chOff x="1777903" y="7695732"/>
            <a:chExt cx="20482310" cy="4890755"/>
          </a:xfrm>
        </p:grpSpPr>
        <p:sp>
          <p:nvSpPr>
            <p:cNvPr id="173" name="Rectangle: Rounded Corners 38">
              <a:extLst>
                <a:ext uri="{FF2B5EF4-FFF2-40B4-BE49-F238E27FC236}">
                  <a16:creationId xmlns:a16="http://schemas.microsoft.com/office/drawing/2014/main" id="{6BC86882-A4E7-AB43-87D5-8B8095693FAC}"/>
                </a:ext>
              </a:extLst>
            </p:cNvPr>
            <p:cNvSpPr/>
            <p:nvPr/>
          </p:nvSpPr>
          <p:spPr>
            <a:xfrm rot="5400000">
              <a:off x="10070920" y="394207"/>
              <a:ext cx="4887767" cy="19490818"/>
            </a:xfrm>
            <a:prstGeom prst="round2SameRect">
              <a:avLst>
                <a:gd name="adj1" fmla="val 8115"/>
                <a:gd name="adj2" fmla="val 0"/>
              </a:avLst>
            </a:prstGeom>
            <a:solidFill>
              <a:schemeClr val="bg1"/>
            </a:solidFill>
            <a:ln w="19050">
              <a:solidFill>
                <a:srgbClr val="D9D9D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74" name="Rectangle: Rounded Corners 38">
              <a:extLst>
                <a:ext uri="{FF2B5EF4-FFF2-40B4-BE49-F238E27FC236}">
                  <a16:creationId xmlns:a16="http://schemas.microsoft.com/office/drawing/2014/main" id="{256461D6-E6C7-F444-B0E7-AACB60CDA4F5}"/>
                </a:ext>
              </a:extLst>
            </p:cNvPr>
            <p:cNvSpPr/>
            <p:nvPr/>
          </p:nvSpPr>
          <p:spPr>
            <a:xfrm rot="16200000">
              <a:off x="-151917" y="9628539"/>
              <a:ext cx="4887768" cy="1028127"/>
            </a:xfrm>
            <a:prstGeom prst="round2SameRect">
              <a:avLst>
                <a:gd name="adj1" fmla="val 360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 w="9525">
              <a:noFill/>
            </a:ln>
            <a:effectLst>
              <a:innerShdw blurRad="482600" dist="508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A8003DC-8430-D540-8394-B741EAED7B43}"/>
                </a:ext>
              </a:extLst>
            </p:cNvPr>
            <p:cNvSpPr/>
            <p:nvPr/>
          </p:nvSpPr>
          <p:spPr>
            <a:xfrm rot="16200000">
              <a:off x="375856" y="9845500"/>
              <a:ext cx="3780654" cy="646461"/>
            </a:xfrm>
            <a:prstGeom prst="rect">
              <a:avLst/>
            </a:prstGeom>
            <a:noFill/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GB" sz="2000" spc="40" dirty="0">
                  <a:solidFill>
                    <a:schemeClr val="bg1"/>
                  </a:solidFill>
                  <a:latin typeface="Afacad" pitchFamily="2" charset="0"/>
                  <a:cs typeface="Afacad" pitchFamily="2" charset="0"/>
                </a:rPr>
                <a:t>Response Time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F7EC18-451D-214A-931D-D52D741D0560}"/>
              </a:ext>
            </a:extLst>
          </p:cNvPr>
          <p:cNvGrpSpPr/>
          <p:nvPr/>
        </p:nvGrpSpPr>
        <p:grpSpPr>
          <a:xfrm>
            <a:off x="3270989" y="3013320"/>
            <a:ext cx="5413600" cy="1800603"/>
            <a:chOff x="3270989" y="3013320"/>
            <a:chExt cx="5413600" cy="1800603"/>
          </a:xfrm>
        </p:grpSpPr>
        <p:sp>
          <p:nvSpPr>
            <p:cNvPr id="70" name="Rounded Rectangle">
              <a:extLst>
                <a:ext uri="{FF2B5EF4-FFF2-40B4-BE49-F238E27FC236}">
                  <a16:creationId xmlns:a16="http://schemas.microsoft.com/office/drawing/2014/main" id="{340A1338-3BB5-004E-B4A4-BDB844C62E06}"/>
                </a:ext>
              </a:extLst>
            </p:cNvPr>
            <p:cNvSpPr/>
            <p:nvPr/>
          </p:nvSpPr>
          <p:spPr>
            <a:xfrm>
              <a:off x="3270989" y="3013320"/>
              <a:ext cx="5413600" cy="1800603"/>
            </a:xfrm>
            <a:prstGeom prst="roundRect">
              <a:avLst>
                <a:gd name="adj" fmla="val 1399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400000"/>
            </a:ln>
            <a:effectLst>
              <a:outerShdw blurRad="190500" dist="38100" dir="18900000" algn="bl" rotWithShape="0">
                <a:schemeClr val="tx1">
                  <a:lumMod val="75000"/>
                  <a:lumOff val="25000"/>
                  <a:alpha val="8000"/>
                </a:scheme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chemeClr val="tx1">
                    <a:lumMod val="50000"/>
                    <a:lumOff val="5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5E478B8-929E-924C-80D3-4556F144734F}"/>
                </a:ext>
              </a:extLst>
            </p:cNvPr>
            <p:cNvGrpSpPr/>
            <p:nvPr/>
          </p:nvGrpSpPr>
          <p:grpSpPr>
            <a:xfrm>
              <a:off x="3873722" y="3400183"/>
              <a:ext cx="3583087" cy="1043874"/>
              <a:chOff x="3394891" y="3220514"/>
              <a:chExt cx="3582854" cy="120865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E5BA37A-FC01-2D4D-BAA6-645F4444F046}"/>
                  </a:ext>
                </a:extLst>
              </p:cNvPr>
              <p:cNvSpPr txBox="1"/>
              <p:nvPr/>
            </p:nvSpPr>
            <p:spPr>
              <a:xfrm>
                <a:off x="3394891" y="3220514"/>
                <a:ext cx="3582854" cy="463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latin typeface="Afacad" pitchFamily="2" charset="0"/>
                    <a:cs typeface="Afacad" pitchFamily="2" charset="0"/>
                  </a:rPr>
                  <a:t>First Call resolution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3010A11-5EC0-A643-AAB8-81CCD3BDAD86}"/>
                  </a:ext>
                </a:extLst>
              </p:cNvPr>
              <p:cNvSpPr txBox="1"/>
              <p:nvPr/>
            </p:nvSpPr>
            <p:spPr>
              <a:xfrm>
                <a:off x="3394894" y="3680811"/>
                <a:ext cx="2130435" cy="748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3600" b="1" dirty="0">
                    <a:solidFill>
                      <a:schemeClr val="bg2">
                        <a:lumMod val="50000"/>
                      </a:schemeClr>
                    </a:solidFill>
                    <a:latin typeface="Afacad" pitchFamily="2" charset="0"/>
                    <a:cs typeface="Afacad" pitchFamily="2" charset="0"/>
                  </a:rPr>
                  <a:t>61%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7CD256B-E63F-FF48-BEB4-83E86B546DD9}"/>
              </a:ext>
            </a:extLst>
          </p:cNvPr>
          <p:cNvGrpSpPr/>
          <p:nvPr/>
        </p:nvGrpSpPr>
        <p:grpSpPr>
          <a:xfrm>
            <a:off x="3270989" y="5061803"/>
            <a:ext cx="5413600" cy="1800603"/>
            <a:chOff x="3270989" y="5061803"/>
            <a:chExt cx="5413600" cy="1800603"/>
          </a:xfrm>
        </p:grpSpPr>
        <p:sp>
          <p:nvSpPr>
            <p:cNvPr id="71" name="Rounded Rectangle">
              <a:extLst>
                <a:ext uri="{FF2B5EF4-FFF2-40B4-BE49-F238E27FC236}">
                  <a16:creationId xmlns:a16="http://schemas.microsoft.com/office/drawing/2014/main" id="{0D5524AD-0F96-6241-9CF2-29DFD9C84B53}"/>
                </a:ext>
              </a:extLst>
            </p:cNvPr>
            <p:cNvSpPr/>
            <p:nvPr/>
          </p:nvSpPr>
          <p:spPr>
            <a:xfrm>
              <a:off x="3270989" y="5061803"/>
              <a:ext cx="5413600" cy="1800603"/>
            </a:xfrm>
            <a:prstGeom prst="roundRect">
              <a:avLst>
                <a:gd name="adj" fmla="val 1399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400000"/>
            </a:ln>
            <a:effectLst>
              <a:outerShdw blurRad="190500" dist="38100" dir="18900000" algn="bl" rotWithShape="0">
                <a:schemeClr val="tx1">
                  <a:lumMod val="75000"/>
                  <a:lumOff val="25000"/>
                  <a:alpha val="8000"/>
                </a:scheme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chemeClr val="tx1">
                    <a:lumMod val="50000"/>
                    <a:lumOff val="5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2916988-2875-3D4B-A0EA-CC9DC87A31A7}"/>
                </a:ext>
              </a:extLst>
            </p:cNvPr>
            <p:cNvGrpSpPr/>
            <p:nvPr/>
          </p:nvGrpSpPr>
          <p:grpSpPr>
            <a:xfrm>
              <a:off x="3873721" y="5463142"/>
              <a:ext cx="3583088" cy="1023817"/>
              <a:chOff x="3394890" y="5609118"/>
              <a:chExt cx="3582854" cy="1185429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96B5F15-934F-9C48-B368-3A712EF990CD}"/>
                  </a:ext>
                </a:extLst>
              </p:cNvPr>
              <p:cNvSpPr txBox="1"/>
              <p:nvPr/>
            </p:nvSpPr>
            <p:spPr>
              <a:xfrm>
                <a:off x="3394890" y="5609118"/>
                <a:ext cx="3582854" cy="46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latin typeface="Afacad" pitchFamily="2" charset="0"/>
                    <a:cs typeface="Afacad" pitchFamily="2" charset="0"/>
                  </a:rPr>
                  <a:t>Unresolved Calls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6121945-ACCA-0640-A206-961D3B8566E8}"/>
                  </a:ext>
                </a:extLst>
              </p:cNvPr>
              <p:cNvSpPr txBox="1"/>
              <p:nvPr/>
            </p:nvSpPr>
            <p:spPr>
              <a:xfrm>
                <a:off x="3394894" y="6046191"/>
                <a:ext cx="2130435" cy="748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3600" b="1" dirty="0">
                    <a:solidFill>
                      <a:schemeClr val="bg2">
                        <a:lumMod val="50000"/>
                      </a:schemeClr>
                    </a:solidFill>
                    <a:latin typeface="Afacad" pitchFamily="2" charset="0"/>
                    <a:cs typeface="Afacad" pitchFamily="2" charset="0"/>
                  </a:rPr>
                  <a:t>9%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5620C5-4776-8848-92BC-9161376D9569}"/>
              </a:ext>
            </a:extLst>
          </p:cNvPr>
          <p:cNvGrpSpPr/>
          <p:nvPr/>
        </p:nvGrpSpPr>
        <p:grpSpPr>
          <a:xfrm>
            <a:off x="3270989" y="8253171"/>
            <a:ext cx="5413600" cy="1800603"/>
            <a:chOff x="3270989" y="8253171"/>
            <a:chExt cx="5413600" cy="1800603"/>
          </a:xfrm>
        </p:grpSpPr>
        <p:sp>
          <p:nvSpPr>
            <p:cNvPr id="178" name="Rounded Rectangle">
              <a:extLst>
                <a:ext uri="{FF2B5EF4-FFF2-40B4-BE49-F238E27FC236}">
                  <a16:creationId xmlns:a16="http://schemas.microsoft.com/office/drawing/2014/main" id="{727BDE4A-C0EF-A143-A0C3-DB265B2EB3E5}"/>
                </a:ext>
              </a:extLst>
            </p:cNvPr>
            <p:cNvSpPr/>
            <p:nvPr/>
          </p:nvSpPr>
          <p:spPr>
            <a:xfrm>
              <a:off x="3270989" y="8253171"/>
              <a:ext cx="5413600" cy="1800603"/>
            </a:xfrm>
            <a:prstGeom prst="roundRect">
              <a:avLst>
                <a:gd name="adj" fmla="val 1399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400000"/>
            </a:ln>
            <a:effectLst>
              <a:outerShdw blurRad="190500" dist="38100" dir="18900000" algn="bl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chemeClr val="tx1">
                    <a:lumMod val="50000"/>
                    <a:lumOff val="5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34188668-48A3-B443-9184-7D3B7BE54AED}"/>
                </a:ext>
              </a:extLst>
            </p:cNvPr>
            <p:cNvGrpSpPr/>
            <p:nvPr/>
          </p:nvGrpSpPr>
          <p:grpSpPr>
            <a:xfrm>
              <a:off x="3873722" y="8661299"/>
              <a:ext cx="3583087" cy="1001348"/>
              <a:chOff x="3394891" y="3245136"/>
              <a:chExt cx="3582854" cy="1159413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AA0D0DC-E9C1-BC49-9167-497CBAD6E660}"/>
                  </a:ext>
                </a:extLst>
              </p:cNvPr>
              <p:cNvSpPr txBox="1"/>
              <p:nvPr/>
            </p:nvSpPr>
            <p:spPr>
              <a:xfrm>
                <a:off x="3394891" y="3245136"/>
                <a:ext cx="3582854" cy="46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latin typeface="Afacad" pitchFamily="2" charset="0"/>
                    <a:cs typeface="Afacad" pitchFamily="2" charset="0"/>
                  </a:rPr>
                  <a:t>Average Response Time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879508E-FB7A-1E4D-95DD-B40437301B27}"/>
                  </a:ext>
                </a:extLst>
              </p:cNvPr>
              <p:cNvSpPr txBox="1"/>
              <p:nvPr/>
            </p:nvSpPr>
            <p:spPr>
              <a:xfrm>
                <a:off x="3394894" y="3656193"/>
                <a:ext cx="3200706" cy="748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3600" b="1" dirty="0">
                    <a:solidFill>
                      <a:schemeClr val="bg2">
                        <a:lumMod val="50000"/>
                      </a:schemeClr>
                    </a:solidFill>
                    <a:latin typeface="Afacad" pitchFamily="2" charset="0"/>
                    <a:cs typeface="Afacad" pitchFamily="2" charset="0"/>
                  </a:rPr>
                  <a:t>37 sec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120ED1-031A-9042-A4DA-C8393358DB9E}"/>
              </a:ext>
            </a:extLst>
          </p:cNvPr>
          <p:cNvGrpSpPr/>
          <p:nvPr/>
        </p:nvGrpSpPr>
        <p:grpSpPr>
          <a:xfrm>
            <a:off x="3270989" y="10301654"/>
            <a:ext cx="5413600" cy="1800603"/>
            <a:chOff x="3270989" y="10301654"/>
            <a:chExt cx="5413600" cy="1800603"/>
          </a:xfrm>
        </p:grpSpPr>
        <p:sp>
          <p:nvSpPr>
            <p:cNvPr id="179" name="Rounded Rectangle">
              <a:extLst>
                <a:ext uri="{FF2B5EF4-FFF2-40B4-BE49-F238E27FC236}">
                  <a16:creationId xmlns:a16="http://schemas.microsoft.com/office/drawing/2014/main" id="{EBC999B0-D535-4741-AE3A-D435B12CA0FD}"/>
                </a:ext>
              </a:extLst>
            </p:cNvPr>
            <p:cNvSpPr/>
            <p:nvPr/>
          </p:nvSpPr>
          <p:spPr>
            <a:xfrm>
              <a:off x="3270989" y="10301654"/>
              <a:ext cx="5413600" cy="1800603"/>
            </a:xfrm>
            <a:prstGeom prst="roundRect">
              <a:avLst>
                <a:gd name="adj" fmla="val 1399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400000"/>
            </a:ln>
            <a:effectLst>
              <a:outerShdw blurRad="190500" dist="38100" dir="18900000" algn="bl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chemeClr val="tx1">
                    <a:lumMod val="50000"/>
                    <a:lumOff val="5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BBB212F-ED11-C748-9825-C8C39F139FBC}"/>
                </a:ext>
              </a:extLst>
            </p:cNvPr>
            <p:cNvGrpSpPr/>
            <p:nvPr/>
          </p:nvGrpSpPr>
          <p:grpSpPr>
            <a:xfrm>
              <a:off x="3873721" y="10702994"/>
              <a:ext cx="3583088" cy="981287"/>
              <a:chOff x="3394890" y="5609118"/>
              <a:chExt cx="3582854" cy="1136185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0B832A4-2DA1-254F-9F61-60894D2F8790}"/>
                  </a:ext>
                </a:extLst>
              </p:cNvPr>
              <p:cNvSpPr txBox="1"/>
              <p:nvPr/>
            </p:nvSpPr>
            <p:spPr>
              <a:xfrm>
                <a:off x="3394890" y="5609118"/>
                <a:ext cx="3582854" cy="46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latin typeface="Afacad" pitchFamily="2" charset="0"/>
                    <a:cs typeface="Afacad" pitchFamily="2" charset="0"/>
                  </a:rPr>
                  <a:t>Best Day to Call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F1292FD-BC19-A74C-BAC5-D11B0F925A7E}"/>
                  </a:ext>
                </a:extLst>
              </p:cNvPr>
              <p:cNvSpPr txBox="1"/>
              <p:nvPr/>
            </p:nvSpPr>
            <p:spPr>
              <a:xfrm>
                <a:off x="3394894" y="5996948"/>
                <a:ext cx="3582850" cy="748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3600" b="1" dirty="0">
                    <a:solidFill>
                      <a:schemeClr val="bg2">
                        <a:lumMod val="50000"/>
                      </a:schemeClr>
                    </a:solidFill>
                    <a:latin typeface="Afacad" pitchFamily="2" charset="0"/>
                    <a:cs typeface="Afacad" pitchFamily="2" charset="0"/>
                  </a:rPr>
                  <a:t>Tuesday</a:t>
                </a:r>
              </a:p>
            </p:txBody>
          </p:sp>
        </p:grpSp>
      </p:grpSp>
      <p:graphicFrame>
        <p:nvGraphicFramePr>
          <p:cNvPr id="187" name="Chart 186">
            <a:extLst>
              <a:ext uri="{FF2B5EF4-FFF2-40B4-BE49-F238E27FC236}">
                <a16:creationId xmlns:a16="http://schemas.microsoft.com/office/drawing/2014/main" id="{32605521-B465-8E42-A380-6B653E791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510311"/>
              </p:ext>
            </p:extLst>
          </p:nvPr>
        </p:nvGraphicFramePr>
        <p:xfrm>
          <a:off x="9287320" y="3607169"/>
          <a:ext cx="12153739" cy="30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AE0AD-1919-6543-99B4-4F4294755ADC}"/>
              </a:ext>
            </a:extLst>
          </p:cNvPr>
          <p:cNvGrpSpPr/>
          <p:nvPr/>
        </p:nvGrpSpPr>
        <p:grpSpPr>
          <a:xfrm>
            <a:off x="18364832" y="3366179"/>
            <a:ext cx="3256207" cy="216000"/>
            <a:chOff x="18364832" y="3366179"/>
            <a:chExt cx="3256207" cy="216000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08AD521A-71F2-B545-9B78-200C645773AA}"/>
                </a:ext>
              </a:extLst>
            </p:cNvPr>
            <p:cNvSpPr/>
            <p:nvPr/>
          </p:nvSpPr>
          <p:spPr>
            <a:xfrm>
              <a:off x="18364832" y="3366179"/>
              <a:ext cx="216000" cy="216000"/>
            </a:xfrm>
            <a:prstGeom prst="ellipse">
              <a:avLst/>
            </a:prstGeom>
            <a:solidFill>
              <a:srgbClr val="94C5EA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b="1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5890F1F-726E-3C4E-B6E8-88EDEB280E63}"/>
                </a:ext>
              </a:extLst>
            </p:cNvPr>
            <p:cNvSpPr txBox="1"/>
            <p:nvPr/>
          </p:nvSpPr>
          <p:spPr>
            <a:xfrm>
              <a:off x="18682641" y="3383658"/>
              <a:ext cx="172394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r>
                <a:rPr lang="en-GB" sz="1200" b="0" cap="none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First Call</a:t>
              </a: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97EE6F3-0146-0548-B26A-47FC6032560C}"/>
                </a:ext>
              </a:extLst>
            </p:cNvPr>
            <p:cNvSpPr/>
            <p:nvPr/>
          </p:nvSpPr>
          <p:spPr>
            <a:xfrm>
              <a:off x="19579287" y="3366179"/>
              <a:ext cx="216000" cy="21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b="1" dirty="0">
                <a:solidFill>
                  <a:schemeClr val="bg2">
                    <a:lumMod val="10000"/>
                  </a:schemeClr>
                </a:solidFill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944F072-D1EA-BD4B-AA06-66A56495B536}"/>
                </a:ext>
              </a:extLst>
            </p:cNvPr>
            <p:cNvSpPr txBox="1"/>
            <p:nvPr/>
          </p:nvSpPr>
          <p:spPr>
            <a:xfrm>
              <a:off x="19897096" y="3383658"/>
              <a:ext cx="172394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defTabSz="2438522">
                <a:lnSpc>
                  <a:spcPct val="100000"/>
                </a:lnSpc>
                <a:defRPr sz="2800" b="1" cap="all" spc="40">
                  <a:solidFill>
                    <a:srgbClr val="2E2E2E"/>
                  </a:solidFill>
                  <a:latin typeface="+mj-lt"/>
                  <a:cs typeface="+mj-cs"/>
                </a:defRPr>
              </a:lvl1pPr>
            </a:lstStyle>
            <a:p>
              <a:r>
                <a:rPr lang="en-GB" sz="1200" b="0" cap="none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Unresolved Call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8C778B-5B88-5745-9FE6-3ACB7426D39D}"/>
              </a:ext>
            </a:extLst>
          </p:cNvPr>
          <p:cNvGrpSpPr/>
          <p:nvPr/>
        </p:nvGrpSpPr>
        <p:grpSpPr>
          <a:xfrm>
            <a:off x="8966897" y="8253172"/>
            <a:ext cx="12816906" cy="3849086"/>
            <a:chOff x="8966897" y="8253172"/>
            <a:chExt cx="12816906" cy="3849086"/>
          </a:xfrm>
        </p:grpSpPr>
        <p:sp>
          <p:nvSpPr>
            <p:cNvPr id="177" name="Rounded Rectangle">
              <a:extLst>
                <a:ext uri="{FF2B5EF4-FFF2-40B4-BE49-F238E27FC236}">
                  <a16:creationId xmlns:a16="http://schemas.microsoft.com/office/drawing/2014/main" id="{8B2E79EA-12B7-F94D-ABC0-50C4A1CCF4D3}"/>
                </a:ext>
              </a:extLst>
            </p:cNvPr>
            <p:cNvSpPr/>
            <p:nvPr/>
          </p:nvSpPr>
          <p:spPr>
            <a:xfrm>
              <a:off x="8966897" y="8253172"/>
              <a:ext cx="12816906" cy="3849086"/>
            </a:xfrm>
            <a:prstGeom prst="roundRect">
              <a:avLst>
                <a:gd name="adj" fmla="val 7809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400000"/>
            </a:ln>
            <a:effectLst>
              <a:outerShdw blurRad="190500" dist="38100" dir="18900000" algn="bl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latin typeface="Afacad" pitchFamily="2" charset="0"/>
                <a:cs typeface="Afacad" pitchFamily="2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1F31B39-5BBA-5E47-9A22-3CDD5CAC2090}"/>
                </a:ext>
              </a:extLst>
            </p:cNvPr>
            <p:cNvSpPr txBox="1"/>
            <p:nvPr/>
          </p:nvSpPr>
          <p:spPr>
            <a:xfrm>
              <a:off x="12548412" y="8468715"/>
              <a:ext cx="573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>
                      <a:lumMod val="10000"/>
                    </a:schemeClr>
                  </a:solidFill>
                  <a:latin typeface="Afacad" pitchFamily="2" charset="0"/>
                  <a:cs typeface="Afacad" pitchFamily="2" charset="0"/>
                </a:rPr>
                <a:t>Response Time (in second) by Weekdays</a:t>
              </a:r>
            </a:p>
          </p:txBody>
        </p:sp>
      </p:grpSp>
      <p:graphicFrame>
        <p:nvGraphicFramePr>
          <p:cNvPr id="193" name="Chart 192">
            <a:extLst>
              <a:ext uri="{FF2B5EF4-FFF2-40B4-BE49-F238E27FC236}">
                <a16:creationId xmlns:a16="http://schemas.microsoft.com/office/drawing/2014/main" id="{BD14E130-612E-4741-8D2B-784BA8DE2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400868"/>
              </p:ext>
            </p:extLst>
          </p:nvPr>
        </p:nvGraphicFramePr>
        <p:xfrm>
          <a:off x="9287320" y="9017516"/>
          <a:ext cx="12153739" cy="2777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76454585-2C43-CF43-9107-ABC0F8DF0725}"/>
              </a:ext>
            </a:extLst>
          </p:cNvPr>
          <p:cNvSpPr txBox="1"/>
          <p:nvPr/>
        </p:nvSpPr>
        <p:spPr>
          <a:xfrm>
            <a:off x="1777903" y="1131101"/>
            <a:ext cx="15669982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25583" hangingPunct="0">
              <a:defRPr/>
            </a:pPr>
            <a:r>
              <a:rPr lang="en-US" sz="3800" b="1" kern="0" dirty="0">
                <a:solidFill>
                  <a:schemeClr val="bg2">
                    <a:lumMod val="10000"/>
                  </a:schemeClr>
                </a:solidFill>
                <a:latin typeface="Lexend Deca" pitchFamily="2" charset="0"/>
                <a:ea typeface="Helvetica Neue"/>
                <a:cs typeface="Helvetica Neue"/>
                <a:sym typeface="Helvetica Neue"/>
              </a:rPr>
              <a:t>Customer Service Call KPI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009EA-DA38-3ED6-D967-2F7B36211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682" y="82366"/>
            <a:ext cx="1682499" cy="1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21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8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50"/>
                                        <p:tgtEl>
                                          <p:spTgt spid="19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7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19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19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50"/>
                                        <p:tgtEl>
                                          <p:spTgt spid="19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50"/>
                                        <p:tgtEl>
                                          <p:spTgt spid="19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75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50"/>
                                        <p:tgtEl>
                                          <p:spTgt spid="19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19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2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50"/>
                                        <p:tgtEl>
                                          <p:spTgt spid="19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7" grpId="0" uiExpand="1">
        <p:bldSub>
          <a:bldChart bld="series"/>
        </p:bldSub>
      </p:bldGraphic>
      <p:bldGraphic spid="193" grpId="0" uiExpand="1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DAISYDECK Theme">
  <a:themeElements>
    <a:clrScheme name="DaisyDeck Light - 16-HavelockBlue-Grey">
      <a:dk1>
        <a:srgbClr val="2E2E2E"/>
      </a:dk1>
      <a:lt1>
        <a:srgbClr val="FFFFFF"/>
      </a:lt1>
      <a:dk2>
        <a:srgbClr val="737373"/>
      </a:dk2>
      <a:lt2>
        <a:srgbClr val="D8D8D8"/>
      </a:lt2>
      <a:accent1>
        <a:srgbClr val="4F8AD9"/>
      </a:accent1>
      <a:accent2>
        <a:srgbClr val="536A89"/>
      </a:accent2>
      <a:accent3>
        <a:srgbClr val="5B5B5B"/>
      </a:accent3>
      <a:accent4>
        <a:srgbClr val="7B7B7B"/>
      </a:accent4>
      <a:accent5>
        <a:srgbClr val="9B9B9B"/>
      </a:accent5>
      <a:accent6>
        <a:srgbClr val="CBCBCB"/>
      </a:accent6>
      <a:hlink>
        <a:srgbClr val="4F8AD9"/>
      </a:hlink>
      <a:folHlink>
        <a:srgbClr val="FFC000"/>
      </a:folHlink>
    </a:clrScheme>
    <a:fontScheme name="DaisyDeck - SourceSansPro Font">
      <a:majorFont>
        <a:latin typeface="Source Sans Pro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19050">
          <a:noFill/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miter lim="800000"/>
          <a:headEnd type="oval"/>
          <a:tailEnd type="oval"/>
        </a:ln>
        <a:effectLst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/>
      <a:bodyPr wrap="square" lIns="90000" rIns="90000" rtlCol="0">
        <a:spAutoFit/>
      </a:bodyPr>
      <a:lstStyle>
        <a:defPPr defTabSz="914400">
          <a:defRPr sz="900" spc="2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18627</TotalTime>
  <Words>792</Words>
  <Application>Microsoft Office PowerPoint</Application>
  <PresentationFormat>Custom</PresentationFormat>
  <Paragraphs>344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Afacad</vt:lpstr>
      <vt:lpstr>Arial</vt:lpstr>
      <vt:lpstr>Calibri</vt:lpstr>
      <vt:lpstr>Century Gothic</vt:lpstr>
      <vt:lpstr>Helvetica Neue Medium</vt:lpstr>
      <vt:lpstr>Lexend Deca</vt:lpstr>
      <vt:lpstr>Source Sans Pro</vt:lpstr>
      <vt:lpstr>Source Sans Pro Light</vt:lpstr>
      <vt:lpstr>DAISYDECK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You Exec (https://youexec.com/resources)</Manager>
  <Company>You Exec (https://youexec.com/resources)</Company>
  <LinksUpToDate>false</LinksUpToDate>
  <SharedDoc>false</SharedDoc>
  <HyperlinkBase>You Exec (https://youexec.com/resources)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Dashboards (Part 1)</dc:title>
  <dc:subject>KPI Dashboards (Part 1)</dc:subject>
  <dc:creator>You Exec (https://youexec.com/resources)</dc:creator>
  <cp:keywords>You Exec (https://youexec.com/resources)</cp:keywords>
  <dc:description>You Exec (https://youexec.com/resources)</dc:description>
  <cp:lastModifiedBy>Balasubramanian P.G</cp:lastModifiedBy>
  <cp:revision>1166</cp:revision>
  <dcterms:created xsi:type="dcterms:W3CDTF">2017-03-29T14:29:12Z</dcterms:created>
  <dcterms:modified xsi:type="dcterms:W3CDTF">2024-08-17T10:54:53Z</dcterms:modified>
  <cp:category>You Exec (https://youexec.com/resources)</cp:category>
</cp:coreProperties>
</file>