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Open Sans Bold" charset="1" panose="020B0806030504020204"/>
      <p:regular r:id="rId7"/>
    </p:embeddedFont>
    <p:embeddedFont>
      <p:font typeface="Glacial Indifference Bold" charset="1" panose="00000800000000000000"/>
      <p:regular r:id="rId8"/>
    </p:embeddedFont>
    <p:embeddedFont>
      <p:font typeface="Open Sans" charset="1" panose="020B0606030504020204"/>
      <p:regular r:id="rId9"/>
    </p:embeddedFont>
    <p:embeddedFont>
      <p:font typeface="Open Sans Italics" charset="1" panose="020B060603050402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643" y="1713055"/>
            <a:ext cx="1426134" cy="19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878D"/>
                </a:solidFill>
                <a:latin typeface="Open Sans Bold"/>
              </a:rPr>
              <a:t>Profile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643" y="5070980"/>
            <a:ext cx="1426134" cy="19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878D"/>
                </a:solidFill>
                <a:latin typeface="Open Sans Bold"/>
              </a:rPr>
              <a:t>Work Experience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643" y="4008417"/>
            <a:ext cx="862935" cy="19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878D"/>
                </a:solidFill>
                <a:latin typeface="Open Sans Bold"/>
              </a:rPr>
              <a:t>Education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64" y="2945853"/>
            <a:ext cx="1426134" cy="19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878D"/>
                </a:solidFill>
                <a:latin typeface="Open Sans Bold"/>
              </a:rPr>
              <a:t>Professional Skill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64" y="9713630"/>
            <a:ext cx="816089" cy="19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878D"/>
                </a:solidFill>
                <a:latin typeface="Open Sans Bold"/>
              </a:rPr>
              <a:t>Interest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68936" y="2945853"/>
            <a:ext cx="1426134" cy="19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878D"/>
                </a:solidFill>
                <a:latin typeface="Open Sans Bold"/>
              </a:rPr>
              <a:t>Relevant Skill</a:t>
            </a:r>
          </a:p>
        </p:txBody>
      </p:sp>
      <p:sp>
        <p:nvSpPr>
          <p:cNvPr name="AutoShape 8" id="8"/>
          <p:cNvSpPr/>
          <p:nvPr/>
        </p:nvSpPr>
        <p:spPr>
          <a:xfrm>
            <a:off x="1940776" y="1819222"/>
            <a:ext cx="5104582" cy="9525"/>
          </a:xfrm>
          <a:prstGeom prst="line">
            <a:avLst/>
          </a:prstGeom>
          <a:ln cap="flat" w="9525">
            <a:solidFill>
              <a:srgbClr val="0087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940776" y="5177147"/>
            <a:ext cx="5104582" cy="9525"/>
          </a:xfrm>
          <a:prstGeom prst="line">
            <a:avLst/>
          </a:prstGeom>
          <a:ln cap="flat" w="9525">
            <a:solidFill>
              <a:srgbClr val="0087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1498467" y="4116965"/>
            <a:ext cx="5546890" cy="0"/>
          </a:xfrm>
          <a:prstGeom prst="line">
            <a:avLst/>
          </a:prstGeom>
          <a:ln cap="flat" w="9525">
            <a:solidFill>
              <a:srgbClr val="0087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940499" y="3049639"/>
            <a:ext cx="1282304" cy="9525"/>
          </a:xfrm>
          <a:prstGeom prst="line">
            <a:avLst/>
          </a:prstGeom>
          <a:ln cap="flat" w="9525">
            <a:solidFill>
              <a:srgbClr val="0087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330453" y="9817415"/>
            <a:ext cx="5715187" cy="9525"/>
          </a:xfrm>
          <a:prstGeom prst="line">
            <a:avLst/>
          </a:prstGeom>
          <a:ln cap="flat" w="9525">
            <a:solidFill>
              <a:srgbClr val="0087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5785518" y="3049639"/>
            <a:ext cx="1191856" cy="0"/>
          </a:xfrm>
          <a:prstGeom prst="line">
            <a:avLst/>
          </a:prstGeom>
          <a:ln cap="flat" w="9525">
            <a:solidFill>
              <a:srgbClr val="00878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-162918" y="-279552"/>
            <a:ext cx="7885284" cy="1776065"/>
            <a:chOff x="0" y="0"/>
            <a:chExt cx="2825908" cy="6365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25908" cy="636501"/>
            </a:xfrm>
            <a:custGeom>
              <a:avLst/>
              <a:gdLst/>
              <a:ahLst/>
              <a:cxnLst/>
              <a:rect r="r" b="b" t="t" l="l"/>
              <a:pathLst>
                <a:path h="636501" w="2825908">
                  <a:moveTo>
                    <a:pt x="0" y="0"/>
                  </a:moveTo>
                  <a:lnTo>
                    <a:pt x="2825908" y="0"/>
                  </a:lnTo>
                  <a:lnTo>
                    <a:pt x="2825908" y="636501"/>
                  </a:lnTo>
                  <a:lnTo>
                    <a:pt x="0" y="636501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825908" cy="66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9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rot="0">
            <a:off x="514643" y="837751"/>
            <a:ext cx="6530714" cy="0"/>
          </a:xfrm>
          <a:prstGeom prst="line">
            <a:avLst/>
          </a:prstGeom>
          <a:ln cap="flat" w="9525">
            <a:solidFill>
              <a:srgbClr val="0087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-5400000">
            <a:off x="2465108" y="1098608"/>
            <a:ext cx="185702" cy="0"/>
          </a:xfrm>
          <a:prstGeom prst="line">
            <a:avLst/>
          </a:prstGeom>
          <a:ln cap="flat" w="9525">
            <a:solidFill>
              <a:srgbClr val="0087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-5400000">
            <a:off x="4388150" y="1098608"/>
            <a:ext cx="185702" cy="0"/>
          </a:xfrm>
          <a:prstGeom prst="line">
            <a:avLst/>
          </a:prstGeom>
          <a:ln cap="flat" w="9525">
            <a:solidFill>
              <a:srgbClr val="0087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514643" y="284588"/>
            <a:ext cx="2465602" cy="422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  <a:spcBef>
                <a:spcPct val="0"/>
              </a:spcBef>
            </a:pPr>
            <a:r>
              <a:rPr lang="en-US" sz="2472">
                <a:solidFill>
                  <a:srgbClr val="000000"/>
                </a:solidFill>
                <a:latin typeface="Glacial Indifference Bold"/>
              </a:rPr>
              <a:t>DREW FEIG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45853" y="455146"/>
            <a:ext cx="2699504" cy="24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76"/>
              </a:lnSpc>
              <a:spcBef>
                <a:spcPct val="0"/>
              </a:spcBef>
            </a:pPr>
            <a:r>
              <a:rPr lang="en-US" sz="1483" spc="148">
                <a:solidFill>
                  <a:srgbClr val="000000"/>
                </a:solidFill>
                <a:latin typeface="Open Sans"/>
              </a:rPr>
              <a:t>BI CONSULTANT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4643" y="2053976"/>
            <a:ext cx="6530714" cy="587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99"/>
              </a:lnSpc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Highly qualified digital marketing strategist with 7+ years of experience in multiple marketing disciplines, search engine marketing (SEM), and event marketing. Proven ability to drive sales and increase brand awareness for small business clients.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4364" y="3286774"/>
            <a:ext cx="1177190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Media relation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4364" y="10054550"/>
            <a:ext cx="1871091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Monitoring stock market.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4364" y="4349337"/>
            <a:ext cx="2067286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99"/>
              </a:lnSpc>
            </a:pPr>
            <a:r>
              <a:rPr lang="en-US" sz="999">
                <a:solidFill>
                  <a:srgbClr val="000000"/>
                </a:solidFill>
                <a:latin typeface="Open Sans Bold"/>
              </a:rPr>
              <a:t>Bachelor of Science University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4643" y="5411901"/>
            <a:ext cx="2067286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99"/>
              </a:lnSpc>
            </a:pPr>
            <a:r>
              <a:rPr lang="en-US" sz="999">
                <a:solidFill>
                  <a:srgbClr val="000000"/>
                </a:solidFill>
                <a:latin typeface="Open Sans Bold"/>
              </a:rPr>
              <a:t>Marketing Strategist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14643" y="7381840"/>
            <a:ext cx="2067286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99"/>
              </a:lnSpc>
            </a:pPr>
            <a:r>
              <a:rPr lang="en-US" sz="999">
                <a:solidFill>
                  <a:srgbClr val="000000"/>
                </a:solidFill>
                <a:latin typeface="Open Sans Bold"/>
              </a:rPr>
              <a:t>Lead Program Support Assistant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4643" y="6396870"/>
            <a:ext cx="2067286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99"/>
              </a:lnSpc>
            </a:pPr>
            <a:r>
              <a:rPr lang="en-US" sz="999">
                <a:solidFill>
                  <a:srgbClr val="000000"/>
                </a:solidFill>
                <a:latin typeface="Open Sans Bold"/>
              </a:rPr>
              <a:t>Marketing Manager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14643" y="8366809"/>
            <a:ext cx="2067286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99"/>
              </a:lnSpc>
            </a:pPr>
            <a:r>
              <a:rPr lang="en-US" sz="999">
                <a:solidFill>
                  <a:srgbClr val="000000"/>
                </a:solidFill>
                <a:latin typeface="Open Sans Bold"/>
              </a:rPr>
              <a:t>Marketing Assistant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68936" y="3286774"/>
            <a:ext cx="972393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Supervising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96390" y="3277249"/>
            <a:ext cx="1494400" cy="19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060" indent="-109030" lvl="1">
              <a:lnSpc>
                <a:spcPts val="1616"/>
              </a:lnSpc>
              <a:buFont typeface="Arial"/>
              <a:buChar char="•"/>
            </a:pPr>
            <a:r>
              <a:rPr lang="en-US" sz="1010">
                <a:solidFill>
                  <a:srgbClr val="000000"/>
                </a:solidFill>
                <a:latin typeface="Open Sans"/>
              </a:rPr>
              <a:t>Brand management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17121" y="10054550"/>
            <a:ext cx="2318280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Managing social media presence.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367067" y="10054550"/>
            <a:ext cx="1678290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Creating graphic design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50961" y="3286774"/>
            <a:ext cx="905608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Newsletter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211110" y="4349337"/>
            <a:ext cx="834251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99"/>
              </a:lnSpc>
            </a:pPr>
            <a:r>
              <a:rPr lang="en-US" sz="999">
                <a:solidFill>
                  <a:srgbClr val="00878D"/>
                </a:solidFill>
                <a:latin typeface="Open Sans Italics"/>
              </a:rPr>
              <a:t>2009-2013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211389" y="5411901"/>
            <a:ext cx="834251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99"/>
              </a:lnSpc>
            </a:pPr>
            <a:r>
              <a:rPr lang="en-US" sz="999">
                <a:solidFill>
                  <a:srgbClr val="00878D"/>
                </a:solidFill>
                <a:latin typeface="Open Sans Italics"/>
              </a:rPr>
              <a:t>2021-2022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211389" y="7381840"/>
            <a:ext cx="834251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99"/>
              </a:lnSpc>
            </a:pPr>
            <a:r>
              <a:rPr lang="en-US" sz="999">
                <a:solidFill>
                  <a:srgbClr val="00878D"/>
                </a:solidFill>
                <a:latin typeface="Open Sans Italics"/>
              </a:rPr>
              <a:t>2018- 2022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211389" y="6396870"/>
            <a:ext cx="834251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99"/>
              </a:lnSpc>
            </a:pPr>
            <a:r>
              <a:rPr lang="en-US" sz="999">
                <a:solidFill>
                  <a:srgbClr val="00878D"/>
                </a:solidFill>
                <a:latin typeface="Open Sans Italics"/>
              </a:rPr>
              <a:t>2020 - 2021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211389" y="8366809"/>
            <a:ext cx="834251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99"/>
              </a:lnSpc>
            </a:pPr>
            <a:r>
              <a:rPr lang="en-US" sz="999">
                <a:solidFill>
                  <a:srgbClr val="00878D"/>
                </a:solidFill>
                <a:latin typeface="Open Sans Italics"/>
              </a:rPr>
              <a:t>2016 - 2018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14364" y="3516391"/>
            <a:ext cx="1177190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Advertising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14364" y="4578954"/>
            <a:ext cx="4931762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Computer Graphics Technology focuses on interactive Multimedia Development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14643" y="5641518"/>
            <a:ext cx="5523086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Propel marketing and design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14643" y="7611457"/>
            <a:ext cx="5523086" cy="38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Managed and trained 5 employees while supervising daily tasks and performing project management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14643" y="6626487"/>
            <a:ext cx="5523086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Championed marketing efforts for St. Thynk Unlimited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14643" y="8596426"/>
            <a:ext cx="5523086" cy="38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Developed, produces, and distributed marketing materials for internal and external initiatives for Hannover and Tyke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14643" y="5866844"/>
            <a:ext cx="5523086" cy="38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Propel works with clients to create effective and unique marketing strategies to help raise their online profile and support their business objective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14643" y="8036708"/>
            <a:ext cx="5523086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Ensured accuracy and authenticity of all recorded information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14643" y="6851813"/>
            <a:ext cx="5523086" cy="38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Developed and implemented strategic marketing initiatives, targeted to both internal and external markets, while using marketing and public relation techniques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14643" y="9021678"/>
            <a:ext cx="5523086" cy="38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Lead a team of marketing professionals while planning a special event to promote Hannover and Tyke such as Health campaigns, Brochures, Postcards, press releases, etc.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268936" y="3516391"/>
            <a:ext cx="1177190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Event planning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796390" y="3516391"/>
            <a:ext cx="1426413" cy="18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599"/>
              </a:lnSpc>
              <a:buFont typeface="Arial"/>
              <a:buChar char="•"/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Direct Marketing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550961" y="3506866"/>
            <a:ext cx="1358147" cy="19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060" indent="-109030" lvl="1">
              <a:lnSpc>
                <a:spcPts val="1616"/>
              </a:lnSpc>
              <a:buFont typeface="Arial"/>
              <a:buChar char="•"/>
            </a:pPr>
            <a:r>
              <a:rPr lang="en-US" sz="1010">
                <a:solidFill>
                  <a:srgbClr val="000000"/>
                </a:solidFill>
                <a:latin typeface="Open Sans"/>
              </a:rPr>
              <a:t> Fluent in Spanish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14643" y="1011320"/>
            <a:ext cx="1631620" cy="16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hello@reallygreatsite.com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962618" y="1011320"/>
            <a:ext cx="992551" cy="16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+123-456-7890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771523" y="1011320"/>
            <a:ext cx="2273833" cy="16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Open Sans"/>
              </a:rPr>
              <a:t>123 Anywhere St., Any City, ST 12345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DAGHbT69Yik</dc:identifier>
  <dcterms:modified xsi:type="dcterms:W3CDTF">2011-08-01T06:04:30Z</dcterms:modified>
  <cp:revision>1</cp:revision>
  <dc:title>White Blue Modern Clean Professional Marketing Resume</dc:title>
</cp:coreProperties>
</file>